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59"/>
  </p:notesMasterIdLst>
  <p:handoutMasterIdLst>
    <p:handoutMasterId r:id="rId60"/>
  </p:handoutMasterIdLst>
  <p:sldIdLst>
    <p:sldId id="281" r:id="rId5"/>
    <p:sldId id="353" r:id="rId6"/>
    <p:sldId id="361" r:id="rId7"/>
    <p:sldId id="362" r:id="rId8"/>
    <p:sldId id="363" r:id="rId9"/>
    <p:sldId id="364" r:id="rId10"/>
    <p:sldId id="365" r:id="rId11"/>
    <p:sldId id="370" r:id="rId12"/>
    <p:sldId id="371" r:id="rId13"/>
    <p:sldId id="390" r:id="rId14"/>
    <p:sldId id="391" r:id="rId15"/>
    <p:sldId id="393" r:id="rId16"/>
    <p:sldId id="394" r:id="rId17"/>
    <p:sldId id="395" r:id="rId18"/>
    <p:sldId id="400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66" r:id="rId28"/>
    <p:sldId id="367" r:id="rId29"/>
    <p:sldId id="368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261" r:id="rId39"/>
    <p:sldId id="262" r:id="rId40"/>
    <p:sldId id="397" r:id="rId41"/>
    <p:sldId id="401" r:id="rId42"/>
    <p:sldId id="402" r:id="rId43"/>
    <p:sldId id="403" r:id="rId44"/>
    <p:sldId id="404" r:id="rId45"/>
    <p:sldId id="405" r:id="rId46"/>
    <p:sldId id="396" r:id="rId47"/>
    <p:sldId id="398" r:id="rId48"/>
    <p:sldId id="266" r:id="rId49"/>
    <p:sldId id="267" r:id="rId50"/>
    <p:sldId id="268" r:id="rId51"/>
    <p:sldId id="269" r:id="rId52"/>
    <p:sldId id="270" r:id="rId53"/>
    <p:sldId id="273" r:id="rId54"/>
    <p:sldId id="406" r:id="rId55"/>
    <p:sldId id="275" r:id="rId56"/>
    <p:sldId id="276" r:id="rId57"/>
    <p:sldId id="27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Grammatical Relations between words and other unit within the sentence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177362BA-4B72-4030-AAC9-4656922DF5E6}">
      <dgm:prSet phldrT="[Text]"/>
      <dgm:spPr/>
      <dgm:t>
        <a:bodyPr/>
        <a:lstStyle/>
        <a:p>
          <a:r>
            <a:rPr lang="en-US" dirty="0"/>
            <a:t>Word Order</a:t>
          </a:r>
          <a:endParaRPr lang="en-ID" dirty="0"/>
        </a:p>
      </dgm:t>
    </dgm:pt>
    <dgm:pt modelId="{57AB0398-4E7A-4943-9DC9-DA1B70CED507}" type="parTrans" cxnId="{79D27DBE-A427-43F5-AA41-422CA97A94D6}">
      <dgm:prSet/>
      <dgm:spPr/>
      <dgm:t>
        <a:bodyPr/>
        <a:lstStyle/>
        <a:p>
          <a:endParaRPr lang="en-ID"/>
        </a:p>
      </dgm:t>
    </dgm:pt>
    <dgm:pt modelId="{63701A21-05AB-4858-8FE9-DE62FEBFAE91}" type="sibTrans" cxnId="{79D27DBE-A427-43F5-AA41-422CA97A94D6}">
      <dgm:prSet/>
      <dgm:spPr/>
      <dgm:t>
        <a:bodyPr/>
        <a:lstStyle/>
        <a:p>
          <a:endParaRPr lang="en-ID"/>
        </a:p>
      </dgm:t>
    </dgm:pt>
    <dgm:pt modelId="{61B68FD6-2462-4239-9458-418573C3DFFE}">
      <dgm:prSet phldrT="[Text]"/>
      <dgm:spPr/>
      <dgm:t>
        <a:bodyPr/>
        <a:lstStyle/>
        <a:p>
          <a:r>
            <a:rPr lang="en-US" dirty="0"/>
            <a:t>Sentence formation</a:t>
          </a:r>
          <a:endParaRPr lang="en-ID" dirty="0"/>
        </a:p>
      </dgm:t>
    </dgm:pt>
    <dgm:pt modelId="{5486F525-6384-4589-A59D-D4FEFF98D3C2}" type="parTrans" cxnId="{B7BEBB69-450F-49C3-8EB4-E3A84902025A}">
      <dgm:prSet/>
      <dgm:spPr/>
      <dgm:t>
        <a:bodyPr/>
        <a:lstStyle/>
        <a:p>
          <a:endParaRPr lang="en-ID"/>
        </a:p>
      </dgm:t>
    </dgm:pt>
    <dgm:pt modelId="{6D1895D3-CD36-49C7-B1A6-8154C7064C5B}" type="sibTrans" cxnId="{B7BEBB69-450F-49C3-8EB4-E3A84902025A}">
      <dgm:prSet/>
      <dgm:spPr/>
      <dgm:t>
        <a:bodyPr/>
        <a:lstStyle/>
        <a:p>
          <a:endParaRPr lang="en-ID"/>
        </a:p>
      </dgm:t>
    </dgm:pt>
    <dgm:pt modelId="{0E12F304-EAE4-433C-8CF9-BDFD6282C02C}" type="pres">
      <dgm:prSet presAssocID="{A72D18D4-FFE7-4FD7-87A6-2B6DB981967D}" presName="Name0" presStyleCnt="0">
        <dgm:presLayoutVars>
          <dgm:chMax val="7"/>
          <dgm:dir/>
          <dgm:animOne val="branch"/>
        </dgm:presLayoutVars>
      </dgm:prSet>
      <dgm:spPr/>
    </dgm:pt>
    <dgm:pt modelId="{B3F8963F-C660-4B65-93EC-53BBEB787111}" type="pres">
      <dgm:prSet presAssocID="{55476E5E-310E-442A-83B1-60D83987F839}" presName="parTx1" presStyleLbl="node1" presStyleIdx="0" presStyleCnt="3"/>
      <dgm:spPr/>
    </dgm:pt>
    <dgm:pt modelId="{C9AF2D3C-3E54-4265-953B-6B2220671F9E}" type="pres">
      <dgm:prSet presAssocID="{177362BA-4B72-4030-AAC9-4656922DF5E6}" presName="parTx2" presStyleLbl="node1" presStyleIdx="1" presStyleCnt="3"/>
      <dgm:spPr/>
    </dgm:pt>
    <dgm:pt modelId="{6C6CECFB-9E7F-46E3-BED4-5DA65E8C8648}" type="pres">
      <dgm:prSet presAssocID="{61B68FD6-2462-4239-9458-418573C3DFFE}" presName="parTx3" presStyleLbl="node1" presStyleIdx="2" presStyleCnt="3"/>
      <dgm:spPr/>
    </dgm:pt>
  </dgm:ptLst>
  <dgm:cxnLst>
    <dgm:cxn modelId="{2F7F0B20-A12F-4E06-85FA-4E933EEFDC2D}" type="presOf" srcId="{61B68FD6-2462-4239-9458-418573C3DFFE}" destId="{6C6CECFB-9E7F-46E3-BED4-5DA65E8C8648}" srcOrd="0" destOrd="0" presId="urn:microsoft.com/office/officeart/2009/3/layout/SubStep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B7BEBB69-450F-49C3-8EB4-E3A84902025A}" srcId="{A72D18D4-FFE7-4FD7-87A6-2B6DB981967D}" destId="{61B68FD6-2462-4239-9458-418573C3DFFE}" srcOrd="2" destOrd="0" parTransId="{5486F525-6384-4589-A59D-D4FEFF98D3C2}" sibTransId="{6D1895D3-CD36-49C7-B1A6-8154C7064C5B}"/>
    <dgm:cxn modelId="{2C5F1480-6E94-419A-9D2C-1BD28C1FA919}" type="presOf" srcId="{55476E5E-310E-442A-83B1-60D83987F839}" destId="{B3F8963F-C660-4B65-93EC-53BBEB787111}" srcOrd="0" destOrd="0" presId="urn:microsoft.com/office/officeart/2009/3/layout/SubStepProcess"/>
    <dgm:cxn modelId="{BA794B8C-E7AD-403E-BB97-94D6ED3D8933}" type="presOf" srcId="{A72D18D4-FFE7-4FD7-87A6-2B6DB981967D}" destId="{0E12F304-EAE4-433C-8CF9-BDFD6282C02C}" srcOrd="0" destOrd="0" presId="urn:microsoft.com/office/officeart/2009/3/layout/SubStepProcess"/>
    <dgm:cxn modelId="{79D27DBE-A427-43F5-AA41-422CA97A94D6}" srcId="{A72D18D4-FFE7-4FD7-87A6-2B6DB981967D}" destId="{177362BA-4B72-4030-AAC9-4656922DF5E6}" srcOrd="1" destOrd="0" parTransId="{57AB0398-4E7A-4943-9DC9-DA1B70CED507}" sibTransId="{63701A21-05AB-4858-8FE9-DE62FEBFAE91}"/>
    <dgm:cxn modelId="{F77BB8F6-3265-44A3-AAAC-1F6A0DE7FFD3}" type="presOf" srcId="{177362BA-4B72-4030-AAC9-4656922DF5E6}" destId="{C9AF2D3C-3E54-4265-953B-6B2220671F9E}" srcOrd="0" destOrd="0" presId="urn:microsoft.com/office/officeart/2009/3/layout/SubStepProcess"/>
    <dgm:cxn modelId="{F76033C0-83DD-4BB9-9E88-7B9E74AD535E}" type="presParOf" srcId="{0E12F304-EAE4-433C-8CF9-BDFD6282C02C}" destId="{B3F8963F-C660-4B65-93EC-53BBEB787111}" srcOrd="0" destOrd="0" presId="urn:microsoft.com/office/officeart/2009/3/layout/SubStepProcess"/>
    <dgm:cxn modelId="{99FEBADB-9029-4239-9FDD-C17DEE87D965}" type="presParOf" srcId="{0E12F304-EAE4-433C-8CF9-BDFD6282C02C}" destId="{C9AF2D3C-3E54-4265-953B-6B2220671F9E}" srcOrd="1" destOrd="0" presId="urn:microsoft.com/office/officeart/2009/3/layout/SubStepProcess"/>
    <dgm:cxn modelId="{042BE849-653D-416F-82C3-1A0992F8D80E}" type="presParOf" srcId="{0E12F304-EAE4-433C-8CF9-BDFD6282C02C}" destId="{6C6CECFB-9E7F-46E3-BED4-5DA65E8C8648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FC5CEF-8F9E-4DAC-8D6F-DFB26BC5B1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907FF4D-5497-4719-A478-596E4769586D}">
      <dgm:prSet phldrT="[Text]"/>
      <dgm:spPr/>
      <dgm:t>
        <a:bodyPr/>
        <a:lstStyle/>
        <a:p>
          <a:r>
            <a:rPr lang="en-US" dirty="0"/>
            <a:t>Language Acquisition</a:t>
          </a:r>
          <a:endParaRPr lang="en-ID" dirty="0"/>
        </a:p>
      </dgm:t>
    </dgm:pt>
    <dgm:pt modelId="{38536932-AE5B-48FF-A708-8D06111FC56B}" type="parTrans" cxnId="{EB09550F-0890-4D04-804D-5FCE1122F0BD}">
      <dgm:prSet/>
      <dgm:spPr/>
      <dgm:t>
        <a:bodyPr/>
        <a:lstStyle/>
        <a:p>
          <a:endParaRPr lang="en-ID"/>
        </a:p>
      </dgm:t>
    </dgm:pt>
    <dgm:pt modelId="{E4297E5E-403E-4EB3-8C0D-E5166DE6A79E}" type="sibTrans" cxnId="{EB09550F-0890-4D04-804D-5FCE1122F0BD}">
      <dgm:prSet/>
      <dgm:spPr/>
      <dgm:t>
        <a:bodyPr/>
        <a:lstStyle/>
        <a:p>
          <a:endParaRPr lang="en-ID"/>
        </a:p>
      </dgm:t>
    </dgm:pt>
    <dgm:pt modelId="{7EC713C7-2FDA-41D7-B80A-7E6E03F599F6}">
      <dgm:prSet phldrT="[Text]"/>
      <dgm:spPr/>
      <dgm:t>
        <a:bodyPr/>
        <a:lstStyle/>
        <a:p>
          <a:r>
            <a:rPr lang="en-US" dirty="0"/>
            <a:t>How young children </a:t>
          </a:r>
          <a:r>
            <a:rPr lang="en-US" b="1" dirty="0"/>
            <a:t>learn/acquire </a:t>
          </a:r>
          <a:r>
            <a:rPr lang="en-US" b="0" dirty="0"/>
            <a:t>their native language</a:t>
          </a:r>
          <a:endParaRPr lang="en-ID" dirty="0"/>
        </a:p>
      </dgm:t>
    </dgm:pt>
    <dgm:pt modelId="{423BE166-75F0-4104-A025-19EC1AFB465E}" type="parTrans" cxnId="{148DDDB5-D713-43F2-A2EB-DC37F7F9724A}">
      <dgm:prSet/>
      <dgm:spPr/>
      <dgm:t>
        <a:bodyPr/>
        <a:lstStyle/>
        <a:p>
          <a:endParaRPr lang="en-ID"/>
        </a:p>
      </dgm:t>
    </dgm:pt>
    <dgm:pt modelId="{F17AB79D-D761-4AF9-92A9-AC06E433289F}" type="sibTrans" cxnId="{148DDDB5-D713-43F2-A2EB-DC37F7F9724A}">
      <dgm:prSet/>
      <dgm:spPr/>
      <dgm:t>
        <a:bodyPr/>
        <a:lstStyle/>
        <a:p>
          <a:endParaRPr lang="en-ID"/>
        </a:p>
      </dgm:t>
    </dgm:pt>
    <dgm:pt modelId="{EBD9F836-2FBB-47EE-8ED4-EF83F6746CED}">
      <dgm:prSet phldrT="[Text]"/>
      <dgm:spPr/>
      <dgm:t>
        <a:bodyPr/>
        <a:lstStyle/>
        <a:p>
          <a:r>
            <a:rPr lang="en-US" dirty="0"/>
            <a:t>How to </a:t>
          </a:r>
          <a:r>
            <a:rPr lang="en-US" b="1" dirty="0"/>
            <a:t>use the rules</a:t>
          </a:r>
          <a:endParaRPr lang="en-ID" dirty="0"/>
        </a:p>
      </dgm:t>
    </dgm:pt>
    <dgm:pt modelId="{878D23AE-EA26-4F33-A6B3-399F6ECB6388}" type="parTrans" cxnId="{6A044B64-ADA6-43B0-A930-030B11B79BC8}">
      <dgm:prSet/>
      <dgm:spPr/>
    </dgm:pt>
    <dgm:pt modelId="{FEDE70F6-8BD6-4375-89FC-066FEFC73EA7}" type="sibTrans" cxnId="{6A044B64-ADA6-43B0-A930-030B11B79BC8}">
      <dgm:prSet/>
      <dgm:spPr/>
    </dgm:pt>
    <dgm:pt modelId="{E62FD894-3A85-4120-861C-158F38EE4553}" type="pres">
      <dgm:prSet presAssocID="{F9FC5CEF-8F9E-4DAC-8D6F-DFB26BC5B115}" presName="linear" presStyleCnt="0">
        <dgm:presLayoutVars>
          <dgm:animLvl val="lvl"/>
          <dgm:resizeHandles val="exact"/>
        </dgm:presLayoutVars>
      </dgm:prSet>
      <dgm:spPr/>
    </dgm:pt>
    <dgm:pt modelId="{50679BAE-6F46-4E2F-B573-4D27FCF40B7F}" type="pres">
      <dgm:prSet presAssocID="{A907FF4D-5497-4719-A478-596E4769586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8D7DF5-527D-46F4-9D7E-A4ED3130E98A}" type="pres">
      <dgm:prSet presAssocID="{A907FF4D-5497-4719-A478-596E4769586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B09550F-0890-4D04-804D-5FCE1122F0BD}" srcId="{F9FC5CEF-8F9E-4DAC-8D6F-DFB26BC5B115}" destId="{A907FF4D-5497-4719-A478-596E4769586D}" srcOrd="0" destOrd="0" parTransId="{38536932-AE5B-48FF-A708-8D06111FC56B}" sibTransId="{E4297E5E-403E-4EB3-8C0D-E5166DE6A79E}"/>
    <dgm:cxn modelId="{DC0B3919-9238-46FA-888F-D84CB95ECD85}" type="presOf" srcId="{EBD9F836-2FBB-47EE-8ED4-EF83F6746CED}" destId="{DE8D7DF5-527D-46F4-9D7E-A4ED3130E98A}" srcOrd="0" destOrd="1" presId="urn:microsoft.com/office/officeart/2005/8/layout/vList2"/>
    <dgm:cxn modelId="{CE2CE920-45AC-48F3-8F06-AFA7092A2BD3}" type="presOf" srcId="{A907FF4D-5497-4719-A478-596E4769586D}" destId="{50679BAE-6F46-4E2F-B573-4D27FCF40B7F}" srcOrd="0" destOrd="0" presId="urn:microsoft.com/office/officeart/2005/8/layout/vList2"/>
    <dgm:cxn modelId="{6A044B64-ADA6-43B0-A930-030B11B79BC8}" srcId="{A907FF4D-5497-4719-A478-596E4769586D}" destId="{EBD9F836-2FBB-47EE-8ED4-EF83F6746CED}" srcOrd="1" destOrd="0" parTransId="{878D23AE-EA26-4F33-A6B3-399F6ECB6388}" sibTransId="{FEDE70F6-8BD6-4375-89FC-066FEFC73EA7}"/>
    <dgm:cxn modelId="{C22BBF89-98F6-4693-AC24-0824979FB0A9}" type="presOf" srcId="{7EC713C7-2FDA-41D7-B80A-7E6E03F599F6}" destId="{DE8D7DF5-527D-46F4-9D7E-A4ED3130E98A}" srcOrd="0" destOrd="0" presId="urn:microsoft.com/office/officeart/2005/8/layout/vList2"/>
    <dgm:cxn modelId="{148DDDB5-D713-43F2-A2EB-DC37F7F9724A}" srcId="{A907FF4D-5497-4719-A478-596E4769586D}" destId="{7EC713C7-2FDA-41D7-B80A-7E6E03F599F6}" srcOrd="0" destOrd="0" parTransId="{423BE166-75F0-4104-A025-19EC1AFB465E}" sibTransId="{F17AB79D-D761-4AF9-92A9-AC06E433289F}"/>
    <dgm:cxn modelId="{0D5735E4-D732-4526-B4CB-8396B7B021C9}" type="presOf" srcId="{F9FC5CEF-8F9E-4DAC-8D6F-DFB26BC5B115}" destId="{E62FD894-3A85-4120-861C-158F38EE4553}" srcOrd="0" destOrd="0" presId="urn:microsoft.com/office/officeart/2005/8/layout/vList2"/>
    <dgm:cxn modelId="{34175593-948D-418B-A3CA-055F890417AD}" type="presParOf" srcId="{E62FD894-3A85-4120-861C-158F38EE4553}" destId="{50679BAE-6F46-4E2F-B573-4D27FCF40B7F}" srcOrd="0" destOrd="0" presId="urn:microsoft.com/office/officeart/2005/8/layout/vList2"/>
    <dgm:cxn modelId="{233EC427-4EFF-4A50-A33A-A9F0409AFF1A}" type="presParOf" srcId="{E62FD894-3A85-4120-861C-158F38EE4553}" destId="{DE8D7DF5-527D-46F4-9D7E-A4ED3130E9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Thus, we can’t possibly have a mental dictionary of all the possible sentences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Rather, we have the rules for forming sentences </a:t>
          </a:r>
          <a:r>
            <a:rPr lang="en-ID" dirty="0"/>
            <a:t>stored in our brains</a:t>
          </a:r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7D27DB5F-DEF6-47CA-9356-0B7F8F8ECD76}" type="pres">
      <dgm:prSet presAssocID="{A72D18D4-FFE7-4FD7-87A6-2B6DB981967D}" presName="TwoNodes_1" presStyleLbl="node1" presStyleIdx="0" presStyleCnt="2">
        <dgm:presLayoutVars>
          <dgm:bulletEnabled val="1"/>
        </dgm:presLayoutVars>
      </dgm:prSet>
      <dgm:spPr/>
    </dgm:pt>
    <dgm:pt modelId="{2D627E69-E850-449D-9EA6-F824ACBC3CB8}" type="pres">
      <dgm:prSet presAssocID="{A72D18D4-FFE7-4FD7-87A6-2B6DB981967D}" presName="TwoNodes_2" presStyleLbl="node1" presStyleIdx="1" presStyleCnt="2">
        <dgm:presLayoutVars>
          <dgm:bulletEnabled val="1"/>
        </dgm:presLayoutVars>
      </dgm:prSet>
      <dgm:spPr/>
    </dgm:pt>
    <dgm:pt modelId="{C88A7070-2401-4F59-9E0D-E59287CA81A0}" type="pres">
      <dgm:prSet presAssocID="{A72D18D4-FFE7-4FD7-87A6-2B6DB981967D}" presName="TwoConn_1-2" presStyleLbl="fgAccFollowNode1" presStyleIdx="0" presStyleCnt="1">
        <dgm:presLayoutVars>
          <dgm:bulletEnabled val="1"/>
        </dgm:presLayoutVars>
      </dgm:prSet>
      <dgm:spPr/>
    </dgm:pt>
    <dgm:pt modelId="{CEDED108-C811-46F1-97AC-1DC3E64D8CFF}" type="pres">
      <dgm:prSet presAssocID="{A72D18D4-FFE7-4FD7-87A6-2B6DB981967D}" presName="TwoNodes_1_text" presStyleLbl="node1" presStyleIdx="1" presStyleCnt="2">
        <dgm:presLayoutVars>
          <dgm:bulletEnabled val="1"/>
        </dgm:presLayoutVars>
      </dgm:prSet>
      <dgm:spPr/>
    </dgm:pt>
    <dgm:pt modelId="{0A877529-7692-44D3-B3C1-0CAB435D6EF8}" type="pres">
      <dgm:prSet presAssocID="{A72D18D4-FFE7-4FD7-87A6-2B6DB98196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3E56108-D17C-44CC-8E9F-914A5118339F}" type="presOf" srcId="{55476E5E-310E-442A-83B1-60D83987F839}" destId="{CEDED108-C811-46F1-97AC-1DC3E64D8CFF}" srcOrd="1" destOrd="0" presId="urn:microsoft.com/office/officeart/2005/8/layout/vProcess5"/>
    <dgm:cxn modelId="{BC42EE15-509E-400B-B858-F67FCDCA045E}" type="presOf" srcId="{55476E5E-310E-442A-83B1-60D83987F839}" destId="{7D27DB5F-DEF6-47CA-9356-0B7F8F8ECD76}" srcOrd="0" destOrd="0" presId="urn:microsoft.com/office/officeart/2005/8/layout/vProcess5"/>
    <dgm:cxn modelId="{4C61FE25-1AB6-4CF8-BEAA-0CE1D8F31427}" type="presOf" srcId="{502696EC-DA49-4E35-B281-8127363776DE}" destId="{2D627E69-E850-449D-9EA6-F824ACBC3CB8}" srcOrd="0" destOrd="0" presId="urn:microsoft.com/office/officeart/2005/8/layout/vProcess5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B8C608A8-1002-4098-B6CA-872E4B1FA928}" type="presOf" srcId="{5781A675-B77A-47C7-B977-52E667168D7C}" destId="{C88A7070-2401-4F59-9E0D-E59287CA81A0}" srcOrd="0" destOrd="0" presId="urn:microsoft.com/office/officeart/2005/8/layout/vProcess5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23B697E3-B48F-47EA-AB94-5BA403B3C4D9}" type="presOf" srcId="{502696EC-DA49-4E35-B281-8127363776DE}" destId="{0A877529-7692-44D3-B3C1-0CAB435D6EF8}" srcOrd="1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28B94056-9AAD-4B0B-8A33-FDA185DEAFB8}" type="presParOf" srcId="{846AD4F1-7041-4B68-A259-B44334A15A70}" destId="{7D27DB5F-DEF6-47CA-9356-0B7F8F8ECD76}" srcOrd="1" destOrd="0" presId="urn:microsoft.com/office/officeart/2005/8/layout/vProcess5"/>
    <dgm:cxn modelId="{181D83D0-C680-40EA-BD76-F78119EC0EF1}" type="presParOf" srcId="{846AD4F1-7041-4B68-A259-B44334A15A70}" destId="{2D627E69-E850-449D-9EA6-F824ACBC3CB8}" srcOrd="2" destOrd="0" presId="urn:microsoft.com/office/officeart/2005/8/layout/vProcess5"/>
    <dgm:cxn modelId="{8D458A4B-AE0E-4370-BDBB-6D35946C0BD8}" type="presParOf" srcId="{846AD4F1-7041-4B68-A259-B44334A15A70}" destId="{C88A7070-2401-4F59-9E0D-E59287CA81A0}" srcOrd="3" destOrd="0" presId="urn:microsoft.com/office/officeart/2005/8/layout/vProcess5"/>
    <dgm:cxn modelId="{FE44BDB5-38C4-4EB1-ACAE-72137A6E490A}" type="presParOf" srcId="{846AD4F1-7041-4B68-A259-B44334A15A70}" destId="{CEDED108-C811-46F1-97AC-1DC3E64D8CFF}" srcOrd="4" destOrd="0" presId="urn:microsoft.com/office/officeart/2005/8/layout/vProcess5"/>
    <dgm:cxn modelId="{CB832257-82ED-48E4-A783-226F27183E1F}" type="presParOf" srcId="{846AD4F1-7041-4B68-A259-B44334A15A70}" destId="{0A877529-7692-44D3-B3C1-0CAB435D6EF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Syntactic theory is about the rules and principles that determine how people combine words to make meaningful sentences.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Sentences are not just strings of words in the same way that words are not just strings of morphemes.</a:t>
          </a:r>
          <a:endParaRPr lang="en-ID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89B53D4B-0F6E-4520-BFB1-6DF90D51BAEB}" type="pres">
      <dgm:prSet presAssocID="{A72D18D4-FFE7-4FD7-87A6-2B6DB981967D}" presName="linear" presStyleCnt="0">
        <dgm:presLayoutVars>
          <dgm:dir/>
          <dgm:resizeHandles val="exact"/>
        </dgm:presLayoutVars>
      </dgm:prSet>
      <dgm:spPr/>
    </dgm:pt>
    <dgm:pt modelId="{E6BADA4F-E922-46DB-A542-7E9EA33280BB}" type="pres">
      <dgm:prSet presAssocID="{55476E5E-310E-442A-83B1-60D83987F839}" presName="comp" presStyleCnt="0"/>
      <dgm:spPr/>
    </dgm:pt>
    <dgm:pt modelId="{473C8D34-F8B4-4BDC-A739-62B5776E0C75}" type="pres">
      <dgm:prSet presAssocID="{55476E5E-310E-442A-83B1-60D83987F839}" presName="box" presStyleLbl="node1" presStyleIdx="0" presStyleCnt="2"/>
      <dgm:spPr/>
    </dgm:pt>
    <dgm:pt modelId="{35DAFFB3-FB2A-4F19-B325-31D1E57EEFB0}" type="pres">
      <dgm:prSet presAssocID="{55476E5E-310E-442A-83B1-60D83987F839}" presName="img" presStyleLbl="fgImgPlace1" presStyleIdx="0" presStyleCnt="2"/>
      <dgm:spPr/>
    </dgm:pt>
    <dgm:pt modelId="{7604CFA8-57CC-4E20-A5E3-B5C9D66EB712}" type="pres">
      <dgm:prSet presAssocID="{55476E5E-310E-442A-83B1-60D83987F839}" presName="text" presStyleLbl="node1" presStyleIdx="0" presStyleCnt="2">
        <dgm:presLayoutVars>
          <dgm:bulletEnabled val="1"/>
        </dgm:presLayoutVars>
      </dgm:prSet>
      <dgm:spPr/>
    </dgm:pt>
    <dgm:pt modelId="{9567ABF7-0E07-4AE7-953E-3149C8DD73C4}" type="pres">
      <dgm:prSet presAssocID="{5781A675-B77A-47C7-B977-52E667168D7C}" presName="spacer" presStyleCnt="0"/>
      <dgm:spPr/>
    </dgm:pt>
    <dgm:pt modelId="{98F78FED-2A0A-4577-B000-6CDC7D51F265}" type="pres">
      <dgm:prSet presAssocID="{502696EC-DA49-4E35-B281-8127363776DE}" presName="comp" presStyleCnt="0"/>
      <dgm:spPr/>
    </dgm:pt>
    <dgm:pt modelId="{DF4D029B-F3A0-4C44-97C9-FA760CF4A0ED}" type="pres">
      <dgm:prSet presAssocID="{502696EC-DA49-4E35-B281-8127363776DE}" presName="box" presStyleLbl="node1" presStyleIdx="1" presStyleCnt="2"/>
      <dgm:spPr/>
    </dgm:pt>
    <dgm:pt modelId="{65ED832D-3A8D-4D34-A2ED-1E0D24D870A4}" type="pres">
      <dgm:prSet presAssocID="{502696EC-DA49-4E35-B281-8127363776DE}" presName="img" presStyleLbl="fgImgPlace1" presStyleIdx="1" presStyleCnt="2"/>
      <dgm:spPr/>
    </dgm:pt>
    <dgm:pt modelId="{5543AAF2-C368-44D1-9581-1DA05C6FCCFD}" type="pres">
      <dgm:prSet presAssocID="{502696EC-DA49-4E35-B281-8127363776DE}" presName="text" presStyleLbl="node1" presStyleIdx="1" presStyleCnt="2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EFA5D741-BADA-4AC0-B12A-D33BF100E242}" type="presOf" srcId="{502696EC-DA49-4E35-B281-8127363776DE}" destId="{5543AAF2-C368-44D1-9581-1DA05C6FCCFD}" srcOrd="1" destOrd="0" presId="urn:microsoft.com/office/officeart/2005/8/layout/vList4"/>
    <dgm:cxn modelId="{52AD3250-A88B-4110-921E-5242555D2A92}" type="presOf" srcId="{A72D18D4-FFE7-4FD7-87A6-2B6DB981967D}" destId="{89B53D4B-0F6E-4520-BFB1-6DF90D51BAEB}" srcOrd="0" destOrd="0" presId="urn:microsoft.com/office/officeart/2005/8/layout/vList4"/>
    <dgm:cxn modelId="{BAD2FC8D-D685-413C-8DD4-61DEE8380C14}" type="presOf" srcId="{502696EC-DA49-4E35-B281-8127363776DE}" destId="{DF4D029B-F3A0-4C44-97C9-FA760CF4A0ED}" srcOrd="0" destOrd="0" presId="urn:microsoft.com/office/officeart/2005/8/layout/vList4"/>
    <dgm:cxn modelId="{35CEABA2-9E40-4268-AD01-B1AA94C26981}" type="presOf" srcId="{55476E5E-310E-442A-83B1-60D83987F839}" destId="{473C8D34-F8B4-4BDC-A739-62B5776E0C75}" srcOrd="0" destOrd="0" presId="urn:microsoft.com/office/officeart/2005/8/layout/vList4"/>
    <dgm:cxn modelId="{A291B9AC-205C-4426-8A75-B8245A51DC5F}" type="presOf" srcId="{55476E5E-310E-442A-83B1-60D83987F839}" destId="{7604CFA8-57CC-4E20-A5E3-B5C9D66EB712}" srcOrd="1" destOrd="0" presId="urn:microsoft.com/office/officeart/2005/8/layout/vList4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5CF5513F-16D1-49AC-946F-AEBA49F824FF}" type="presParOf" srcId="{89B53D4B-0F6E-4520-BFB1-6DF90D51BAEB}" destId="{E6BADA4F-E922-46DB-A542-7E9EA33280BB}" srcOrd="0" destOrd="0" presId="urn:microsoft.com/office/officeart/2005/8/layout/vList4"/>
    <dgm:cxn modelId="{D2C7D3A1-97F8-46F5-A43F-3C27B4A5132C}" type="presParOf" srcId="{E6BADA4F-E922-46DB-A542-7E9EA33280BB}" destId="{473C8D34-F8B4-4BDC-A739-62B5776E0C75}" srcOrd="0" destOrd="0" presId="urn:microsoft.com/office/officeart/2005/8/layout/vList4"/>
    <dgm:cxn modelId="{B7C3B89A-6FD3-4F11-A95F-B700AB377E9B}" type="presParOf" srcId="{E6BADA4F-E922-46DB-A542-7E9EA33280BB}" destId="{35DAFFB3-FB2A-4F19-B325-31D1E57EEFB0}" srcOrd="1" destOrd="0" presId="urn:microsoft.com/office/officeart/2005/8/layout/vList4"/>
    <dgm:cxn modelId="{E4C67836-03D4-44A1-B806-F019F147DED1}" type="presParOf" srcId="{E6BADA4F-E922-46DB-A542-7E9EA33280BB}" destId="{7604CFA8-57CC-4E20-A5E3-B5C9D66EB712}" srcOrd="2" destOrd="0" presId="urn:microsoft.com/office/officeart/2005/8/layout/vList4"/>
    <dgm:cxn modelId="{5CE63E06-5DAD-4762-8682-78060AEB9B41}" type="presParOf" srcId="{89B53D4B-0F6E-4520-BFB1-6DF90D51BAEB}" destId="{9567ABF7-0E07-4AE7-953E-3149C8DD73C4}" srcOrd="1" destOrd="0" presId="urn:microsoft.com/office/officeart/2005/8/layout/vList4"/>
    <dgm:cxn modelId="{9E0C633D-93AF-40C1-9B88-C1E4438E95B8}" type="presParOf" srcId="{89B53D4B-0F6E-4520-BFB1-6DF90D51BAEB}" destId="{98F78FED-2A0A-4577-B000-6CDC7D51F265}" srcOrd="2" destOrd="0" presId="urn:microsoft.com/office/officeart/2005/8/layout/vList4"/>
    <dgm:cxn modelId="{53FA7914-48B5-464C-BA5C-4AF1BA8C73FE}" type="presParOf" srcId="{98F78FED-2A0A-4577-B000-6CDC7D51F265}" destId="{DF4D029B-F3A0-4C44-97C9-FA760CF4A0ED}" srcOrd="0" destOrd="0" presId="urn:microsoft.com/office/officeart/2005/8/layout/vList4"/>
    <dgm:cxn modelId="{2EC1F1D3-2CC1-49A8-884A-9EC540EB2BCF}" type="presParOf" srcId="{98F78FED-2A0A-4577-B000-6CDC7D51F265}" destId="{65ED832D-3A8D-4D34-A2ED-1E0D24D870A4}" srcOrd="1" destOrd="0" presId="urn:microsoft.com/office/officeart/2005/8/layout/vList4"/>
    <dgm:cxn modelId="{B56D92A4-43F0-4D67-83CA-686403CFE554}" type="presParOf" srcId="{98F78FED-2A0A-4577-B000-6CDC7D51F265}" destId="{5543AAF2-C368-44D1-9581-1DA05C6FCC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There are strict syntactic rules about the structure of sentences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how to combine words in a specific way to reach a certain meaning.</a:t>
          </a:r>
          <a:endParaRPr lang="en-ID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316CF638-844E-4871-BC84-F2C3229F0CAE}" type="pres">
      <dgm:prSet presAssocID="{A72D18D4-FFE7-4FD7-87A6-2B6DB981967D}" presName="linearFlow" presStyleCnt="0">
        <dgm:presLayoutVars>
          <dgm:dir/>
          <dgm:resizeHandles val="exact"/>
        </dgm:presLayoutVars>
      </dgm:prSet>
      <dgm:spPr/>
    </dgm:pt>
    <dgm:pt modelId="{6FDA7302-D200-477A-BF7B-E61291F46762}" type="pres">
      <dgm:prSet presAssocID="{55476E5E-310E-442A-83B1-60D83987F839}" presName="comp" presStyleCnt="0"/>
      <dgm:spPr/>
    </dgm:pt>
    <dgm:pt modelId="{D2AB8897-AEBD-4A0F-BE0A-5C36EFA5A411}" type="pres">
      <dgm:prSet presAssocID="{55476E5E-310E-442A-83B1-60D83987F839}" presName="rect2" presStyleLbl="node1" presStyleIdx="0" presStyleCnt="2">
        <dgm:presLayoutVars>
          <dgm:bulletEnabled val="1"/>
        </dgm:presLayoutVars>
      </dgm:prSet>
      <dgm:spPr/>
    </dgm:pt>
    <dgm:pt modelId="{907C5EB6-2A8D-4BA7-8CA6-D525838E7F6A}" type="pres">
      <dgm:prSet presAssocID="{55476E5E-310E-442A-83B1-60D83987F839}" presName="rect1" presStyleLbl="lnNode1" presStyleIdx="0" presStyleCnt="2"/>
      <dgm:spPr/>
    </dgm:pt>
    <dgm:pt modelId="{0252E7CD-A4E2-48ED-8CC9-0B3482489E8B}" type="pres">
      <dgm:prSet presAssocID="{5781A675-B77A-47C7-B977-52E667168D7C}" presName="sibTrans" presStyleCnt="0"/>
      <dgm:spPr/>
    </dgm:pt>
    <dgm:pt modelId="{AF422467-91C1-4716-9321-07F59C0BA7A4}" type="pres">
      <dgm:prSet presAssocID="{502696EC-DA49-4E35-B281-8127363776DE}" presName="comp" presStyleCnt="0"/>
      <dgm:spPr/>
    </dgm:pt>
    <dgm:pt modelId="{EF07BB80-9DA6-49D2-8059-CF22C76DB8E4}" type="pres">
      <dgm:prSet presAssocID="{502696EC-DA49-4E35-B281-8127363776DE}" presName="rect2" presStyleLbl="node1" presStyleIdx="1" presStyleCnt="2">
        <dgm:presLayoutVars>
          <dgm:bulletEnabled val="1"/>
        </dgm:presLayoutVars>
      </dgm:prSet>
      <dgm:spPr/>
    </dgm:pt>
    <dgm:pt modelId="{D34922F1-E4C2-4D78-8131-E21D36ADBCAB}" type="pres">
      <dgm:prSet presAssocID="{502696EC-DA49-4E35-B281-8127363776DE}" presName="rect1" presStyleLbl="lnNode1" presStyleIdx="1" presStyleCnt="2"/>
      <dgm:spPr/>
    </dgm:pt>
  </dgm:ptLst>
  <dgm:cxnLst>
    <dgm:cxn modelId="{3C752160-ED84-4E49-903A-613EC3A40117}" type="presOf" srcId="{55476E5E-310E-442A-83B1-60D83987F839}" destId="{D2AB8897-AEBD-4A0F-BE0A-5C36EFA5A411}" srcOrd="0" destOrd="0" presId="urn:microsoft.com/office/officeart/2008/layout/AlternatingPictureBlock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63044978-91A8-4323-BE21-4501243A30FE}" type="presOf" srcId="{A72D18D4-FFE7-4FD7-87A6-2B6DB981967D}" destId="{316CF638-844E-4871-BC84-F2C3229F0CAE}" srcOrd="0" destOrd="0" presId="urn:microsoft.com/office/officeart/2008/layout/AlternatingPictureBlocks"/>
    <dgm:cxn modelId="{5939E878-7D96-4EDF-AC8E-333F46477468}" type="presOf" srcId="{502696EC-DA49-4E35-B281-8127363776DE}" destId="{EF07BB80-9DA6-49D2-8059-CF22C76DB8E4}" srcOrd="0" destOrd="0" presId="urn:microsoft.com/office/officeart/2008/layout/AlternatingPictureBlocks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8D768578-9150-4BAC-A75F-B117C74A9C60}" type="presParOf" srcId="{316CF638-844E-4871-BC84-F2C3229F0CAE}" destId="{6FDA7302-D200-477A-BF7B-E61291F46762}" srcOrd="0" destOrd="0" presId="urn:microsoft.com/office/officeart/2008/layout/AlternatingPictureBlocks"/>
    <dgm:cxn modelId="{771FA166-F647-495E-9513-9436F3AE734E}" type="presParOf" srcId="{6FDA7302-D200-477A-BF7B-E61291F46762}" destId="{D2AB8897-AEBD-4A0F-BE0A-5C36EFA5A411}" srcOrd="0" destOrd="0" presId="urn:microsoft.com/office/officeart/2008/layout/AlternatingPictureBlocks"/>
    <dgm:cxn modelId="{ABBE1039-EF88-4B97-B8CA-76CA4CC28C73}" type="presParOf" srcId="{6FDA7302-D200-477A-BF7B-E61291F46762}" destId="{907C5EB6-2A8D-4BA7-8CA6-D525838E7F6A}" srcOrd="1" destOrd="0" presId="urn:microsoft.com/office/officeart/2008/layout/AlternatingPictureBlocks"/>
    <dgm:cxn modelId="{2703612F-6325-45A2-990B-F214627E5D5E}" type="presParOf" srcId="{316CF638-844E-4871-BC84-F2C3229F0CAE}" destId="{0252E7CD-A4E2-48ED-8CC9-0B3482489E8B}" srcOrd="1" destOrd="0" presId="urn:microsoft.com/office/officeart/2008/layout/AlternatingPictureBlocks"/>
    <dgm:cxn modelId="{9F1EF32A-21DF-4CAB-83E3-4D3D294D52DC}" type="presParOf" srcId="{316CF638-844E-4871-BC84-F2C3229F0CAE}" destId="{AF422467-91C1-4716-9321-07F59C0BA7A4}" srcOrd="2" destOrd="0" presId="urn:microsoft.com/office/officeart/2008/layout/AlternatingPictureBlocks"/>
    <dgm:cxn modelId="{A65C88C3-1673-4D98-A135-0502A6864035}" type="presParOf" srcId="{AF422467-91C1-4716-9321-07F59C0BA7A4}" destId="{EF07BB80-9DA6-49D2-8059-CF22C76DB8E4}" srcOrd="0" destOrd="0" presId="urn:microsoft.com/office/officeart/2008/layout/AlternatingPictureBlocks"/>
    <dgm:cxn modelId="{4E909F97-E214-4981-A104-304D152BD211}" type="presParOf" srcId="{AF422467-91C1-4716-9321-07F59C0BA7A4}" destId="{D34922F1-E4C2-4D78-8131-E21D36ADBCA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26DEAC-AE60-492C-A113-57D92E4CD4C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B5FAFAE-AE5E-4525-890B-80FDAE4CAC14}">
      <dgm:prSet phldrT="[Text]"/>
      <dgm:spPr/>
      <dgm:t>
        <a:bodyPr/>
        <a:lstStyle/>
        <a:p>
          <a:r>
            <a:rPr lang="en-US" dirty="0"/>
            <a:t>Phrasal level</a:t>
          </a:r>
          <a:endParaRPr lang="en-ID" dirty="0"/>
        </a:p>
      </dgm:t>
    </dgm:pt>
    <dgm:pt modelId="{15F8F4CF-E889-48BC-BF7D-EF12D4C54CB1}" type="parTrans" cxnId="{225A5F1D-FE8D-475B-8EB9-CB924953CA5B}">
      <dgm:prSet/>
      <dgm:spPr/>
      <dgm:t>
        <a:bodyPr/>
        <a:lstStyle/>
        <a:p>
          <a:endParaRPr lang="en-ID"/>
        </a:p>
      </dgm:t>
    </dgm:pt>
    <dgm:pt modelId="{0F2EE82F-7BD2-4442-80E2-182BE4D8176F}" type="sibTrans" cxnId="{225A5F1D-FE8D-475B-8EB9-CB924953CA5B}">
      <dgm:prSet/>
      <dgm:spPr/>
      <dgm:t>
        <a:bodyPr/>
        <a:lstStyle/>
        <a:p>
          <a:endParaRPr lang="en-ID"/>
        </a:p>
      </dgm:t>
    </dgm:pt>
    <dgm:pt modelId="{64ACCD62-110C-45B9-9C82-CB689825C40F}">
      <dgm:prSet phldrT="[Text]"/>
      <dgm:spPr/>
      <dgm:t>
        <a:bodyPr/>
        <a:lstStyle/>
        <a:p>
          <a:r>
            <a:rPr lang="en-US" dirty="0"/>
            <a:t>Sentence level </a:t>
          </a:r>
          <a:endParaRPr lang="en-ID" dirty="0"/>
        </a:p>
      </dgm:t>
    </dgm:pt>
    <dgm:pt modelId="{29C00935-1DF1-4A39-89B8-F57B6978D4C5}" type="parTrans" cxnId="{694858C4-4668-4432-A1A6-58AA2519116E}">
      <dgm:prSet/>
      <dgm:spPr/>
      <dgm:t>
        <a:bodyPr/>
        <a:lstStyle/>
        <a:p>
          <a:endParaRPr lang="en-ID"/>
        </a:p>
      </dgm:t>
    </dgm:pt>
    <dgm:pt modelId="{E6492C35-0FF4-4D2F-AC48-436BEA675B9A}" type="sibTrans" cxnId="{694858C4-4668-4432-A1A6-58AA2519116E}">
      <dgm:prSet/>
      <dgm:spPr/>
      <dgm:t>
        <a:bodyPr/>
        <a:lstStyle/>
        <a:p>
          <a:endParaRPr lang="en-ID"/>
        </a:p>
      </dgm:t>
    </dgm:pt>
    <dgm:pt modelId="{047B3493-FE5B-4892-BB1C-768AB7729E5E}" type="pres">
      <dgm:prSet presAssocID="{EA26DEAC-AE60-492C-A113-57D92E4CD4C3}" presName="cycle" presStyleCnt="0">
        <dgm:presLayoutVars>
          <dgm:dir/>
          <dgm:resizeHandles val="exact"/>
        </dgm:presLayoutVars>
      </dgm:prSet>
      <dgm:spPr/>
    </dgm:pt>
    <dgm:pt modelId="{6F67458A-A5AE-412F-A6CA-AF7043CC978B}" type="pres">
      <dgm:prSet presAssocID="{0B5FAFAE-AE5E-4525-890B-80FDAE4CAC14}" presName="arrow" presStyleLbl="node1" presStyleIdx="0" presStyleCnt="2">
        <dgm:presLayoutVars>
          <dgm:bulletEnabled val="1"/>
        </dgm:presLayoutVars>
      </dgm:prSet>
      <dgm:spPr/>
    </dgm:pt>
    <dgm:pt modelId="{EE788E33-70B0-4A99-B05D-04A0E6558BC6}" type="pres">
      <dgm:prSet presAssocID="{64ACCD62-110C-45B9-9C82-CB689825C40F}" presName="arrow" presStyleLbl="node1" presStyleIdx="1" presStyleCnt="2">
        <dgm:presLayoutVars>
          <dgm:bulletEnabled val="1"/>
        </dgm:presLayoutVars>
      </dgm:prSet>
      <dgm:spPr/>
    </dgm:pt>
  </dgm:ptLst>
  <dgm:cxnLst>
    <dgm:cxn modelId="{0A24AA0A-2F6B-4BF8-9FC4-496DE629374A}" type="presOf" srcId="{0B5FAFAE-AE5E-4525-890B-80FDAE4CAC14}" destId="{6F67458A-A5AE-412F-A6CA-AF7043CC978B}" srcOrd="0" destOrd="0" presId="urn:microsoft.com/office/officeart/2005/8/layout/arrow1"/>
    <dgm:cxn modelId="{225A5F1D-FE8D-475B-8EB9-CB924953CA5B}" srcId="{EA26DEAC-AE60-492C-A113-57D92E4CD4C3}" destId="{0B5FAFAE-AE5E-4525-890B-80FDAE4CAC14}" srcOrd="0" destOrd="0" parTransId="{15F8F4CF-E889-48BC-BF7D-EF12D4C54CB1}" sibTransId="{0F2EE82F-7BD2-4442-80E2-182BE4D8176F}"/>
    <dgm:cxn modelId="{068D9779-9FBE-4D7C-80DB-14AEF2417C24}" type="presOf" srcId="{EA26DEAC-AE60-492C-A113-57D92E4CD4C3}" destId="{047B3493-FE5B-4892-BB1C-768AB7729E5E}" srcOrd="0" destOrd="0" presId="urn:microsoft.com/office/officeart/2005/8/layout/arrow1"/>
    <dgm:cxn modelId="{E48A9780-7CE2-4805-922C-31452836D0AF}" type="presOf" srcId="{64ACCD62-110C-45B9-9C82-CB689825C40F}" destId="{EE788E33-70B0-4A99-B05D-04A0E6558BC6}" srcOrd="0" destOrd="0" presId="urn:microsoft.com/office/officeart/2005/8/layout/arrow1"/>
    <dgm:cxn modelId="{694858C4-4668-4432-A1A6-58AA2519116E}" srcId="{EA26DEAC-AE60-492C-A113-57D92E4CD4C3}" destId="{64ACCD62-110C-45B9-9C82-CB689825C40F}" srcOrd="1" destOrd="0" parTransId="{29C00935-1DF1-4A39-89B8-F57B6978D4C5}" sibTransId="{E6492C35-0FF4-4D2F-AC48-436BEA675B9A}"/>
    <dgm:cxn modelId="{6410A1AB-2E3D-45C9-9161-6E33FE873641}" type="presParOf" srcId="{047B3493-FE5B-4892-BB1C-768AB7729E5E}" destId="{6F67458A-A5AE-412F-A6CA-AF7043CC978B}" srcOrd="0" destOrd="0" presId="urn:microsoft.com/office/officeart/2005/8/layout/arrow1"/>
    <dgm:cxn modelId="{3C147E62-1C7B-462F-ACBF-ACF2B25A0C63}" type="presParOf" srcId="{047B3493-FE5B-4892-BB1C-768AB7729E5E}" destId="{EE788E33-70B0-4A99-B05D-04A0E6558BC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980FC8-7757-45C4-A736-0805741647D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628A23AC-04EC-4646-B3B3-0C56325702A7}">
      <dgm:prSet phldrT="[Text]"/>
      <dgm:spPr/>
      <dgm:t>
        <a:bodyPr/>
        <a:lstStyle/>
        <a:p>
          <a:r>
            <a:rPr lang="en-US" dirty="0"/>
            <a:t>Bag of Words </a:t>
          </a:r>
          <a:endParaRPr lang="en-ID" dirty="0"/>
        </a:p>
      </dgm:t>
    </dgm:pt>
    <dgm:pt modelId="{0B076AB8-13E9-4B59-9F68-7756244E09DD}" type="parTrans" cxnId="{FC6F64E4-D8A7-452D-945A-6AEA6F6976F9}">
      <dgm:prSet/>
      <dgm:spPr/>
      <dgm:t>
        <a:bodyPr/>
        <a:lstStyle/>
        <a:p>
          <a:endParaRPr lang="en-ID"/>
        </a:p>
      </dgm:t>
    </dgm:pt>
    <dgm:pt modelId="{A0C7023A-AC98-4A5A-A5FE-CFE9DBFA5EE1}" type="sibTrans" cxnId="{FC6F64E4-D8A7-452D-945A-6AEA6F6976F9}">
      <dgm:prSet/>
      <dgm:spPr/>
      <dgm:t>
        <a:bodyPr/>
        <a:lstStyle/>
        <a:p>
          <a:endParaRPr lang="en-ID"/>
        </a:p>
      </dgm:t>
    </dgm:pt>
    <dgm:pt modelId="{689FBD76-ACAD-4C84-9FD8-2E53B5E87030}" type="pres">
      <dgm:prSet presAssocID="{38980FC8-7757-45C4-A736-0805741647D2}" presName="Name0" presStyleCnt="0">
        <dgm:presLayoutVars>
          <dgm:dir/>
          <dgm:animOne val="branch"/>
          <dgm:animLvl val="lvl"/>
        </dgm:presLayoutVars>
      </dgm:prSet>
      <dgm:spPr/>
    </dgm:pt>
    <dgm:pt modelId="{2DAFDD4B-43A2-48A8-AFB3-DA95B8F55B62}" type="pres">
      <dgm:prSet presAssocID="{628A23AC-04EC-4646-B3B3-0C56325702A7}" presName="chaos" presStyleCnt="0"/>
      <dgm:spPr/>
    </dgm:pt>
    <dgm:pt modelId="{7BB736FB-90BD-4507-9FD6-89D8A8E429FA}" type="pres">
      <dgm:prSet presAssocID="{628A23AC-04EC-4646-B3B3-0C56325702A7}" presName="parTx1" presStyleLbl="revTx" presStyleIdx="0" presStyleCnt="1"/>
      <dgm:spPr/>
    </dgm:pt>
    <dgm:pt modelId="{77CD70D2-D9C6-465D-A7AA-12BD1C4D07AE}" type="pres">
      <dgm:prSet presAssocID="{628A23AC-04EC-4646-B3B3-0C56325702A7}" presName="c1" presStyleLbl="node1" presStyleIdx="0" presStyleCnt="18"/>
      <dgm:spPr/>
    </dgm:pt>
    <dgm:pt modelId="{05C7C9CC-FF6C-4FB1-AD57-17F096CC077B}" type="pres">
      <dgm:prSet presAssocID="{628A23AC-04EC-4646-B3B3-0C56325702A7}" presName="c2" presStyleLbl="node1" presStyleIdx="1" presStyleCnt="18"/>
      <dgm:spPr/>
    </dgm:pt>
    <dgm:pt modelId="{3806BB9D-7A9C-43E2-A5D9-E83A498B3211}" type="pres">
      <dgm:prSet presAssocID="{628A23AC-04EC-4646-B3B3-0C56325702A7}" presName="c3" presStyleLbl="node1" presStyleIdx="2" presStyleCnt="18"/>
      <dgm:spPr/>
    </dgm:pt>
    <dgm:pt modelId="{9B740E76-2543-4A81-9829-3F013447F64D}" type="pres">
      <dgm:prSet presAssocID="{628A23AC-04EC-4646-B3B3-0C56325702A7}" presName="c4" presStyleLbl="node1" presStyleIdx="3" presStyleCnt="18"/>
      <dgm:spPr/>
    </dgm:pt>
    <dgm:pt modelId="{3399BECA-DE4B-4C0A-816C-539BFCEBD1AF}" type="pres">
      <dgm:prSet presAssocID="{628A23AC-04EC-4646-B3B3-0C56325702A7}" presName="c5" presStyleLbl="node1" presStyleIdx="4" presStyleCnt="18"/>
      <dgm:spPr/>
    </dgm:pt>
    <dgm:pt modelId="{5FD58F8B-9FCA-461D-957F-56AD0590E014}" type="pres">
      <dgm:prSet presAssocID="{628A23AC-04EC-4646-B3B3-0C56325702A7}" presName="c6" presStyleLbl="node1" presStyleIdx="5" presStyleCnt="18"/>
      <dgm:spPr/>
    </dgm:pt>
    <dgm:pt modelId="{A3345AE8-63FC-4BC9-B9EC-387FD75282CC}" type="pres">
      <dgm:prSet presAssocID="{628A23AC-04EC-4646-B3B3-0C56325702A7}" presName="c7" presStyleLbl="node1" presStyleIdx="6" presStyleCnt="18"/>
      <dgm:spPr/>
    </dgm:pt>
    <dgm:pt modelId="{A52B353C-77EB-4529-8DC5-D6C82E1F3803}" type="pres">
      <dgm:prSet presAssocID="{628A23AC-04EC-4646-B3B3-0C56325702A7}" presName="c8" presStyleLbl="node1" presStyleIdx="7" presStyleCnt="18"/>
      <dgm:spPr/>
    </dgm:pt>
    <dgm:pt modelId="{89A7B36B-F036-408E-814F-DF37EE9DE025}" type="pres">
      <dgm:prSet presAssocID="{628A23AC-04EC-4646-B3B3-0C56325702A7}" presName="c9" presStyleLbl="node1" presStyleIdx="8" presStyleCnt="18"/>
      <dgm:spPr/>
    </dgm:pt>
    <dgm:pt modelId="{00524E11-75FC-4CC9-A9FE-C13DE57853E0}" type="pres">
      <dgm:prSet presAssocID="{628A23AC-04EC-4646-B3B3-0C56325702A7}" presName="c10" presStyleLbl="node1" presStyleIdx="9" presStyleCnt="18"/>
      <dgm:spPr/>
    </dgm:pt>
    <dgm:pt modelId="{8EC9B7DD-DD26-4CE6-B9BA-F18352806211}" type="pres">
      <dgm:prSet presAssocID="{628A23AC-04EC-4646-B3B3-0C56325702A7}" presName="c11" presStyleLbl="node1" presStyleIdx="10" presStyleCnt="18"/>
      <dgm:spPr/>
    </dgm:pt>
    <dgm:pt modelId="{E3B32EFC-1918-4F15-8ECB-2400C514D801}" type="pres">
      <dgm:prSet presAssocID="{628A23AC-04EC-4646-B3B3-0C56325702A7}" presName="c12" presStyleLbl="node1" presStyleIdx="11" presStyleCnt="18"/>
      <dgm:spPr/>
    </dgm:pt>
    <dgm:pt modelId="{175A0559-9BAE-4DA1-991D-60E7D271B5B3}" type="pres">
      <dgm:prSet presAssocID="{628A23AC-04EC-4646-B3B3-0C56325702A7}" presName="c13" presStyleLbl="node1" presStyleIdx="12" presStyleCnt="18"/>
      <dgm:spPr/>
    </dgm:pt>
    <dgm:pt modelId="{2D9DC8F4-3A8D-4244-828D-BC3389BB926A}" type="pres">
      <dgm:prSet presAssocID="{628A23AC-04EC-4646-B3B3-0C56325702A7}" presName="c14" presStyleLbl="node1" presStyleIdx="13" presStyleCnt="18"/>
      <dgm:spPr/>
    </dgm:pt>
    <dgm:pt modelId="{FA8BDBE8-7C51-4B83-90AF-828FD9433D83}" type="pres">
      <dgm:prSet presAssocID="{628A23AC-04EC-4646-B3B3-0C56325702A7}" presName="c15" presStyleLbl="node1" presStyleIdx="14" presStyleCnt="18"/>
      <dgm:spPr/>
    </dgm:pt>
    <dgm:pt modelId="{EA21748D-7CA8-417D-99CB-37DD452A8FDB}" type="pres">
      <dgm:prSet presAssocID="{628A23AC-04EC-4646-B3B3-0C56325702A7}" presName="c16" presStyleLbl="node1" presStyleIdx="15" presStyleCnt="18"/>
      <dgm:spPr/>
    </dgm:pt>
    <dgm:pt modelId="{6BA37BEB-5CE3-4EB2-8A7D-5F7F2F3BD6CD}" type="pres">
      <dgm:prSet presAssocID="{628A23AC-04EC-4646-B3B3-0C56325702A7}" presName="c17" presStyleLbl="node1" presStyleIdx="16" presStyleCnt="18"/>
      <dgm:spPr/>
    </dgm:pt>
    <dgm:pt modelId="{6D961D03-B7A9-4F1E-A546-88E1A91639FE}" type="pres">
      <dgm:prSet presAssocID="{628A23AC-04EC-4646-B3B3-0C56325702A7}" presName="c18" presStyleLbl="node1" presStyleIdx="17" presStyleCnt="18"/>
      <dgm:spPr/>
    </dgm:pt>
  </dgm:ptLst>
  <dgm:cxnLst>
    <dgm:cxn modelId="{F5250EB0-C81D-44C8-8A28-EAE8050A4E0C}" type="presOf" srcId="{38980FC8-7757-45C4-A736-0805741647D2}" destId="{689FBD76-ACAD-4C84-9FD8-2E53B5E87030}" srcOrd="0" destOrd="0" presId="urn:microsoft.com/office/officeart/2009/3/layout/RandomtoResultProcess"/>
    <dgm:cxn modelId="{FC6F64E4-D8A7-452D-945A-6AEA6F6976F9}" srcId="{38980FC8-7757-45C4-A736-0805741647D2}" destId="{628A23AC-04EC-4646-B3B3-0C56325702A7}" srcOrd="0" destOrd="0" parTransId="{0B076AB8-13E9-4B59-9F68-7756244E09DD}" sibTransId="{A0C7023A-AC98-4A5A-A5FE-CFE9DBFA5EE1}"/>
    <dgm:cxn modelId="{798CBCEC-000E-489E-B7CC-9B3B945A03DB}" type="presOf" srcId="{628A23AC-04EC-4646-B3B3-0C56325702A7}" destId="{7BB736FB-90BD-4507-9FD6-89D8A8E429FA}" srcOrd="0" destOrd="0" presId="urn:microsoft.com/office/officeart/2009/3/layout/RandomtoResultProcess"/>
    <dgm:cxn modelId="{B483887D-4C51-428D-9631-520435E68C34}" type="presParOf" srcId="{689FBD76-ACAD-4C84-9FD8-2E53B5E87030}" destId="{2DAFDD4B-43A2-48A8-AFB3-DA95B8F55B62}" srcOrd="0" destOrd="0" presId="urn:microsoft.com/office/officeart/2009/3/layout/RandomtoResultProcess"/>
    <dgm:cxn modelId="{723AACBC-53EF-4F7F-BA6E-7CE4A7B17579}" type="presParOf" srcId="{2DAFDD4B-43A2-48A8-AFB3-DA95B8F55B62}" destId="{7BB736FB-90BD-4507-9FD6-89D8A8E429FA}" srcOrd="0" destOrd="0" presId="urn:microsoft.com/office/officeart/2009/3/layout/RandomtoResultProcess"/>
    <dgm:cxn modelId="{03ED82D9-DD80-48BE-90B3-37A9F858217F}" type="presParOf" srcId="{2DAFDD4B-43A2-48A8-AFB3-DA95B8F55B62}" destId="{77CD70D2-D9C6-465D-A7AA-12BD1C4D07AE}" srcOrd="1" destOrd="0" presId="urn:microsoft.com/office/officeart/2009/3/layout/RandomtoResultProcess"/>
    <dgm:cxn modelId="{28C0581C-F38E-4EC2-B79D-0A233BFB26BE}" type="presParOf" srcId="{2DAFDD4B-43A2-48A8-AFB3-DA95B8F55B62}" destId="{05C7C9CC-FF6C-4FB1-AD57-17F096CC077B}" srcOrd="2" destOrd="0" presId="urn:microsoft.com/office/officeart/2009/3/layout/RandomtoResultProcess"/>
    <dgm:cxn modelId="{665BF895-E104-4498-A271-145361015224}" type="presParOf" srcId="{2DAFDD4B-43A2-48A8-AFB3-DA95B8F55B62}" destId="{3806BB9D-7A9C-43E2-A5D9-E83A498B3211}" srcOrd="3" destOrd="0" presId="urn:microsoft.com/office/officeart/2009/3/layout/RandomtoResultProcess"/>
    <dgm:cxn modelId="{62B152ED-BABC-4129-B02D-3C8D05D78621}" type="presParOf" srcId="{2DAFDD4B-43A2-48A8-AFB3-DA95B8F55B62}" destId="{9B740E76-2543-4A81-9829-3F013447F64D}" srcOrd="4" destOrd="0" presId="urn:microsoft.com/office/officeart/2009/3/layout/RandomtoResultProcess"/>
    <dgm:cxn modelId="{2DDB6136-EABD-4C28-98F4-D43F428E5C5F}" type="presParOf" srcId="{2DAFDD4B-43A2-48A8-AFB3-DA95B8F55B62}" destId="{3399BECA-DE4B-4C0A-816C-539BFCEBD1AF}" srcOrd="5" destOrd="0" presId="urn:microsoft.com/office/officeart/2009/3/layout/RandomtoResultProcess"/>
    <dgm:cxn modelId="{31A34DFE-6553-499C-9067-512DA78E49E3}" type="presParOf" srcId="{2DAFDD4B-43A2-48A8-AFB3-DA95B8F55B62}" destId="{5FD58F8B-9FCA-461D-957F-56AD0590E014}" srcOrd="6" destOrd="0" presId="urn:microsoft.com/office/officeart/2009/3/layout/RandomtoResultProcess"/>
    <dgm:cxn modelId="{FBCD16EE-F2AD-455D-A7DE-F738F787416A}" type="presParOf" srcId="{2DAFDD4B-43A2-48A8-AFB3-DA95B8F55B62}" destId="{A3345AE8-63FC-4BC9-B9EC-387FD75282CC}" srcOrd="7" destOrd="0" presId="urn:microsoft.com/office/officeart/2009/3/layout/RandomtoResultProcess"/>
    <dgm:cxn modelId="{37E8A8D8-42BC-455E-8D6D-B9C62C65C67A}" type="presParOf" srcId="{2DAFDD4B-43A2-48A8-AFB3-DA95B8F55B62}" destId="{A52B353C-77EB-4529-8DC5-D6C82E1F3803}" srcOrd="8" destOrd="0" presId="urn:microsoft.com/office/officeart/2009/3/layout/RandomtoResultProcess"/>
    <dgm:cxn modelId="{32854142-B18E-4232-8A80-F4A26EB996AD}" type="presParOf" srcId="{2DAFDD4B-43A2-48A8-AFB3-DA95B8F55B62}" destId="{89A7B36B-F036-408E-814F-DF37EE9DE025}" srcOrd="9" destOrd="0" presId="urn:microsoft.com/office/officeart/2009/3/layout/RandomtoResultProcess"/>
    <dgm:cxn modelId="{364D296A-DABB-404D-8976-4FF873894941}" type="presParOf" srcId="{2DAFDD4B-43A2-48A8-AFB3-DA95B8F55B62}" destId="{00524E11-75FC-4CC9-A9FE-C13DE57853E0}" srcOrd="10" destOrd="0" presId="urn:microsoft.com/office/officeart/2009/3/layout/RandomtoResultProcess"/>
    <dgm:cxn modelId="{72494E79-45A1-4CDB-B28C-19E0E81D7E0B}" type="presParOf" srcId="{2DAFDD4B-43A2-48A8-AFB3-DA95B8F55B62}" destId="{8EC9B7DD-DD26-4CE6-B9BA-F18352806211}" srcOrd="11" destOrd="0" presId="urn:microsoft.com/office/officeart/2009/3/layout/RandomtoResultProcess"/>
    <dgm:cxn modelId="{ED04CF4C-50DA-4642-8638-AAB9260F6F38}" type="presParOf" srcId="{2DAFDD4B-43A2-48A8-AFB3-DA95B8F55B62}" destId="{E3B32EFC-1918-4F15-8ECB-2400C514D801}" srcOrd="12" destOrd="0" presId="urn:microsoft.com/office/officeart/2009/3/layout/RandomtoResultProcess"/>
    <dgm:cxn modelId="{DE2C53E5-3869-4F04-AE83-3D249EB3879C}" type="presParOf" srcId="{2DAFDD4B-43A2-48A8-AFB3-DA95B8F55B62}" destId="{175A0559-9BAE-4DA1-991D-60E7D271B5B3}" srcOrd="13" destOrd="0" presId="urn:microsoft.com/office/officeart/2009/3/layout/RandomtoResultProcess"/>
    <dgm:cxn modelId="{6DF0658A-F57A-4F64-8B00-432CAA22BB8E}" type="presParOf" srcId="{2DAFDD4B-43A2-48A8-AFB3-DA95B8F55B62}" destId="{2D9DC8F4-3A8D-4244-828D-BC3389BB926A}" srcOrd="14" destOrd="0" presId="urn:microsoft.com/office/officeart/2009/3/layout/RandomtoResultProcess"/>
    <dgm:cxn modelId="{A35CAB8E-D297-4059-A923-6ACC5EC62291}" type="presParOf" srcId="{2DAFDD4B-43A2-48A8-AFB3-DA95B8F55B62}" destId="{FA8BDBE8-7C51-4B83-90AF-828FD9433D83}" srcOrd="15" destOrd="0" presId="urn:microsoft.com/office/officeart/2009/3/layout/RandomtoResultProcess"/>
    <dgm:cxn modelId="{E8E4C284-09A2-49A2-B744-5C039145E911}" type="presParOf" srcId="{2DAFDD4B-43A2-48A8-AFB3-DA95B8F55B62}" destId="{EA21748D-7CA8-417D-99CB-37DD452A8FDB}" srcOrd="16" destOrd="0" presId="urn:microsoft.com/office/officeart/2009/3/layout/RandomtoResultProcess"/>
    <dgm:cxn modelId="{1DD7803D-1DCB-40D6-AB5E-F77D673D94FD}" type="presParOf" srcId="{2DAFDD4B-43A2-48A8-AFB3-DA95B8F55B62}" destId="{6BA37BEB-5CE3-4EB2-8A7D-5F7F2F3BD6CD}" srcOrd="17" destOrd="0" presId="urn:microsoft.com/office/officeart/2009/3/layout/RandomtoResultProcess"/>
    <dgm:cxn modelId="{400C1593-080A-4327-A59D-6638CCC344B1}" type="presParOf" srcId="{2DAFDD4B-43A2-48A8-AFB3-DA95B8F55B62}" destId="{6D961D03-B7A9-4F1E-A546-88E1A91639FE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C2550D-A00B-4E8A-8D1D-6C4CE492DD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708C8E1-3893-4245-927C-49D26D8D6ED9}">
      <dgm:prSet phldrT="[Text]"/>
      <dgm:spPr/>
      <dgm:t>
        <a:bodyPr/>
        <a:lstStyle/>
        <a:p>
          <a:r>
            <a:rPr lang="en-US" dirty="0"/>
            <a:t>Bit</a:t>
          </a:r>
          <a:endParaRPr lang="en-ID" dirty="0"/>
        </a:p>
      </dgm:t>
    </dgm:pt>
    <dgm:pt modelId="{BDC1F4B2-DF80-4E9F-8C7C-CC60144F1090}" type="parTrans" cxnId="{F55B341F-92AF-4531-890A-398BFB221803}">
      <dgm:prSet/>
      <dgm:spPr/>
      <dgm:t>
        <a:bodyPr/>
        <a:lstStyle/>
        <a:p>
          <a:endParaRPr lang="en-ID"/>
        </a:p>
      </dgm:t>
    </dgm:pt>
    <dgm:pt modelId="{270067A1-8CBD-4E41-9187-DA18A27F8AE1}" type="sibTrans" cxnId="{F55B341F-92AF-4531-890A-398BFB221803}">
      <dgm:prSet/>
      <dgm:spPr/>
      <dgm:t>
        <a:bodyPr/>
        <a:lstStyle/>
        <a:p>
          <a:endParaRPr lang="en-ID"/>
        </a:p>
      </dgm:t>
    </dgm:pt>
    <dgm:pt modelId="{4B79E677-4242-43FA-ADC9-E8E3E67B217D}">
      <dgm:prSet phldrT="[Text]"/>
      <dgm:spPr/>
      <dgm:t>
        <a:bodyPr/>
        <a:lstStyle/>
        <a:p>
          <a:r>
            <a:rPr lang="en-US" dirty="0"/>
            <a:t>A</a:t>
          </a:r>
          <a:endParaRPr lang="en-ID" dirty="0"/>
        </a:p>
      </dgm:t>
    </dgm:pt>
    <dgm:pt modelId="{4EF6411A-B579-472E-B5D7-D57D9839113D}" type="parTrans" cxnId="{2326F194-6DC8-4489-8FE5-DC1E0EB77633}">
      <dgm:prSet/>
      <dgm:spPr/>
      <dgm:t>
        <a:bodyPr/>
        <a:lstStyle/>
        <a:p>
          <a:endParaRPr lang="en-ID"/>
        </a:p>
      </dgm:t>
    </dgm:pt>
    <dgm:pt modelId="{D438A378-359A-4478-94E7-681E0A09874E}" type="sibTrans" cxnId="{2326F194-6DC8-4489-8FE5-DC1E0EB77633}">
      <dgm:prSet/>
      <dgm:spPr/>
      <dgm:t>
        <a:bodyPr/>
        <a:lstStyle/>
        <a:p>
          <a:endParaRPr lang="en-ID"/>
        </a:p>
      </dgm:t>
    </dgm:pt>
    <dgm:pt modelId="{9B156390-8888-46E9-9D82-82E3E3E0A188}">
      <dgm:prSet phldrT="[Text]"/>
      <dgm:spPr/>
      <dgm:t>
        <a:bodyPr/>
        <a:lstStyle/>
        <a:p>
          <a:r>
            <a:rPr lang="en-US" dirty="0"/>
            <a:t>The </a:t>
          </a:r>
          <a:endParaRPr lang="en-ID" dirty="0"/>
        </a:p>
      </dgm:t>
    </dgm:pt>
    <dgm:pt modelId="{8943638C-9101-44E5-AE1D-41E1B08ABE1F}" type="parTrans" cxnId="{D69ED178-2774-4ED1-A62F-D500D4143040}">
      <dgm:prSet/>
      <dgm:spPr/>
      <dgm:t>
        <a:bodyPr/>
        <a:lstStyle/>
        <a:p>
          <a:endParaRPr lang="en-ID"/>
        </a:p>
      </dgm:t>
    </dgm:pt>
    <dgm:pt modelId="{19F30A4B-5BCA-45DE-8728-250ED5360BB0}" type="sibTrans" cxnId="{D69ED178-2774-4ED1-A62F-D500D4143040}">
      <dgm:prSet/>
      <dgm:spPr/>
      <dgm:t>
        <a:bodyPr/>
        <a:lstStyle/>
        <a:p>
          <a:endParaRPr lang="en-ID"/>
        </a:p>
      </dgm:t>
    </dgm:pt>
    <dgm:pt modelId="{6787244B-CCC8-4F06-B035-A5ABE6BC5A5B}">
      <dgm:prSet phldrT="[Text]"/>
      <dgm:spPr/>
      <dgm:t>
        <a:bodyPr/>
        <a:lstStyle/>
        <a:p>
          <a:r>
            <a:rPr lang="en-US" dirty="0"/>
            <a:t>Dog</a:t>
          </a:r>
          <a:endParaRPr lang="en-ID" dirty="0"/>
        </a:p>
      </dgm:t>
    </dgm:pt>
    <dgm:pt modelId="{C3AD7C70-4FC0-4079-B72B-B6AB4CCDAA0E}" type="parTrans" cxnId="{A32B0A1C-BDDD-462E-A8D0-64EDAB82AD44}">
      <dgm:prSet/>
      <dgm:spPr/>
      <dgm:t>
        <a:bodyPr/>
        <a:lstStyle/>
        <a:p>
          <a:endParaRPr lang="en-ID"/>
        </a:p>
      </dgm:t>
    </dgm:pt>
    <dgm:pt modelId="{BED23ACE-9D35-4997-9993-1B3C2544CA9F}" type="sibTrans" cxnId="{A32B0A1C-BDDD-462E-A8D0-64EDAB82AD44}">
      <dgm:prSet/>
      <dgm:spPr/>
      <dgm:t>
        <a:bodyPr/>
        <a:lstStyle/>
        <a:p>
          <a:endParaRPr lang="en-ID"/>
        </a:p>
      </dgm:t>
    </dgm:pt>
    <dgm:pt modelId="{B1EA5014-67CC-430F-871F-02F5000DD1C2}">
      <dgm:prSet phldrT="[Text]"/>
      <dgm:spPr/>
      <dgm:t>
        <a:bodyPr/>
        <a:lstStyle/>
        <a:p>
          <a:r>
            <a:rPr lang="en-US" dirty="0"/>
            <a:t>Cat</a:t>
          </a:r>
          <a:endParaRPr lang="en-ID" dirty="0"/>
        </a:p>
      </dgm:t>
    </dgm:pt>
    <dgm:pt modelId="{7416D12C-4745-472F-AFE3-13C3234D75F9}" type="parTrans" cxnId="{C9C6CF83-A292-40AA-B033-373CFA45C3C1}">
      <dgm:prSet/>
      <dgm:spPr/>
      <dgm:t>
        <a:bodyPr/>
        <a:lstStyle/>
        <a:p>
          <a:endParaRPr lang="en-ID"/>
        </a:p>
      </dgm:t>
    </dgm:pt>
    <dgm:pt modelId="{356377F1-8C70-48C8-A6FD-F58DAA3D6766}" type="sibTrans" cxnId="{C9C6CF83-A292-40AA-B033-373CFA45C3C1}">
      <dgm:prSet/>
      <dgm:spPr/>
      <dgm:t>
        <a:bodyPr/>
        <a:lstStyle/>
        <a:p>
          <a:endParaRPr lang="en-ID"/>
        </a:p>
      </dgm:t>
    </dgm:pt>
    <dgm:pt modelId="{4B3F2845-C403-4D14-8AF7-1DF86B3D6DA0}" type="pres">
      <dgm:prSet presAssocID="{23C2550D-A00B-4E8A-8D1D-6C4CE492DD90}" presName="diagram" presStyleCnt="0">
        <dgm:presLayoutVars>
          <dgm:dir/>
          <dgm:resizeHandles val="exact"/>
        </dgm:presLayoutVars>
      </dgm:prSet>
      <dgm:spPr/>
    </dgm:pt>
    <dgm:pt modelId="{F3DFD5FC-51B0-472E-A95D-583E63A31BB5}" type="pres">
      <dgm:prSet presAssocID="{E708C8E1-3893-4245-927C-49D26D8D6ED9}" presName="node" presStyleLbl="node1" presStyleIdx="0" presStyleCnt="5">
        <dgm:presLayoutVars>
          <dgm:bulletEnabled val="1"/>
        </dgm:presLayoutVars>
      </dgm:prSet>
      <dgm:spPr/>
    </dgm:pt>
    <dgm:pt modelId="{FCB46C43-AB6B-4EE4-B082-C4162BF27C28}" type="pres">
      <dgm:prSet presAssocID="{270067A1-8CBD-4E41-9187-DA18A27F8AE1}" presName="sibTrans" presStyleCnt="0"/>
      <dgm:spPr/>
    </dgm:pt>
    <dgm:pt modelId="{6A290F52-9DD2-486D-9112-82DE6EFEC93F}" type="pres">
      <dgm:prSet presAssocID="{4B79E677-4242-43FA-ADC9-E8E3E67B217D}" presName="node" presStyleLbl="node1" presStyleIdx="1" presStyleCnt="5">
        <dgm:presLayoutVars>
          <dgm:bulletEnabled val="1"/>
        </dgm:presLayoutVars>
      </dgm:prSet>
      <dgm:spPr/>
    </dgm:pt>
    <dgm:pt modelId="{51D6E50F-9F52-44D2-B406-E6ADA7AB52A8}" type="pres">
      <dgm:prSet presAssocID="{D438A378-359A-4478-94E7-681E0A09874E}" presName="sibTrans" presStyleCnt="0"/>
      <dgm:spPr/>
    </dgm:pt>
    <dgm:pt modelId="{C4D8B27B-5062-4C81-9ADF-97D910D37823}" type="pres">
      <dgm:prSet presAssocID="{9B156390-8888-46E9-9D82-82E3E3E0A188}" presName="node" presStyleLbl="node1" presStyleIdx="2" presStyleCnt="5">
        <dgm:presLayoutVars>
          <dgm:bulletEnabled val="1"/>
        </dgm:presLayoutVars>
      </dgm:prSet>
      <dgm:spPr/>
    </dgm:pt>
    <dgm:pt modelId="{BAC5CEE8-4143-4D65-BB65-E452F1A70082}" type="pres">
      <dgm:prSet presAssocID="{19F30A4B-5BCA-45DE-8728-250ED5360BB0}" presName="sibTrans" presStyleCnt="0"/>
      <dgm:spPr/>
    </dgm:pt>
    <dgm:pt modelId="{9A59E3DB-08C3-4B20-B326-9BAC12E5FED8}" type="pres">
      <dgm:prSet presAssocID="{6787244B-CCC8-4F06-B035-A5ABE6BC5A5B}" presName="node" presStyleLbl="node1" presStyleIdx="3" presStyleCnt="5">
        <dgm:presLayoutVars>
          <dgm:bulletEnabled val="1"/>
        </dgm:presLayoutVars>
      </dgm:prSet>
      <dgm:spPr/>
    </dgm:pt>
    <dgm:pt modelId="{90A75199-2952-44FC-99F0-BDA65305804F}" type="pres">
      <dgm:prSet presAssocID="{BED23ACE-9D35-4997-9993-1B3C2544CA9F}" presName="sibTrans" presStyleCnt="0"/>
      <dgm:spPr/>
    </dgm:pt>
    <dgm:pt modelId="{137BA97A-F681-4FAF-B40D-CE1A47C2F33B}" type="pres">
      <dgm:prSet presAssocID="{B1EA5014-67CC-430F-871F-02F5000DD1C2}" presName="node" presStyleLbl="node1" presStyleIdx="4" presStyleCnt="5">
        <dgm:presLayoutVars>
          <dgm:bulletEnabled val="1"/>
        </dgm:presLayoutVars>
      </dgm:prSet>
      <dgm:spPr/>
    </dgm:pt>
  </dgm:ptLst>
  <dgm:cxnLst>
    <dgm:cxn modelId="{11E19508-EF26-41A5-8B69-0AFB54D4BF06}" type="presOf" srcId="{6787244B-CCC8-4F06-B035-A5ABE6BC5A5B}" destId="{9A59E3DB-08C3-4B20-B326-9BAC12E5FED8}" srcOrd="0" destOrd="0" presId="urn:microsoft.com/office/officeart/2005/8/layout/default"/>
    <dgm:cxn modelId="{A32B0A1C-BDDD-462E-A8D0-64EDAB82AD44}" srcId="{23C2550D-A00B-4E8A-8D1D-6C4CE492DD90}" destId="{6787244B-CCC8-4F06-B035-A5ABE6BC5A5B}" srcOrd="3" destOrd="0" parTransId="{C3AD7C70-4FC0-4079-B72B-B6AB4CCDAA0E}" sibTransId="{BED23ACE-9D35-4997-9993-1B3C2544CA9F}"/>
    <dgm:cxn modelId="{F55B341F-92AF-4531-890A-398BFB221803}" srcId="{23C2550D-A00B-4E8A-8D1D-6C4CE492DD90}" destId="{E708C8E1-3893-4245-927C-49D26D8D6ED9}" srcOrd="0" destOrd="0" parTransId="{BDC1F4B2-DF80-4E9F-8C7C-CC60144F1090}" sibTransId="{270067A1-8CBD-4E41-9187-DA18A27F8AE1}"/>
    <dgm:cxn modelId="{3201D134-4D0C-4CB3-92BB-0C12BDD46D09}" type="presOf" srcId="{E708C8E1-3893-4245-927C-49D26D8D6ED9}" destId="{F3DFD5FC-51B0-472E-A95D-583E63A31BB5}" srcOrd="0" destOrd="0" presId="urn:microsoft.com/office/officeart/2005/8/layout/default"/>
    <dgm:cxn modelId="{D69ED178-2774-4ED1-A62F-D500D4143040}" srcId="{23C2550D-A00B-4E8A-8D1D-6C4CE492DD90}" destId="{9B156390-8888-46E9-9D82-82E3E3E0A188}" srcOrd="2" destOrd="0" parTransId="{8943638C-9101-44E5-AE1D-41E1B08ABE1F}" sibTransId="{19F30A4B-5BCA-45DE-8728-250ED5360BB0}"/>
    <dgm:cxn modelId="{C9C6CF83-A292-40AA-B033-373CFA45C3C1}" srcId="{23C2550D-A00B-4E8A-8D1D-6C4CE492DD90}" destId="{B1EA5014-67CC-430F-871F-02F5000DD1C2}" srcOrd="4" destOrd="0" parTransId="{7416D12C-4745-472F-AFE3-13C3234D75F9}" sibTransId="{356377F1-8C70-48C8-A6FD-F58DAA3D6766}"/>
    <dgm:cxn modelId="{2326F194-6DC8-4489-8FE5-DC1E0EB77633}" srcId="{23C2550D-A00B-4E8A-8D1D-6C4CE492DD90}" destId="{4B79E677-4242-43FA-ADC9-E8E3E67B217D}" srcOrd="1" destOrd="0" parTransId="{4EF6411A-B579-472E-B5D7-D57D9839113D}" sibTransId="{D438A378-359A-4478-94E7-681E0A09874E}"/>
    <dgm:cxn modelId="{F7E8CF9B-1826-4428-9FC0-CC2B656BD70C}" type="presOf" srcId="{9B156390-8888-46E9-9D82-82E3E3E0A188}" destId="{C4D8B27B-5062-4C81-9ADF-97D910D37823}" srcOrd="0" destOrd="0" presId="urn:microsoft.com/office/officeart/2005/8/layout/default"/>
    <dgm:cxn modelId="{672260AC-A47B-4A05-A013-8D99197219F7}" type="presOf" srcId="{B1EA5014-67CC-430F-871F-02F5000DD1C2}" destId="{137BA97A-F681-4FAF-B40D-CE1A47C2F33B}" srcOrd="0" destOrd="0" presId="urn:microsoft.com/office/officeart/2005/8/layout/default"/>
    <dgm:cxn modelId="{6AE796C1-2A50-4A00-8065-BB459F3C17A6}" type="presOf" srcId="{4B79E677-4242-43FA-ADC9-E8E3E67B217D}" destId="{6A290F52-9DD2-486D-9112-82DE6EFEC93F}" srcOrd="0" destOrd="0" presId="urn:microsoft.com/office/officeart/2005/8/layout/default"/>
    <dgm:cxn modelId="{26ADC4D7-6902-4430-8924-B7DBDF1A6B83}" type="presOf" srcId="{23C2550D-A00B-4E8A-8D1D-6C4CE492DD90}" destId="{4B3F2845-C403-4D14-8AF7-1DF86B3D6DA0}" srcOrd="0" destOrd="0" presId="urn:microsoft.com/office/officeart/2005/8/layout/default"/>
    <dgm:cxn modelId="{6D3D97EF-E713-4A92-99CB-656AE12BF706}" type="presParOf" srcId="{4B3F2845-C403-4D14-8AF7-1DF86B3D6DA0}" destId="{F3DFD5FC-51B0-472E-A95D-583E63A31BB5}" srcOrd="0" destOrd="0" presId="urn:microsoft.com/office/officeart/2005/8/layout/default"/>
    <dgm:cxn modelId="{9B77FE4A-988B-4796-9A58-9F7AC14853CD}" type="presParOf" srcId="{4B3F2845-C403-4D14-8AF7-1DF86B3D6DA0}" destId="{FCB46C43-AB6B-4EE4-B082-C4162BF27C28}" srcOrd="1" destOrd="0" presId="urn:microsoft.com/office/officeart/2005/8/layout/default"/>
    <dgm:cxn modelId="{B33E3BF5-FABC-433E-BBA4-C0BD397D6DF7}" type="presParOf" srcId="{4B3F2845-C403-4D14-8AF7-1DF86B3D6DA0}" destId="{6A290F52-9DD2-486D-9112-82DE6EFEC93F}" srcOrd="2" destOrd="0" presId="urn:microsoft.com/office/officeart/2005/8/layout/default"/>
    <dgm:cxn modelId="{AF37C633-8AF2-4C83-89C1-548D9FCD21E4}" type="presParOf" srcId="{4B3F2845-C403-4D14-8AF7-1DF86B3D6DA0}" destId="{51D6E50F-9F52-44D2-B406-E6ADA7AB52A8}" srcOrd="3" destOrd="0" presId="urn:microsoft.com/office/officeart/2005/8/layout/default"/>
    <dgm:cxn modelId="{3713D31A-875E-42F0-B9DB-C4DD84F28C6F}" type="presParOf" srcId="{4B3F2845-C403-4D14-8AF7-1DF86B3D6DA0}" destId="{C4D8B27B-5062-4C81-9ADF-97D910D37823}" srcOrd="4" destOrd="0" presId="urn:microsoft.com/office/officeart/2005/8/layout/default"/>
    <dgm:cxn modelId="{2BD26EEE-50EF-4D47-8426-8EB4942B3710}" type="presParOf" srcId="{4B3F2845-C403-4D14-8AF7-1DF86B3D6DA0}" destId="{BAC5CEE8-4143-4D65-BB65-E452F1A70082}" srcOrd="5" destOrd="0" presId="urn:microsoft.com/office/officeart/2005/8/layout/default"/>
    <dgm:cxn modelId="{D92D2CF7-5F0C-4AA1-A7EC-6DCF23BFBD94}" type="presParOf" srcId="{4B3F2845-C403-4D14-8AF7-1DF86B3D6DA0}" destId="{9A59E3DB-08C3-4B20-B326-9BAC12E5FED8}" srcOrd="6" destOrd="0" presId="urn:microsoft.com/office/officeart/2005/8/layout/default"/>
    <dgm:cxn modelId="{19ADCE49-3870-4B04-9A3D-AC56EF5BF5DA}" type="presParOf" srcId="{4B3F2845-C403-4D14-8AF7-1DF86B3D6DA0}" destId="{90A75199-2952-44FC-99F0-BDA65305804F}" srcOrd="7" destOrd="0" presId="urn:microsoft.com/office/officeart/2005/8/layout/default"/>
    <dgm:cxn modelId="{908EB65B-1DF9-40BF-8709-784F79F1FC09}" type="presParOf" srcId="{4B3F2845-C403-4D14-8AF7-1DF86B3D6DA0}" destId="{137BA97A-F681-4FAF-B40D-CE1A47C2F3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b="1" dirty="0"/>
            <a:t>A cat bit the dog</a:t>
          </a:r>
          <a:endParaRPr lang="en-ID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3093453D-EACD-4B0E-9F8C-D804223CEFBC}">
      <dgm:prSet phldrT="[Text]"/>
      <dgm:spPr/>
      <dgm:t>
        <a:bodyPr/>
        <a:lstStyle/>
        <a:p>
          <a:r>
            <a:rPr lang="en-US" b="1" dirty="0"/>
            <a:t>The cat bit a dog</a:t>
          </a:r>
          <a:endParaRPr lang="en-ID" b="1" dirty="0"/>
        </a:p>
      </dgm:t>
    </dgm:pt>
    <dgm:pt modelId="{C5964D3E-DFE2-430D-AB83-3D3025B16090}" type="parTrans" cxnId="{9F8EA51F-4A7F-4991-B0B7-BE5E6A399837}">
      <dgm:prSet/>
      <dgm:spPr/>
      <dgm:t>
        <a:bodyPr/>
        <a:lstStyle/>
        <a:p>
          <a:endParaRPr lang="en-ID"/>
        </a:p>
      </dgm:t>
    </dgm:pt>
    <dgm:pt modelId="{9280C30F-C6D2-45E5-85EE-E96A9A692D2B}" type="sibTrans" cxnId="{9F8EA51F-4A7F-4991-B0B7-BE5E6A399837}">
      <dgm:prSet/>
      <dgm:spPr/>
      <dgm:t>
        <a:bodyPr/>
        <a:lstStyle/>
        <a:p>
          <a:endParaRPr lang="en-ID"/>
        </a:p>
      </dgm:t>
    </dgm:pt>
    <dgm:pt modelId="{AFBB4697-9827-49A9-8628-4C47696F7257}">
      <dgm:prSet phldrT="[Text]"/>
      <dgm:spPr/>
      <dgm:t>
        <a:bodyPr/>
        <a:lstStyle/>
        <a:p>
          <a:r>
            <a:rPr lang="en-US" b="1" dirty="0"/>
            <a:t>A dog bit the cat</a:t>
          </a:r>
          <a:endParaRPr lang="en-ID" b="1" dirty="0"/>
        </a:p>
      </dgm:t>
    </dgm:pt>
    <dgm:pt modelId="{94ACF307-D196-4776-9508-F11224FE9CE2}" type="parTrans" cxnId="{AD56A1D9-70D3-48C7-A358-206FC2AACD55}">
      <dgm:prSet/>
      <dgm:spPr/>
      <dgm:t>
        <a:bodyPr/>
        <a:lstStyle/>
        <a:p>
          <a:endParaRPr lang="en-ID"/>
        </a:p>
      </dgm:t>
    </dgm:pt>
    <dgm:pt modelId="{EFA1233C-71C2-4DD8-AB41-37371283C065}" type="sibTrans" cxnId="{AD56A1D9-70D3-48C7-A358-206FC2AACD55}">
      <dgm:prSet/>
      <dgm:spPr/>
      <dgm:t>
        <a:bodyPr/>
        <a:lstStyle/>
        <a:p>
          <a:endParaRPr lang="en-ID"/>
        </a:p>
      </dgm:t>
    </dgm:pt>
    <dgm:pt modelId="{1B2DA2A4-3DEB-41CD-B998-83DDD2439D0C}">
      <dgm:prSet phldrT="[Text]"/>
      <dgm:spPr/>
      <dgm:t>
        <a:bodyPr/>
        <a:lstStyle/>
        <a:p>
          <a:r>
            <a:rPr lang="en-US" b="1" dirty="0"/>
            <a:t>The dog bit a cat</a:t>
          </a:r>
          <a:endParaRPr lang="en-ID" b="1" dirty="0"/>
        </a:p>
      </dgm:t>
    </dgm:pt>
    <dgm:pt modelId="{C2451B84-65E2-4A37-BAA1-4AB91E699B04}" type="parTrans" cxnId="{C7C46D58-F3EF-4C1E-88E8-DDC4C795D2DF}">
      <dgm:prSet/>
      <dgm:spPr/>
      <dgm:t>
        <a:bodyPr/>
        <a:lstStyle/>
        <a:p>
          <a:endParaRPr lang="en-ID"/>
        </a:p>
      </dgm:t>
    </dgm:pt>
    <dgm:pt modelId="{CDCA1213-B7CE-4981-A86E-5048B1A8504E}" type="sibTrans" cxnId="{C7C46D58-F3EF-4C1E-88E8-DDC4C795D2DF}">
      <dgm:prSet/>
      <dgm:spPr/>
      <dgm:t>
        <a:bodyPr/>
        <a:lstStyle/>
        <a:p>
          <a:endParaRPr lang="en-ID"/>
        </a:p>
      </dgm:t>
    </dgm:pt>
    <dgm:pt modelId="{D35A3E3D-7EE9-4444-A9F6-D8080B01C60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C9CF79A-CDD9-429C-AD1A-9A9737A55A9A}" type="pres">
      <dgm:prSet presAssocID="{A72D18D4-FFE7-4FD7-87A6-2B6DB981967D}" presName="dummyMaxCanvas" presStyleCnt="0">
        <dgm:presLayoutVars/>
      </dgm:prSet>
      <dgm:spPr/>
    </dgm:pt>
    <dgm:pt modelId="{B129698B-B683-4637-A38E-4D0BA94A9093}" type="pres">
      <dgm:prSet presAssocID="{A72D18D4-FFE7-4FD7-87A6-2B6DB981967D}" presName="FourNodes_1" presStyleLbl="node1" presStyleIdx="0" presStyleCnt="4">
        <dgm:presLayoutVars>
          <dgm:bulletEnabled val="1"/>
        </dgm:presLayoutVars>
      </dgm:prSet>
      <dgm:spPr/>
    </dgm:pt>
    <dgm:pt modelId="{067DAC4E-F4E2-4DBB-821C-82630BAA6D33}" type="pres">
      <dgm:prSet presAssocID="{A72D18D4-FFE7-4FD7-87A6-2B6DB981967D}" presName="FourNodes_2" presStyleLbl="node1" presStyleIdx="1" presStyleCnt="4">
        <dgm:presLayoutVars>
          <dgm:bulletEnabled val="1"/>
        </dgm:presLayoutVars>
      </dgm:prSet>
      <dgm:spPr/>
    </dgm:pt>
    <dgm:pt modelId="{2B205143-CA62-4BB7-BA37-6677EB33F933}" type="pres">
      <dgm:prSet presAssocID="{A72D18D4-FFE7-4FD7-87A6-2B6DB981967D}" presName="FourNodes_3" presStyleLbl="node1" presStyleIdx="2" presStyleCnt="4">
        <dgm:presLayoutVars>
          <dgm:bulletEnabled val="1"/>
        </dgm:presLayoutVars>
      </dgm:prSet>
      <dgm:spPr/>
    </dgm:pt>
    <dgm:pt modelId="{3FA0F58A-5A98-4FD1-9034-FF1A5DF807BD}" type="pres">
      <dgm:prSet presAssocID="{A72D18D4-FFE7-4FD7-87A6-2B6DB981967D}" presName="FourNodes_4" presStyleLbl="node1" presStyleIdx="3" presStyleCnt="4">
        <dgm:presLayoutVars>
          <dgm:bulletEnabled val="1"/>
        </dgm:presLayoutVars>
      </dgm:prSet>
      <dgm:spPr/>
    </dgm:pt>
    <dgm:pt modelId="{BAB91CB6-A76D-4DD3-97AF-5ACEDB540C30}" type="pres">
      <dgm:prSet presAssocID="{A72D18D4-FFE7-4FD7-87A6-2B6DB981967D}" presName="FourConn_1-2" presStyleLbl="fgAccFollowNode1" presStyleIdx="0" presStyleCnt="3">
        <dgm:presLayoutVars>
          <dgm:bulletEnabled val="1"/>
        </dgm:presLayoutVars>
      </dgm:prSet>
      <dgm:spPr/>
    </dgm:pt>
    <dgm:pt modelId="{2A9C5812-8E6F-4B5B-B084-A4D22EAB95FE}" type="pres">
      <dgm:prSet presAssocID="{A72D18D4-FFE7-4FD7-87A6-2B6DB981967D}" presName="FourConn_2-3" presStyleLbl="fgAccFollowNode1" presStyleIdx="1" presStyleCnt="3">
        <dgm:presLayoutVars>
          <dgm:bulletEnabled val="1"/>
        </dgm:presLayoutVars>
      </dgm:prSet>
      <dgm:spPr/>
    </dgm:pt>
    <dgm:pt modelId="{42AFB2CE-3A87-4610-AB3D-E626C2A5E099}" type="pres">
      <dgm:prSet presAssocID="{A72D18D4-FFE7-4FD7-87A6-2B6DB981967D}" presName="FourConn_3-4" presStyleLbl="fgAccFollowNode1" presStyleIdx="2" presStyleCnt="3">
        <dgm:presLayoutVars>
          <dgm:bulletEnabled val="1"/>
        </dgm:presLayoutVars>
      </dgm:prSet>
      <dgm:spPr/>
    </dgm:pt>
    <dgm:pt modelId="{F16705C5-C5A4-4B2B-9FBC-F63317D6B174}" type="pres">
      <dgm:prSet presAssocID="{A72D18D4-FFE7-4FD7-87A6-2B6DB981967D}" presName="FourNodes_1_text" presStyleLbl="node1" presStyleIdx="3" presStyleCnt="4">
        <dgm:presLayoutVars>
          <dgm:bulletEnabled val="1"/>
        </dgm:presLayoutVars>
      </dgm:prSet>
      <dgm:spPr/>
    </dgm:pt>
    <dgm:pt modelId="{325A68F1-65F0-45A7-BB11-01392979123A}" type="pres">
      <dgm:prSet presAssocID="{A72D18D4-FFE7-4FD7-87A6-2B6DB981967D}" presName="FourNodes_2_text" presStyleLbl="node1" presStyleIdx="3" presStyleCnt="4">
        <dgm:presLayoutVars>
          <dgm:bulletEnabled val="1"/>
        </dgm:presLayoutVars>
      </dgm:prSet>
      <dgm:spPr/>
    </dgm:pt>
    <dgm:pt modelId="{287CD06B-EE0F-42A4-95B1-5FFD0E6D26CB}" type="pres">
      <dgm:prSet presAssocID="{A72D18D4-FFE7-4FD7-87A6-2B6DB981967D}" presName="FourNodes_3_text" presStyleLbl="node1" presStyleIdx="3" presStyleCnt="4">
        <dgm:presLayoutVars>
          <dgm:bulletEnabled val="1"/>
        </dgm:presLayoutVars>
      </dgm:prSet>
      <dgm:spPr/>
    </dgm:pt>
    <dgm:pt modelId="{85E45CCA-E87C-4BDD-A113-3094A0D24C1D}" type="pres">
      <dgm:prSet presAssocID="{A72D18D4-FFE7-4FD7-87A6-2B6DB981967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C5F3F02-AA2A-4774-80D1-34FE1D5A74E4}" type="presOf" srcId="{3093453D-EACD-4B0E-9F8C-D804223CEFBC}" destId="{067DAC4E-F4E2-4DBB-821C-82630BAA6D33}" srcOrd="0" destOrd="0" presId="urn:microsoft.com/office/officeart/2005/8/layout/vProcess5"/>
    <dgm:cxn modelId="{9F8EA51F-4A7F-4991-B0B7-BE5E6A399837}" srcId="{A72D18D4-FFE7-4FD7-87A6-2B6DB981967D}" destId="{3093453D-EACD-4B0E-9F8C-D804223CEFBC}" srcOrd="1" destOrd="0" parTransId="{C5964D3E-DFE2-430D-AB83-3D3025B16090}" sibTransId="{9280C30F-C6D2-45E5-85EE-E96A9A692D2B}"/>
    <dgm:cxn modelId="{7AB46021-4E9E-4767-9C01-EE03FF7CC88A}" type="presOf" srcId="{1B2DA2A4-3DEB-41CD-B998-83DDD2439D0C}" destId="{3FA0F58A-5A98-4FD1-9034-FF1A5DF807BD}" srcOrd="0" destOrd="0" presId="urn:microsoft.com/office/officeart/2005/8/layout/vProcess5"/>
    <dgm:cxn modelId="{BE684027-BDCB-43DD-9D37-5D3CEE5DF1BE}" type="presOf" srcId="{AFBB4697-9827-49A9-8628-4C47696F7257}" destId="{2B205143-CA62-4BB7-BA37-6677EB33F933}" srcOrd="0" destOrd="0" presId="urn:microsoft.com/office/officeart/2005/8/layout/vProcess5"/>
    <dgm:cxn modelId="{87D2A53A-A83A-4ED2-8679-7A65DDECA0C1}" type="presOf" srcId="{55476E5E-310E-442A-83B1-60D83987F839}" destId="{B129698B-B683-4637-A38E-4D0BA94A9093}" srcOrd="0" destOrd="0" presId="urn:microsoft.com/office/officeart/2005/8/layout/vProcess5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1508B045-5D30-4533-8BA2-7CB3EF40E3E6}" type="presOf" srcId="{5781A675-B77A-47C7-B977-52E667168D7C}" destId="{BAB91CB6-A76D-4DD3-97AF-5ACEDB540C30}" srcOrd="0" destOrd="0" presId="urn:microsoft.com/office/officeart/2005/8/layout/vProcess5"/>
    <dgm:cxn modelId="{D8DA8452-3317-4876-8279-82C809AC18C5}" type="presOf" srcId="{3093453D-EACD-4B0E-9F8C-D804223CEFBC}" destId="{325A68F1-65F0-45A7-BB11-01392979123A}" srcOrd="1" destOrd="0" presId="urn:microsoft.com/office/officeart/2005/8/layout/vProcess5"/>
    <dgm:cxn modelId="{60D8BE77-4F62-464C-AB3A-09DE4E59EA9D}" type="presOf" srcId="{A72D18D4-FFE7-4FD7-87A6-2B6DB981967D}" destId="{D35A3E3D-7EE9-4444-A9F6-D8080B01C600}" srcOrd="0" destOrd="0" presId="urn:microsoft.com/office/officeart/2005/8/layout/vProcess5"/>
    <dgm:cxn modelId="{C7C46D58-F3EF-4C1E-88E8-DDC4C795D2DF}" srcId="{A72D18D4-FFE7-4FD7-87A6-2B6DB981967D}" destId="{1B2DA2A4-3DEB-41CD-B998-83DDD2439D0C}" srcOrd="3" destOrd="0" parTransId="{C2451B84-65E2-4A37-BAA1-4AB91E699B04}" sibTransId="{CDCA1213-B7CE-4981-A86E-5048B1A8504E}"/>
    <dgm:cxn modelId="{D27E4886-C7CE-48EE-8449-0494FCED9632}" type="presOf" srcId="{9280C30F-C6D2-45E5-85EE-E96A9A692D2B}" destId="{2A9C5812-8E6F-4B5B-B084-A4D22EAB95FE}" srcOrd="0" destOrd="0" presId="urn:microsoft.com/office/officeart/2005/8/layout/vProcess5"/>
    <dgm:cxn modelId="{4ECB61B2-A614-49E8-A96A-5408BF411106}" type="presOf" srcId="{AFBB4697-9827-49A9-8628-4C47696F7257}" destId="{287CD06B-EE0F-42A4-95B1-5FFD0E6D26CB}" srcOrd="1" destOrd="0" presId="urn:microsoft.com/office/officeart/2005/8/layout/vProcess5"/>
    <dgm:cxn modelId="{39AB17C5-662C-4CBF-88B3-C6188A21DCA7}" type="presOf" srcId="{EFA1233C-71C2-4DD8-AB41-37371283C065}" destId="{42AFB2CE-3A87-4610-AB3D-E626C2A5E099}" srcOrd="0" destOrd="0" presId="urn:microsoft.com/office/officeart/2005/8/layout/vProcess5"/>
    <dgm:cxn modelId="{AD56A1D9-70D3-48C7-A358-206FC2AACD55}" srcId="{A72D18D4-FFE7-4FD7-87A6-2B6DB981967D}" destId="{AFBB4697-9827-49A9-8628-4C47696F7257}" srcOrd="2" destOrd="0" parTransId="{94ACF307-D196-4776-9508-F11224FE9CE2}" sibTransId="{EFA1233C-71C2-4DD8-AB41-37371283C065}"/>
    <dgm:cxn modelId="{3B09DAE9-2F66-4994-8A5F-750FBA818D60}" type="presOf" srcId="{1B2DA2A4-3DEB-41CD-B998-83DDD2439D0C}" destId="{85E45CCA-E87C-4BDD-A113-3094A0D24C1D}" srcOrd="1" destOrd="0" presId="urn:microsoft.com/office/officeart/2005/8/layout/vProcess5"/>
    <dgm:cxn modelId="{28349BF2-80EF-4097-9A10-262DF364F2FA}" type="presOf" srcId="{55476E5E-310E-442A-83B1-60D83987F839}" destId="{F16705C5-C5A4-4B2B-9FBC-F63317D6B174}" srcOrd="1" destOrd="0" presId="urn:microsoft.com/office/officeart/2005/8/layout/vProcess5"/>
    <dgm:cxn modelId="{CBFCA1E3-7F50-4C66-849C-F10F345E3228}" type="presParOf" srcId="{D35A3E3D-7EE9-4444-A9F6-D8080B01C600}" destId="{1C9CF79A-CDD9-429C-AD1A-9A9737A55A9A}" srcOrd="0" destOrd="0" presId="urn:microsoft.com/office/officeart/2005/8/layout/vProcess5"/>
    <dgm:cxn modelId="{81E19903-9D94-43AE-8741-1B2B4CD6E1F3}" type="presParOf" srcId="{D35A3E3D-7EE9-4444-A9F6-D8080B01C600}" destId="{B129698B-B683-4637-A38E-4D0BA94A9093}" srcOrd="1" destOrd="0" presId="urn:microsoft.com/office/officeart/2005/8/layout/vProcess5"/>
    <dgm:cxn modelId="{52FC2804-EEBE-40E8-9E0A-26C0EFBA1A24}" type="presParOf" srcId="{D35A3E3D-7EE9-4444-A9F6-D8080B01C600}" destId="{067DAC4E-F4E2-4DBB-821C-82630BAA6D33}" srcOrd="2" destOrd="0" presId="urn:microsoft.com/office/officeart/2005/8/layout/vProcess5"/>
    <dgm:cxn modelId="{5FCF92E4-A263-4045-954D-07E5594A3FFD}" type="presParOf" srcId="{D35A3E3D-7EE9-4444-A9F6-D8080B01C600}" destId="{2B205143-CA62-4BB7-BA37-6677EB33F933}" srcOrd="3" destOrd="0" presId="urn:microsoft.com/office/officeart/2005/8/layout/vProcess5"/>
    <dgm:cxn modelId="{143EECF8-CAB5-4A70-B7FF-9260D65F8B6D}" type="presParOf" srcId="{D35A3E3D-7EE9-4444-A9F6-D8080B01C600}" destId="{3FA0F58A-5A98-4FD1-9034-FF1A5DF807BD}" srcOrd="4" destOrd="0" presId="urn:microsoft.com/office/officeart/2005/8/layout/vProcess5"/>
    <dgm:cxn modelId="{A75398B8-070A-4830-8FCB-A01E189C533F}" type="presParOf" srcId="{D35A3E3D-7EE9-4444-A9F6-D8080B01C600}" destId="{BAB91CB6-A76D-4DD3-97AF-5ACEDB540C30}" srcOrd="5" destOrd="0" presId="urn:microsoft.com/office/officeart/2005/8/layout/vProcess5"/>
    <dgm:cxn modelId="{27EC2254-68CE-4F98-ABD1-D563A4E816D5}" type="presParOf" srcId="{D35A3E3D-7EE9-4444-A9F6-D8080B01C600}" destId="{2A9C5812-8E6F-4B5B-B084-A4D22EAB95FE}" srcOrd="6" destOrd="0" presId="urn:microsoft.com/office/officeart/2005/8/layout/vProcess5"/>
    <dgm:cxn modelId="{6186C9D5-1B36-47A3-B8DC-CE2B87ADA22D}" type="presParOf" srcId="{D35A3E3D-7EE9-4444-A9F6-D8080B01C600}" destId="{42AFB2CE-3A87-4610-AB3D-E626C2A5E099}" srcOrd="7" destOrd="0" presId="urn:microsoft.com/office/officeart/2005/8/layout/vProcess5"/>
    <dgm:cxn modelId="{C4D9D616-8C4D-4D26-8CC2-2B5EAF8F7603}" type="presParOf" srcId="{D35A3E3D-7EE9-4444-A9F6-D8080B01C600}" destId="{F16705C5-C5A4-4B2B-9FBC-F63317D6B174}" srcOrd="8" destOrd="0" presId="urn:microsoft.com/office/officeart/2005/8/layout/vProcess5"/>
    <dgm:cxn modelId="{71C03991-C167-4C63-BED7-0D56DD79F617}" type="presParOf" srcId="{D35A3E3D-7EE9-4444-A9F6-D8080B01C600}" destId="{325A68F1-65F0-45A7-BB11-01392979123A}" srcOrd="9" destOrd="0" presId="urn:microsoft.com/office/officeart/2005/8/layout/vProcess5"/>
    <dgm:cxn modelId="{D9E78980-15B7-4286-AC8D-4B9FCAADFBAD}" type="presParOf" srcId="{D35A3E3D-7EE9-4444-A9F6-D8080B01C600}" destId="{287CD06B-EE0F-42A4-95B1-5FFD0E6D26CB}" srcOrd="10" destOrd="0" presId="urn:microsoft.com/office/officeart/2005/8/layout/vProcess5"/>
    <dgm:cxn modelId="{A9BE7CAD-A22C-4980-82E8-F7A743F3FA15}" type="presParOf" srcId="{D35A3E3D-7EE9-4444-A9F6-D8080B01C600}" destId="{85E45CCA-E87C-4BDD-A113-3094A0D24C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All of these have specific, and different meanings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These different meanings come about solely from our combinations of words.</a:t>
          </a:r>
          <a:endParaRPr lang="en-ID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316CF638-844E-4871-BC84-F2C3229F0CAE}" type="pres">
      <dgm:prSet presAssocID="{A72D18D4-FFE7-4FD7-87A6-2B6DB981967D}" presName="linearFlow" presStyleCnt="0">
        <dgm:presLayoutVars>
          <dgm:dir/>
          <dgm:resizeHandles val="exact"/>
        </dgm:presLayoutVars>
      </dgm:prSet>
      <dgm:spPr/>
    </dgm:pt>
    <dgm:pt modelId="{6FDA7302-D200-477A-BF7B-E61291F46762}" type="pres">
      <dgm:prSet presAssocID="{55476E5E-310E-442A-83B1-60D83987F839}" presName="comp" presStyleCnt="0"/>
      <dgm:spPr/>
    </dgm:pt>
    <dgm:pt modelId="{D2AB8897-AEBD-4A0F-BE0A-5C36EFA5A411}" type="pres">
      <dgm:prSet presAssocID="{55476E5E-310E-442A-83B1-60D83987F839}" presName="rect2" presStyleLbl="node1" presStyleIdx="0" presStyleCnt="2">
        <dgm:presLayoutVars>
          <dgm:bulletEnabled val="1"/>
        </dgm:presLayoutVars>
      </dgm:prSet>
      <dgm:spPr/>
    </dgm:pt>
    <dgm:pt modelId="{907C5EB6-2A8D-4BA7-8CA6-D525838E7F6A}" type="pres">
      <dgm:prSet presAssocID="{55476E5E-310E-442A-83B1-60D83987F839}" presName="rect1" presStyleLbl="lnNode1" presStyleIdx="0" presStyleCnt="2"/>
      <dgm:spPr/>
    </dgm:pt>
    <dgm:pt modelId="{0252E7CD-A4E2-48ED-8CC9-0B3482489E8B}" type="pres">
      <dgm:prSet presAssocID="{5781A675-B77A-47C7-B977-52E667168D7C}" presName="sibTrans" presStyleCnt="0"/>
      <dgm:spPr/>
    </dgm:pt>
    <dgm:pt modelId="{AF422467-91C1-4716-9321-07F59C0BA7A4}" type="pres">
      <dgm:prSet presAssocID="{502696EC-DA49-4E35-B281-8127363776DE}" presName="comp" presStyleCnt="0"/>
      <dgm:spPr/>
    </dgm:pt>
    <dgm:pt modelId="{EF07BB80-9DA6-49D2-8059-CF22C76DB8E4}" type="pres">
      <dgm:prSet presAssocID="{502696EC-DA49-4E35-B281-8127363776DE}" presName="rect2" presStyleLbl="node1" presStyleIdx="1" presStyleCnt="2">
        <dgm:presLayoutVars>
          <dgm:bulletEnabled val="1"/>
        </dgm:presLayoutVars>
      </dgm:prSet>
      <dgm:spPr/>
    </dgm:pt>
    <dgm:pt modelId="{D34922F1-E4C2-4D78-8131-E21D36ADBCAB}" type="pres">
      <dgm:prSet presAssocID="{502696EC-DA49-4E35-B281-8127363776DE}" presName="rect1" presStyleLbl="lnNode1" presStyleIdx="1" presStyleCnt="2"/>
      <dgm:spPr/>
    </dgm:pt>
  </dgm:ptLst>
  <dgm:cxnLst>
    <dgm:cxn modelId="{3C752160-ED84-4E49-903A-613EC3A40117}" type="presOf" srcId="{55476E5E-310E-442A-83B1-60D83987F839}" destId="{D2AB8897-AEBD-4A0F-BE0A-5C36EFA5A411}" srcOrd="0" destOrd="0" presId="urn:microsoft.com/office/officeart/2008/layout/AlternatingPictureBlock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63044978-91A8-4323-BE21-4501243A30FE}" type="presOf" srcId="{A72D18D4-FFE7-4FD7-87A6-2B6DB981967D}" destId="{316CF638-844E-4871-BC84-F2C3229F0CAE}" srcOrd="0" destOrd="0" presId="urn:microsoft.com/office/officeart/2008/layout/AlternatingPictureBlocks"/>
    <dgm:cxn modelId="{5939E878-7D96-4EDF-AC8E-333F46477468}" type="presOf" srcId="{502696EC-DA49-4E35-B281-8127363776DE}" destId="{EF07BB80-9DA6-49D2-8059-CF22C76DB8E4}" srcOrd="0" destOrd="0" presId="urn:microsoft.com/office/officeart/2008/layout/AlternatingPictureBlocks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8D768578-9150-4BAC-A75F-B117C74A9C60}" type="presParOf" srcId="{316CF638-844E-4871-BC84-F2C3229F0CAE}" destId="{6FDA7302-D200-477A-BF7B-E61291F46762}" srcOrd="0" destOrd="0" presId="urn:microsoft.com/office/officeart/2008/layout/AlternatingPictureBlocks"/>
    <dgm:cxn modelId="{771FA166-F647-495E-9513-9436F3AE734E}" type="presParOf" srcId="{6FDA7302-D200-477A-BF7B-E61291F46762}" destId="{D2AB8897-AEBD-4A0F-BE0A-5C36EFA5A411}" srcOrd="0" destOrd="0" presId="urn:microsoft.com/office/officeart/2008/layout/AlternatingPictureBlocks"/>
    <dgm:cxn modelId="{ABBE1039-EF88-4B97-B8CA-76CA4CC28C73}" type="presParOf" srcId="{6FDA7302-D200-477A-BF7B-E61291F46762}" destId="{907C5EB6-2A8D-4BA7-8CA6-D525838E7F6A}" srcOrd="1" destOrd="0" presId="urn:microsoft.com/office/officeart/2008/layout/AlternatingPictureBlocks"/>
    <dgm:cxn modelId="{2703612F-6325-45A2-990B-F214627E5D5E}" type="presParOf" srcId="{316CF638-844E-4871-BC84-F2C3229F0CAE}" destId="{0252E7CD-A4E2-48ED-8CC9-0B3482489E8B}" srcOrd="1" destOrd="0" presId="urn:microsoft.com/office/officeart/2008/layout/AlternatingPictureBlocks"/>
    <dgm:cxn modelId="{9F1EF32A-21DF-4CAB-83E3-4D3D294D52DC}" type="presParOf" srcId="{316CF638-844E-4871-BC84-F2C3229F0CAE}" destId="{AF422467-91C1-4716-9321-07F59C0BA7A4}" srcOrd="2" destOrd="0" presId="urn:microsoft.com/office/officeart/2008/layout/AlternatingPictureBlocks"/>
    <dgm:cxn modelId="{A65C88C3-1673-4D98-A135-0502A6864035}" type="presParOf" srcId="{AF422467-91C1-4716-9321-07F59C0BA7A4}" destId="{EF07BB80-9DA6-49D2-8059-CF22C76DB8E4}" srcOrd="0" destOrd="0" presId="urn:microsoft.com/office/officeart/2008/layout/AlternatingPictureBlocks"/>
    <dgm:cxn modelId="{4E909F97-E214-4981-A104-304D152BD211}" type="presParOf" srcId="{AF422467-91C1-4716-9321-07F59C0BA7A4}" destId="{D34922F1-E4C2-4D78-8131-E21D36ADBCA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The rules of syntax combine </a:t>
          </a:r>
          <a:r>
            <a:rPr lang="en-US" b="1" dirty="0"/>
            <a:t>words into phrases </a:t>
          </a:r>
          <a:r>
            <a:rPr lang="en-ID" dirty="0"/>
            <a:t>and </a:t>
          </a:r>
          <a:r>
            <a:rPr lang="en-ID" b="1" dirty="0"/>
            <a:t>phrases into sentences</a:t>
          </a:r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They specify the </a:t>
          </a:r>
          <a:r>
            <a:rPr lang="en-US" b="1" dirty="0"/>
            <a:t>correct word order for a language</a:t>
          </a:r>
          <a:endParaRPr lang="en-ID" b="1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7D27DB5F-DEF6-47CA-9356-0B7F8F8ECD76}" type="pres">
      <dgm:prSet presAssocID="{A72D18D4-FFE7-4FD7-87A6-2B6DB981967D}" presName="TwoNodes_1" presStyleLbl="node1" presStyleIdx="0" presStyleCnt="2">
        <dgm:presLayoutVars>
          <dgm:bulletEnabled val="1"/>
        </dgm:presLayoutVars>
      </dgm:prSet>
      <dgm:spPr/>
    </dgm:pt>
    <dgm:pt modelId="{2D627E69-E850-449D-9EA6-F824ACBC3CB8}" type="pres">
      <dgm:prSet presAssocID="{A72D18D4-FFE7-4FD7-87A6-2B6DB981967D}" presName="TwoNodes_2" presStyleLbl="node1" presStyleIdx="1" presStyleCnt="2">
        <dgm:presLayoutVars>
          <dgm:bulletEnabled val="1"/>
        </dgm:presLayoutVars>
      </dgm:prSet>
      <dgm:spPr/>
    </dgm:pt>
    <dgm:pt modelId="{C88A7070-2401-4F59-9E0D-E59287CA81A0}" type="pres">
      <dgm:prSet presAssocID="{A72D18D4-FFE7-4FD7-87A6-2B6DB981967D}" presName="TwoConn_1-2" presStyleLbl="fgAccFollowNode1" presStyleIdx="0" presStyleCnt="1">
        <dgm:presLayoutVars>
          <dgm:bulletEnabled val="1"/>
        </dgm:presLayoutVars>
      </dgm:prSet>
      <dgm:spPr/>
    </dgm:pt>
    <dgm:pt modelId="{CEDED108-C811-46F1-97AC-1DC3E64D8CFF}" type="pres">
      <dgm:prSet presAssocID="{A72D18D4-FFE7-4FD7-87A6-2B6DB981967D}" presName="TwoNodes_1_text" presStyleLbl="node1" presStyleIdx="1" presStyleCnt="2">
        <dgm:presLayoutVars>
          <dgm:bulletEnabled val="1"/>
        </dgm:presLayoutVars>
      </dgm:prSet>
      <dgm:spPr/>
    </dgm:pt>
    <dgm:pt modelId="{0A877529-7692-44D3-B3C1-0CAB435D6EF8}" type="pres">
      <dgm:prSet presAssocID="{A72D18D4-FFE7-4FD7-87A6-2B6DB98196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3E56108-D17C-44CC-8E9F-914A5118339F}" type="presOf" srcId="{55476E5E-310E-442A-83B1-60D83987F839}" destId="{CEDED108-C811-46F1-97AC-1DC3E64D8CFF}" srcOrd="1" destOrd="0" presId="urn:microsoft.com/office/officeart/2005/8/layout/vProcess5"/>
    <dgm:cxn modelId="{BC42EE15-509E-400B-B858-F67FCDCA045E}" type="presOf" srcId="{55476E5E-310E-442A-83B1-60D83987F839}" destId="{7D27DB5F-DEF6-47CA-9356-0B7F8F8ECD76}" srcOrd="0" destOrd="0" presId="urn:microsoft.com/office/officeart/2005/8/layout/vProcess5"/>
    <dgm:cxn modelId="{4C61FE25-1AB6-4CF8-BEAA-0CE1D8F31427}" type="presOf" srcId="{502696EC-DA49-4E35-B281-8127363776DE}" destId="{2D627E69-E850-449D-9EA6-F824ACBC3CB8}" srcOrd="0" destOrd="0" presId="urn:microsoft.com/office/officeart/2005/8/layout/vProcess5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B8C608A8-1002-4098-B6CA-872E4B1FA928}" type="presOf" srcId="{5781A675-B77A-47C7-B977-52E667168D7C}" destId="{C88A7070-2401-4F59-9E0D-E59287CA81A0}" srcOrd="0" destOrd="0" presId="urn:microsoft.com/office/officeart/2005/8/layout/vProcess5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23B697E3-B48F-47EA-AB94-5BA403B3C4D9}" type="presOf" srcId="{502696EC-DA49-4E35-B281-8127363776DE}" destId="{0A877529-7692-44D3-B3C1-0CAB435D6EF8}" srcOrd="1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28B94056-9AAD-4B0B-8A33-FDA185DEAFB8}" type="presParOf" srcId="{846AD4F1-7041-4B68-A259-B44334A15A70}" destId="{7D27DB5F-DEF6-47CA-9356-0B7F8F8ECD76}" srcOrd="1" destOrd="0" presId="urn:microsoft.com/office/officeart/2005/8/layout/vProcess5"/>
    <dgm:cxn modelId="{181D83D0-C680-40EA-BD76-F78119EC0EF1}" type="presParOf" srcId="{846AD4F1-7041-4B68-A259-B44334A15A70}" destId="{2D627E69-E850-449D-9EA6-F824ACBC3CB8}" srcOrd="2" destOrd="0" presId="urn:microsoft.com/office/officeart/2005/8/layout/vProcess5"/>
    <dgm:cxn modelId="{8D458A4B-AE0E-4370-BDBB-6D35946C0BD8}" type="presParOf" srcId="{846AD4F1-7041-4B68-A259-B44334A15A70}" destId="{C88A7070-2401-4F59-9E0D-E59287CA81A0}" srcOrd="3" destOrd="0" presId="urn:microsoft.com/office/officeart/2005/8/layout/vProcess5"/>
    <dgm:cxn modelId="{FE44BDB5-38C4-4EB1-ACAE-72137A6E490A}" type="presParOf" srcId="{846AD4F1-7041-4B68-A259-B44334A15A70}" destId="{CEDED108-C811-46F1-97AC-1DC3E64D8CFF}" srcOrd="4" destOrd="0" presId="urn:microsoft.com/office/officeart/2005/8/layout/vProcess5"/>
    <dgm:cxn modelId="{CB832257-82ED-48E4-A783-226F27183E1F}" type="presParOf" srcId="{846AD4F1-7041-4B68-A259-B44334A15A70}" destId="{0A877529-7692-44D3-B3C1-0CAB435D6EF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Any speaker of any human language can produce and understand an inﬁnite number of possible </a:t>
          </a:r>
          <a:r>
            <a:rPr lang="en-ID" dirty="0"/>
            <a:t>sentences</a:t>
          </a:r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0BA4E08D-5687-473A-A31B-A027CE1ACF9F}" type="pres">
      <dgm:prSet presAssocID="{A72D18D4-FFE7-4FD7-87A6-2B6DB981967D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993054F5-0CDD-4DA1-8DD0-47B2A0F64630}" type="presOf" srcId="{55476E5E-310E-442A-83B1-60D83987F839}" destId="{0BA4E08D-5687-473A-A31B-A027CE1ACF9F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FF6870BE-972D-4E85-8138-273D97E31266}" type="presParOf" srcId="{846AD4F1-7041-4B68-A259-B44334A15A70}" destId="{0BA4E08D-5687-473A-A31B-A027CE1ACF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For example, English is a </a:t>
          </a:r>
          <a:r>
            <a:rPr lang="en-US" b="1" dirty="0"/>
            <a:t>Subject-Verb-Object (SVO) </a:t>
          </a:r>
          <a:r>
            <a:rPr lang="en-ID" b="1" dirty="0"/>
            <a:t>language</a:t>
          </a:r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The President nominated a new Supreme Court justice</a:t>
          </a:r>
          <a:endParaRPr lang="en-ID" b="1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5B33E4E6-2BDA-4C9C-8B4A-37F80201054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President the new Supreme justice Court a nominated</a:t>
          </a:r>
          <a:endParaRPr lang="en-ID" b="1" dirty="0">
            <a:solidFill>
              <a:srgbClr val="FF0000"/>
            </a:solidFill>
          </a:endParaRPr>
        </a:p>
      </dgm:t>
    </dgm:pt>
    <dgm:pt modelId="{333D51CF-98CC-4927-AA08-E996564E226C}" type="parTrans" cxnId="{65C0CF5E-BE38-4454-89BE-F0DB1A1258DA}">
      <dgm:prSet/>
      <dgm:spPr/>
    </dgm:pt>
    <dgm:pt modelId="{1D61C969-FD27-40B1-85F3-3B49F0CA17E8}" type="sibTrans" cxnId="{65C0CF5E-BE38-4454-89BE-F0DB1A1258DA}">
      <dgm:prSet/>
      <dgm:spPr/>
    </dgm:pt>
    <dgm:pt modelId="{884286C9-A9DC-4D8E-A532-4189BF6CF30C}" type="pres">
      <dgm:prSet presAssocID="{A72D18D4-FFE7-4FD7-87A6-2B6DB981967D}" presName="Name0" presStyleCnt="0">
        <dgm:presLayoutVars>
          <dgm:dir/>
          <dgm:animLvl val="lvl"/>
          <dgm:resizeHandles val="exact"/>
        </dgm:presLayoutVars>
      </dgm:prSet>
      <dgm:spPr/>
    </dgm:pt>
    <dgm:pt modelId="{6CF56E3D-9DA7-45F1-A974-85C54E931FB5}" type="pres">
      <dgm:prSet presAssocID="{5B33E4E6-2BDA-4C9C-8B4A-37F802010543}" presName="boxAndChildren" presStyleCnt="0"/>
      <dgm:spPr/>
    </dgm:pt>
    <dgm:pt modelId="{44DD1F77-2F20-4760-A204-2BA8E57645AE}" type="pres">
      <dgm:prSet presAssocID="{5B33E4E6-2BDA-4C9C-8B4A-37F802010543}" presName="parentTextBox" presStyleLbl="node1" presStyleIdx="0" presStyleCnt="3"/>
      <dgm:spPr/>
    </dgm:pt>
    <dgm:pt modelId="{B564806F-BB96-4EED-A6CD-D00D87487F53}" type="pres">
      <dgm:prSet presAssocID="{E617BDE4-535D-4A5C-AF90-416342E4D81A}" presName="sp" presStyleCnt="0"/>
      <dgm:spPr/>
    </dgm:pt>
    <dgm:pt modelId="{71FF5091-7C5D-4FD2-9805-340CCDAEB6E9}" type="pres">
      <dgm:prSet presAssocID="{502696EC-DA49-4E35-B281-8127363776DE}" presName="arrowAndChildren" presStyleCnt="0"/>
      <dgm:spPr/>
    </dgm:pt>
    <dgm:pt modelId="{B18778F6-617E-426F-8A5A-759855E1A0EC}" type="pres">
      <dgm:prSet presAssocID="{502696EC-DA49-4E35-B281-8127363776DE}" presName="parentTextArrow" presStyleLbl="node1" presStyleIdx="1" presStyleCnt="3"/>
      <dgm:spPr/>
    </dgm:pt>
    <dgm:pt modelId="{A0D529A7-55C2-49AA-BCEC-59895F590B5E}" type="pres">
      <dgm:prSet presAssocID="{5781A675-B77A-47C7-B977-52E667168D7C}" presName="sp" presStyleCnt="0"/>
      <dgm:spPr/>
    </dgm:pt>
    <dgm:pt modelId="{98D56191-F1CF-486F-A694-20A29C68A7D8}" type="pres">
      <dgm:prSet presAssocID="{55476E5E-310E-442A-83B1-60D83987F839}" presName="arrowAndChildren" presStyleCnt="0"/>
      <dgm:spPr/>
    </dgm:pt>
    <dgm:pt modelId="{5268F9BB-6AC9-437D-B4EF-576D1321B2E4}" type="pres">
      <dgm:prSet presAssocID="{55476E5E-310E-442A-83B1-60D83987F839}" presName="parentTextArrow" presStyleLbl="node1" presStyleIdx="2" presStyleCnt="3"/>
      <dgm:spPr/>
    </dgm:pt>
  </dgm:ptLst>
  <dgm:cxnLst>
    <dgm:cxn modelId="{16C5382E-26CD-49F2-BFCE-084A82E36585}" type="presOf" srcId="{502696EC-DA49-4E35-B281-8127363776DE}" destId="{B18778F6-617E-426F-8A5A-759855E1A0EC}" srcOrd="0" destOrd="0" presId="urn:microsoft.com/office/officeart/2005/8/layout/process4"/>
    <dgm:cxn modelId="{65C0CF5E-BE38-4454-89BE-F0DB1A1258DA}" srcId="{A72D18D4-FFE7-4FD7-87A6-2B6DB981967D}" destId="{5B33E4E6-2BDA-4C9C-8B4A-37F802010543}" srcOrd="2" destOrd="0" parTransId="{333D51CF-98CC-4927-AA08-E996564E226C}" sibTransId="{1D61C969-FD27-40B1-85F3-3B49F0CA17E8}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6D31C77-1882-428F-B120-A7A13CE2B185}" type="presOf" srcId="{5B33E4E6-2BDA-4C9C-8B4A-37F802010543}" destId="{44DD1F77-2F20-4760-A204-2BA8E57645AE}" srcOrd="0" destOrd="0" presId="urn:microsoft.com/office/officeart/2005/8/layout/process4"/>
    <dgm:cxn modelId="{9E3A9A99-E58D-460C-AEAA-3C183DE24863}" type="presOf" srcId="{55476E5E-310E-442A-83B1-60D83987F839}" destId="{5268F9BB-6AC9-437D-B4EF-576D1321B2E4}" srcOrd="0" destOrd="0" presId="urn:microsoft.com/office/officeart/2005/8/layout/process4"/>
    <dgm:cxn modelId="{4ED4DA9D-7061-4F77-B731-5DA42847D666}" type="presOf" srcId="{A72D18D4-FFE7-4FD7-87A6-2B6DB981967D}" destId="{884286C9-A9DC-4D8E-A532-4189BF6CF30C}" srcOrd="0" destOrd="0" presId="urn:microsoft.com/office/officeart/2005/8/layout/process4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16DC7BCB-05D3-4CD8-A9D9-C60AE1717E92}" type="presParOf" srcId="{884286C9-A9DC-4D8E-A532-4189BF6CF30C}" destId="{6CF56E3D-9DA7-45F1-A974-85C54E931FB5}" srcOrd="0" destOrd="0" presId="urn:microsoft.com/office/officeart/2005/8/layout/process4"/>
    <dgm:cxn modelId="{E9147888-28CE-4AB2-B14A-87538631E913}" type="presParOf" srcId="{6CF56E3D-9DA7-45F1-A974-85C54E931FB5}" destId="{44DD1F77-2F20-4760-A204-2BA8E57645AE}" srcOrd="0" destOrd="0" presId="urn:microsoft.com/office/officeart/2005/8/layout/process4"/>
    <dgm:cxn modelId="{E617CD4A-0ABB-44ED-83F0-90D373E1838A}" type="presParOf" srcId="{884286C9-A9DC-4D8E-A532-4189BF6CF30C}" destId="{B564806F-BB96-4EED-A6CD-D00D87487F53}" srcOrd="1" destOrd="0" presId="urn:microsoft.com/office/officeart/2005/8/layout/process4"/>
    <dgm:cxn modelId="{CCDB511E-3239-4B88-998A-CF5A85C07029}" type="presParOf" srcId="{884286C9-A9DC-4D8E-A532-4189BF6CF30C}" destId="{71FF5091-7C5D-4FD2-9805-340CCDAEB6E9}" srcOrd="2" destOrd="0" presId="urn:microsoft.com/office/officeart/2005/8/layout/process4"/>
    <dgm:cxn modelId="{5AFA1034-52CD-402A-9377-A9861CFE2449}" type="presParOf" srcId="{71FF5091-7C5D-4FD2-9805-340CCDAEB6E9}" destId="{B18778F6-617E-426F-8A5A-759855E1A0EC}" srcOrd="0" destOrd="0" presId="urn:microsoft.com/office/officeart/2005/8/layout/process4"/>
    <dgm:cxn modelId="{20965CC7-145A-4B0F-9B53-F9C3B71481A1}" type="presParOf" srcId="{884286C9-A9DC-4D8E-A532-4189BF6CF30C}" destId="{A0D529A7-55C2-49AA-BCEC-59895F590B5E}" srcOrd="3" destOrd="0" presId="urn:microsoft.com/office/officeart/2005/8/layout/process4"/>
    <dgm:cxn modelId="{B714BF83-53A8-4ACC-942F-B2CC05EAC713}" type="presParOf" srcId="{884286C9-A9DC-4D8E-A532-4189BF6CF30C}" destId="{98D56191-F1CF-486F-A694-20A29C68A7D8}" srcOrd="4" destOrd="0" presId="urn:microsoft.com/office/officeart/2005/8/layout/process4"/>
    <dgm:cxn modelId="{3778949D-4223-48D5-A875-4C57D36915E3}" type="presParOf" srcId="{98D56191-F1CF-486F-A694-20A29C68A7D8}" destId="{5268F9BB-6AC9-437D-B4EF-576D1321B2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6483A974-2349-41C9-A235-527C95F2D5D5}">
      <dgm:prSet/>
      <dgm:spPr/>
      <dgm:t>
        <a:bodyPr/>
        <a:lstStyle/>
        <a:p>
          <a:r>
            <a:rPr lang="en-US" dirty="0"/>
            <a:t>The rules of syntax also specify the grammatical relations of a sentence, such as the subject and the direct object.</a:t>
          </a:r>
          <a:endParaRPr lang="en-ID" dirty="0"/>
        </a:p>
      </dgm:t>
    </dgm:pt>
    <dgm:pt modelId="{EECEB8FD-595F-4EE6-9102-0BCD84E8139E}" type="parTrans" cxnId="{030EDF65-07A2-4085-948E-ED6FF0EE8DA9}">
      <dgm:prSet/>
      <dgm:spPr/>
      <dgm:t>
        <a:bodyPr/>
        <a:lstStyle/>
        <a:p>
          <a:endParaRPr lang="en-ID"/>
        </a:p>
      </dgm:t>
    </dgm:pt>
    <dgm:pt modelId="{AFDADA4E-B830-4D2C-B0C4-61CD28A75823}" type="sibTrans" cxnId="{030EDF65-07A2-4085-948E-ED6FF0EE8DA9}">
      <dgm:prSet/>
      <dgm:spPr/>
      <dgm:t>
        <a:bodyPr/>
        <a:lstStyle/>
        <a:p>
          <a:endParaRPr lang="en-ID"/>
        </a:p>
      </dgm:t>
    </dgm:pt>
    <dgm:pt modelId="{A0B448D0-F5DD-4765-AB3F-8FBE227A4E8D}">
      <dgm:prSet/>
      <dgm:spPr/>
      <dgm:t>
        <a:bodyPr/>
        <a:lstStyle/>
        <a:p>
          <a:r>
            <a:rPr lang="en-US" b="1" dirty="0"/>
            <a:t>Your dog chased my cat</a:t>
          </a:r>
          <a:r>
            <a:rPr lang="en-US" dirty="0"/>
            <a:t> My cat chased your dog.</a:t>
          </a:r>
          <a:endParaRPr lang="en-ID" dirty="0"/>
        </a:p>
      </dgm:t>
    </dgm:pt>
    <dgm:pt modelId="{8A0FAC67-332D-48BC-AD96-9F7CC4BBD410}" type="parTrans" cxnId="{BFAD6945-8F7E-4611-AC67-1147DC7C4131}">
      <dgm:prSet/>
      <dgm:spPr/>
      <dgm:t>
        <a:bodyPr/>
        <a:lstStyle/>
        <a:p>
          <a:endParaRPr lang="en-ID"/>
        </a:p>
      </dgm:t>
    </dgm:pt>
    <dgm:pt modelId="{DBD15C47-EFEC-4CDA-AD45-6969407F46F1}" type="sibTrans" cxnId="{BFAD6945-8F7E-4611-AC67-1147DC7C4131}">
      <dgm:prSet/>
      <dgm:spPr/>
      <dgm:t>
        <a:bodyPr/>
        <a:lstStyle/>
        <a:p>
          <a:endParaRPr lang="en-ID"/>
        </a:p>
      </dgm:t>
    </dgm:pt>
    <dgm:pt modelId="{D35A3E3D-7EE9-4444-A9F6-D8080B01C60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C9CF79A-CDD9-429C-AD1A-9A9737A55A9A}" type="pres">
      <dgm:prSet presAssocID="{A72D18D4-FFE7-4FD7-87A6-2B6DB981967D}" presName="dummyMaxCanvas" presStyleCnt="0">
        <dgm:presLayoutVars/>
      </dgm:prSet>
      <dgm:spPr/>
    </dgm:pt>
    <dgm:pt modelId="{0B84E9F9-406A-440A-8247-DA770009576C}" type="pres">
      <dgm:prSet presAssocID="{A72D18D4-FFE7-4FD7-87A6-2B6DB981967D}" presName="TwoNodes_1" presStyleLbl="node1" presStyleIdx="0" presStyleCnt="2">
        <dgm:presLayoutVars>
          <dgm:bulletEnabled val="1"/>
        </dgm:presLayoutVars>
      </dgm:prSet>
      <dgm:spPr/>
    </dgm:pt>
    <dgm:pt modelId="{C67A7508-644C-4249-84C6-627A92131A49}" type="pres">
      <dgm:prSet presAssocID="{A72D18D4-FFE7-4FD7-87A6-2B6DB981967D}" presName="TwoNodes_2" presStyleLbl="node1" presStyleIdx="1" presStyleCnt="2">
        <dgm:presLayoutVars>
          <dgm:bulletEnabled val="1"/>
        </dgm:presLayoutVars>
      </dgm:prSet>
      <dgm:spPr/>
    </dgm:pt>
    <dgm:pt modelId="{12F9E64A-9AAA-4D27-9EB2-85B425AAC754}" type="pres">
      <dgm:prSet presAssocID="{A72D18D4-FFE7-4FD7-87A6-2B6DB981967D}" presName="TwoConn_1-2" presStyleLbl="fgAccFollowNode1" presStyleIdx="0" presStyleCnt="1">
        <dgm:presLayoutVars>
          <dgm:bulletEnabled val="1"/>
        </dgm:presLayoutVars>
      </dgm:prSet>
      <dgm:spPr/>
    </dgm:pt>
    <dgm:pt modelId="{E142464D-5CB3-4961-81A2-C46DF773DA96}" type="pres">
      <dgm:prSet presAssocID="{A72D18D4-FFE7-4FD7-87A6-2B6DB981967D}" presName="TwoNodes_1_text" presStyleLbl="node1" presStyleIdx="1" presStyleCnt="2">
        <dgm:presLayoutVars>
          <dgm:bulletEnabled val="1"/>
        </dgm:presLayoutVars>
      </dgm:prSet>
      <dgm:spPr/>
    </dgm:pt>
    <dgm:pt modelId="{A8A45DF2-85C9-4376-BE8A-6110F0A74D59}" type="pres">
      <dgm:prSet presAssocID="{A72D18D4-FFE7-4FD7-87A6-2B6DB98196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C645D2D-C2B4-405B-9B04-F89A2C392FE9}" type="presOf" srcId="{6483A974-2349-41C9-A235-527C95F2D5D5}" destId="{E142464D-5CB3-4961-81A2-C46DF773DA96}" srcOrd="1" destOrd="0" presId="urn:microsoft.com/office/officeart/2005/8/layout/vProcess5"/>
    <dgm:cxn modelId="{BFAD6945-8F7E-4611-AC67-1147DC7C4131}" srcId="{A72D18D4-FFE7-4FD7-87A6-2B6DB981967D}" destId="{A0B448D0-F5DD-4765-AB3F-8FBE227A4E8D}" srcOrd="1" destOrd="0" parTransId="{8A0FAC67-332D-48BC-AD96-9F7CC4BBD410}" sibTransId="{DBD15C47-EFEC-4CDA-AD45-6969407F46F1}"/>
    <dgm:cxn modelId="{030EDF65-07A2-4085-948E-ED6FF0EE8DA9}" srcId="{A72D18D4-FFE7-4FD7-87A6-2B6DB981967D}" destId="{6483A974-2349-41C9-A235-527C95F2D5D5}" srcOrd="0" destOrd="0" parTransId="{EECEB8FD-595F-4EE6-9102-0BCD84E8139E}" sibTransId="{AFDADA4E-B830-4D2C-B0C4-61CD28A75823}"/>
    <dgm:cxn modelId="{68C61F51-C4B8-40AB-AE33-146AEDD1143A}" type="presOf" srcId="{6483A974-2349-41C9-A235-527C95F2D5D5}" destId="{0B84E9F9-406A-440A-8247-DA770009576C}" srcOrd="0" destOrd="0" presId="urn:microsoft.com/office/officeart/2005/8/layout/vProcess5"/>
    <dgm:cxn modelId="{A3175875-715A-45E0-809A-6347E78850EC}" type="presOf" srcId="{A0B448D0-F5DD-4765-AB3F-8FBE227A4E8D}" destId="{C67A7508-644C-4249-84C6-627A92131A49}" srcOrd="0" destOrd="0" presId="urn:microsoft.com/office/officeart/2005/8/layout/vProcess5"/>
    <dgm:cxn modelId="{60D8BE77-4F62-464C-AB3A-09DE4E59EA9D}" type="presOf" srcId="{A72D18D4-FFE7-4FD7-87A6-2B6DB981967D}" destId="{D35A3E3D-7EE9-4444-A9F6-D8080B01C600}" srcOrd="0" destOrd="0" presId="urn:microsoft.com/office/officeart/2005/8/layout/vProcess5"/>
    <dgm:cxn modelId="{0EEC78BA-D811-46AD-B8FB-85879596692A}" type="presOf" srcId="{AFDADA4E-B830-4D2C-B0C4-61CD28A75823}" destId="{12F9E64A-9AAA-4D27-9EB2-85B425AAC754}" srcOrd="0" destOrd="0" presId="urn:microsoft.com/office/officeart/2005/8/layout/vProcess5"/>
    <dgm:cxn modelId="{E1434CBF-E129-4E01-A7DD-B5D472B6B8BD}" type="presOf" srcId="{A0B448D0-F5DD-4765-AB3F-8FBE227A4E8D}" destId="{A8A45DF2-85C9-4376-BE8A-6110F0A74D59}" srcOrd="1" destOrd="0" presId="urn:microsoft.com/office/officeart/2005/8/layout/vProcess5"/>
    <dgm:cxn modelId="{CBFCA1E3-7F50-4C66-849C-F10F345E3228}" type="presParOf" srcId="{D35A3E3D-7EE9-4444-A9F6-D8080B01C600}" destId="{1C9CF79A-CDD9-429C-AD1A-9A9737A55A9A}" srcOrd="0" destOrd="0" presId="urn:microsoft.com/office/officeart/2005/8/layout/vProcess5"/>
    <dgm:cxn modelId="{3E2A2D68-3CEA-4968-868A-8FB160086BEF}" type="presParOf" srcId="{D35A3E3D-7EE9-4444-A9F6-D8080B01C600}" destId="{0B84E9F9-406A-440A-8247-DA770009576C}" srcOrd="1" destOrd="0" presId="urn:microsoft.com/office/officeart/2005/8/layout/vProcess5"/>
    <dgm:cxn modelId="{5E95E0E7-6668-458E-B7B8-1ADEAB67923B}" type="presParOf" srcId="{D35A3E3D-7EE9-4444-A9F6-D8080B01C600}" destId="{C67A7508-644C-4249-84C6-627A92131A49}" srcOrd="2" destOrd="0" presId="urn:microsoft.com/office/officeart/2005/8/layout/vProcess5"/>
    <dgm:cxn modelId="{EDB63C17-0316-4960-8D70-24DF8BADFAA6}" type="presParOf" srcId="{D35A3E3D-7EE9-4444-A9F6-D8080B01C600}" destId="{12F9E64A-9AAA-4D27-9EB2-85B425AAC754}" srcOrd="3" destOrd="0" presId="urn:microsoft.com/office/officeart/2005/8/layout/vProcess5"/>
    <dgm:cxn modelId="{7D66C8B9-87C2-4F57-972F-F5132E3CBC04}" type="presParOf" srcId="{D35A3E3D-7EE9-4444-A9F6-D8080B01C600}" destId="{E142464D-5CB3-4961-81A2-C46DF773DA96}" srcOrd="4" destOrd="0" presId="urn:microsoft.com/office/officeart/2005/8/layout/vProcess5"/>
    <dgm:cxn modelId="{8919BBBF-9ACD-449B-A3D4-73D21756C4AA}" type="presParOf" srcId="{D35A3E3D-7EE9-4444-A9F6-D8080B01C600}" destId="{A8A45DF2-85C9-4376-BE8A-6110F0A74D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Syntax rules also tell us how words form groups and are hierarchically ordered in a sentence.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0BA4E08D-5687-473A-A31B-A027CE1ACF9F}" type="pres">
      <dgm:prSet presAssocID="{A72D18D4-FFE7-4FD7-87A6-2B6DB981967D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993054F5-0CDD-4DA1-8DD0-47B2A0F64630}" type="presOf" srcId="{55476E5E-310E-442A-83B1-60D83987F839}" destId="{0BA4E08D-5687-473A-A31B-A027CE1ACF9F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FF6870BE-972D-4E85-8138-273D97E31266}" type="presParOf" srcId="{846AD4F1-7041-4B68-A259-B44334A15A70}" destId="{0BA4E08D-5687-473A-A31B-A027CE1ACF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“The captain ordered the old men and women off the ship.”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426BDC0C-749A-4721-B042-94A4836B967C}">
      <dgm:prSet phldrT="[Text]"/>
      <dgm:spPr/>
      <dgm:t>
        <a:bodyPr/>
        <a:lstStyle/>
        <a:p>
          <a:r>
            <a:rPr lang="en-US" dirty="0"/>
            <a:t>The sentence has two possible meaning </a:t>
          </a:r>
          <a:endParaRPr lang="en-ID" dirty="0"/>
        </a:p>
      </dgm:t>
    </dgm:pt>
    <dgm:pt modelId="{8FC922E2-E48C-4092-8673-C158DE789DC2}" type="parTrans" cxnId="{EDCCB365-2968-480E-961C-956A86789DC0}">
      <dgm:prSet/>
      <dgm:spPr/>
      <dgm:t>
        <a:bodyPr/>
        <a:lstStyle/>
        <a:p>
          <a:endParaRPr lang="en-ID"/>
        </a:p>
      </dgm:t>
    </dgm:pt>
    <dgm:pt modelId="{42937439-F823-495E-92FD-FF14C68D3143}" type="sibTrans" cxnId="{EDCCB365-2968-480E-961C-956A86789DC0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3424FF02-6763-4478-BF39-76F9665A28B6}" type="pres">
      <dgm:prSet presAssocID="{A72D18D4-FFE7-4FD7-87A6-2B6DB981967D}" presName="TwoNodes_1" presStyleLbl="node1" presStyleIdx="0" presStyleCnt="2">
        <dgm:presLayoutVars>
          <dgm:bulletEnabled val="1"/>
        </dgm:presLayoutVars>
      </dgm:prSet>
      <dgm:spPr/>
    </dgm:pt>
    <dgm:pt modelId="{5CDD4EEF-3982-437B-AE59-AAD037028C10}" type="pres">
      <dgm:prSet presAssocID="{A72D18D4-FFE7-4FD7-87A6-2B6DB981967D}" presName="TwoNodes_2" presStyleLbl="node1" presStyleIdx="1" presStyleCnt="2">
        <dgm:presLayoutVars>
          <dgm:bulletEnabled val="1"/>
        </dgm:presLayoutVars>
      </dgm:prSet>
      <dgm:spPr/>
    </dgm:pt>
    <dgm:pt modelId="{AD02F171-BDCD-4F80-A89E-94B12D1C09C9}" type="pres">
      <dgm:prSet presAssocID="{A72D18D4-FFE7-4FD7-87A6-2B6DB981967D}" presName="TwoConn_1-2" presStyleLbl="fgAccFollowNode1" presStyleIdx="0" presStyleCnt="1">
        <dgm:presLayoutVars>
          <dgm:bulletEnabled val="1"/>
        </dgm:presLayoutVars>
      </dgm:prSet>
      <dgm:spPr/>
    </dgm:pt>
    <dgm:pt modelId="{30855BD2-DDA1-40EA-B444-C15DBC370787}" type="pres">
      <dgm:prSet presAssocID="{A72D18D4-FFE7-4FD7-87A6-2B6DB981967D}" presName="TwoNodes_1_text" presStyleLbl="node1" presStyleIdx="1" presStyleCnt="2">
        <dgm:presLayoutVars>
          <dgm:bulletEnabled val="1"/>
        </dgm:presLayoutVars>
      </dgm:prSet>
      <dgm:spPr/>
    </dgm:pt>
    <dgm:pt modelId="{13A5FDA3-1A00-4EA1-AD4C-CAF78998B96E}" type="pres">
      <dgm:prSet presAssocID="{A72D18D4-FFE7-4FD7-87A6-2B6DB98196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A91483B-E660-4481-8212-BF6C43F7BDB3}" type="presOf" srcId="{426BDC0C-749A-4721-B042-94A4836B967C}" destId="{13A5FDA3-1A00-4EA1-AD4C-CAF78998B96E}" srcOrd="1" destOrd="0" presId="urn:microsoft.com/office/officeart/2005/8/layout/vProcess5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EDCCB365-2968-480E-961C-956A86789DC0}" srcId="{A72D18D4-FFE7-4FD7-87A6-2B6DB981967D}" destId="{426BDC0C-749A-4721-B042-94A4836B967C}" srcOrd="1" destOrd="0" parTransId="{8FC922E2-E48C-4092-8673-C158DE789DC2}" sibTransId="{42937439-F823-495E-92FD-FF14C68D3143}"/>
    <dgm:cxn modelId="{C11A3275-340E-4FB3-A6B0-4BD7B97B6B56}" type="presOf" srcId="{55476E5E-310E-442A-83B1-60D83987F839}" destId="{3424FF02-6763-4478-BF39-76F9665A28B6}" srcOrd="0" destOrd="0" presId="urn:microsoft.com/office/officeart/2005/8/layout/vProcess5"/>
    <dgm:cxn modelId="{9A27EF76-3793-4E15-A77A-6CD949D35159}" type="presOf" srcId="{5781A675-B77A-47C7-B977-52E667168D7C}" destId="{AD02F171-BDCD-4F80-A89E-94B12D1C09C9}" srcOrd="0" destOrd="0" presId="urn:microsoft.com/office/officeart/2005/8/layout/vProcess5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C947458F-8DCA-46DA-9802-D3FD37C706F5}" type="presOf" srcId="{55476E5E-310E-442A-83B1-60D83987F839}" destId="{30855BD2-DDA1-40EA-B444-C15DBC370787}" srcOrd="1" destOrd="0" presId="urn:microsoft.com/office/officeart/2005/8/layout/vProcess5"/>
    <dgm:cxn modelId="{143B5AF5-8062-4A36-8D03-BEADE8460E55}" type="presOf" srcId="{426BDC0C-749A-4721-B042-94A4836B967C}" destId="{5CDD4EEF-3982-437B-AE59-AAD037028C10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008F956A-5EAB-4B93-84B4-442C5D299848}" type="presParOf" srcId="{846AD4F1-7041-4B68-A259-B44334A15A70}" destId="{3424FF02-6763-4478-BF39-76F9665A28B6}" srcOrd="1" destOrd="0" presId="urn:microsoft.com/office/officeart/2005/8/layout/vProcess5"/>
    <dgm:cxn modelId="{5651BED0-4D24-45FD-A940-4A36FFACC06D}" type="presParOf" srcId="{846AD4F1-7041-4B68-A259-B44334A15A70}" destId="{5CDD4EEF-3982-437B-AE59-AAD037028C10}" srcOrd="2" destOrd="0" presId="urn:microsoft.com/office/officeart/2005/8/layout/vProcess5"/>
    <dgm:cxn modelId="{A14744D2-C611-4A8E-B432-290CB5608B0E}" type="presParOf" srcId="{846AD4F1-7041-4B68-A259-B44334A15A70}" destId="{AD02F171-BDCD-4F80-A89E-94B12D1C09C9}" srcOrd="3" destOrd="0" presId="urn:microsoft.com/office/officeart/2005/8/layout/vProcess5"/>
    <dgm:cxn modelId="{AD6A398E-ACF8-479E-952D-FFC24DE60FD4}" type="presParOf" srcId="{846AD4F1-7041-4B68-A259-B44334A15A70}" destId="{30855BD2-DDA1-40EA-B444-C15DBC370787}" srcOrd="4" destOrd="0" presId="urn:microsoft.com/office/officeart/2005/8/layout/vProcess5"/>
    <dgm:cxn modelId="{F1B482C8-D6EF-4426-B2BF-CE53B649C0D8}" type="presParOf" srcId="{846AD4F1-7041-4B68-A259-B44334A15A70}" destId="{13A5FDA3-1A00-4EA1-AD4C-CAF78998B96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1" csCatId="accent2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The captain ordered the </a:t>
          </a:r>
          <a:r>
            <a:rPr lang="en-US" b="1" dirty="0"/>
            <a:t>old men </a:t>
          </a:r>
          <a:r>
            <a:rPr lang="en-US" dirty="0"/>
            <a:t>and the </a:t>
          </a:r>
          <a:r>
            <a:rPr lang="en-US" b="1" dirty="0"/>
            <a:t>old women </a:t>
          </a:r>
          <a:r>
            <a:rPr lang="en-US" dirty="0"/>
            <a:t>off the ship.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426BDC0C-749A-4721-B042-94A4836B967C}">
      <dgm:prSet phldrT="[Text]"/>
      <dgm:spPr/>
      <dgm:t>
        <a:bodyPr/>
        <a:lstStyle/>
        <a:p>
          <a:r>
            <a:rPr lang="en-US" dirty="0"/>
            <a:t>The captain ordered the </a:t>
          </a:r>
          <a:r>
            <a:rPr lang="en-US" b="1" dirty="0"/>
            <a:t>old men </a:t>
          </a:r>
          <a:r>
            <a:rPr lang="en-US" dirty="0"/>
            <a:t>and the women of any age off the ship.</a:t>
          </a:r>
          <a:endParaRPr lang="en-ID" dirty="0"/>
        </a:p>
      </dgm:t>
    </dgm:pt>
    <dgm:pt modelId="{8FC922E2-E48C-4092-8673-C158DE789DC2}" type="parTrans" cxnId="{EDCCB365-2968-480E-961C-956A86789DC0}">
      <dgm:prSet/>
      <dgm:spPr/>
      <dgm:t>
        <a:bodyPr/>
        <a:lstStyle/>
        <a:p>
          <a:endParaRPr lang="en-ID"/>
        </a:p>
      </dgm:t>
    </dgm:pt>
    <dgm:pt modelId="{42937439-F823-495E-92FD-FF14C68D3143}" type="sibTrans" cxnId="{EDCCB365-2968-480E-961C-956A86789DC0}">
      <dgm:prSet/>
      <dgm:spPr/>
      <dgm:t>
        <a:bodyPr/>
        <a:lstStyle/>
        <a:p>
          <a:endParaRPr lang="en-ID"/>
        </a:p>
      </dgm:t>
    </dgm:pt>
    <dgm:pt modelId="{813897E0-FC59-4468-B97F-402BC7873FF2}" type="pres">
      <dgm:prSet presAssocID="{A72D18D4-FFE7-4FD7-87A6-2B6DB981967D}" presName="Name0" presStyleCnt="0">
        <dgm:presLayoutVars>
          <dgm:chMax val="7"/>
          <dgm:dir/>
          <dgm:animOne val="branch"/>
        </dgm:presLayoutVars>
      </dgm:prSet>
      <dgm:spPr/>
    </dgm:pt>
    <dgm:pt modelId="{694501A6-11ED-465C-836B-186DB22DA5A2}" type="pres">
      <dgm:prSet presAssocID="{55476E5E-310E-442A-83B1-60D83987F839}" presName="parTx1" presStyleLbl="node1" presStyleIdx="0" presStyleCnt="2"/>
      <dgm:spPr/>
    </dgm:pt>
    <dgm:pt modelId="{FDD909D5-8990-48C8-8DC6-FDC779AE355E}" type="pres">
      <dgm:prSet presAssocID="{426BDC0C-749A-4721-B042-94A4836B967C}" presName="parTx2" presStyleLbl="node1" presStyleIdx="1" presStyleCnt="2"/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EDCCB365-2968-480E-961C-956A86789DC0}" srcId="{A72D18D4-FFE7-4FD7-87A6-2B6DB981967D}" destId="{426BDC0C-749A-4721-B042-94A4836B967C}" srcOrd="1" destOrd="0" parTransId="{8FC922E2-E48C-4092-8673-C158DE789DC2}" sibTransId="{42937439-F823-495E-92FD-FF14C68D3143}"/>
    <dgm:cxn modelId="{3B2110A0-44CB-4C9A-8759-C05BE31BA31F}" type="presOf" srcId="{55476E5E-310E-442A-83B1-60D83987F839}" destId="{694501A6-11ED-465C-836B-186DB22DA5A2}" srcOrd="0" destOrd="0" presId="urn:microsoft.com/office/officeart/2009/3/layout/SubStepProcess"/>
    <dgm:cxn modelId="{65B453DC-A510-4799-986E-8E44A67956E4}" type="presOf" srcId="{A72D18D4-FFE7-4FD7-87A6-2B6DB981967D}" destId="{813897E0-FC59-4468-B97F-402BC7873FF2}" srcOrd="0" destOrd="0" presId="urn:microsoft.com/office/officeart/2009/3/layout/SubStepProcess"/>
    <dgm:cxn modelId="{6F86CFE7-9651-4625-A7A4-12AB07661F70}" type="presOf" srcId="{426BDC0C-749A-4721-B042-94A4836B967C}" destId="{FDD909D5-8990-48C8-8DC6-FDC779AE355E}" srcOrd="0" destOrd="0" presId="urn:microsoft.com/office/officeart/2009/3/layout/SubStepProcess"/>
    <dgm:cxn modelId="{601532B7-3FAF-4673-8704-A1FC01015CE5}" type="presParOf" srcId="{813897E0-FC59-4468-B97F-402BC7873FF2}" destId="{694501A6-11ED-465C-836B-186DB22DA5A2}" srcOrd="0" destOrd="0" presId="urn:microsoft.com/office/officeart/2009/3/layout/SubStepProcess"/>
    <dgm:cxn modelId="{344E578F-E70D-4B6F-B063-FC5551059881}" type="presParOf" srcId="{813897E0-FC59-4468-B97F-402BC7873FF2}" destId="{FDD909D5-8990-48C8-8DC6-FDC779AE355E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To which words is the adjective </a:t>
          </a:r>
          <a:r>
            <a:rPr lang="en-US" b="1" dirty="0"/>
            <a:t>‘old’ </a:t>
          </a:r>
          <a:r>
            <a:rPr lang="en-US" dirty="0"/>
            <a:t>applied?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0BA4E08D-5687-473A-A31B-A027CE1ACF9F}" type="pres">
      <dgm:prSet presAssocID="{A72D18D4-FFE7-4FD7-87A6-2B6DB981967D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993054F5-0CDD-4DA1-8DD0-47B2A0F64630}" type="presOf" srcId="{55476E5E-310E-442A-83B1-60D83987F839}" destId="{0BA4E08D-5687-473A-A31B-A027CE1ACF9F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FF6870BE-972D-4E85-8138-273D97E31266}" type="presParOf" srcId="{846AD4F1-7041-4B68-A259-B44334A15A70}" destId="{0BA4E08D-5687-473A-A31B-A027CE1ACF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1" csCatId="accent2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The captain ordered the [</a:t>
          </a:r>
          <a:r>
            <a:rPr lang="en-US" b="1" dirty="0"/>
            <a:t>old men and women</a:t>
          </a:r>
          <a:r>
            <a:rPr lang="en-US" dirty="0"/>
            <a:t>] off the ship.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426BDC0C-749A-4721-B042-94A4836B967C}">
      <dgm:prSet phldrT="[Text]"/>
      <dgm:spPr/>
      <dgm:t>
        <a:bodyPr/>
        <a:lstStyle/>
        <a:p>
          <a:r>
            <a:rPr lang="en-US" dirty="0"/>
            <a:t>The captain ordered the [</a:t>
          </a:r>
          <a:r>
            <a:rPr lang="en-US" b="1" dirty="0"/>
            <a:t>old men</a:t>
          </a:r>
          <a:r>
            <a:rPr lang="en-US" dirty="0"/>
            <a:t>] and </a:t>
          </a:r>
          <a:r>
            <a:rPr lang="en-US" b="1" dirty="0"/>
            <a:t>women</a:t>
          </a:r>
          <a:r>
            <a:rPr lang="en-US" dirty="0"/>
            <a:t> off the ship.</a:t>
          </a:r>
          <a:endParaRPr lang="en-ID" dirty="0"/>
        </a:p>
      </dgm:t>
    </dgm:pt>
    <dgm:pt modelId="{8FC922E2-E48C-4092-8673-C158DE789DC2}" type="parTrans" cxnId="{EDCCB365-2968-480E-961C-956A86789DC0}">
      <dgm:prSet/>
      <dgm:spPr/>
      <dgm:t>
        <a:bodyPr/>
        <a:lstStyle/>
        <a:p>
          <a:endParaRPr lang="en-ID"/>
        </a:p>
      </dgm:t>
    </dgm:pt>
    <dgm:pt modelId="{42937439-F823-495E-92FD-FF14C68D3143}" type="sibTrans" cxnId="{EDCCB365-2968-480E-961C-956A86789DC0}">
      <dgm:prSet/>
      <dgm:spPr/>
      <dgm:t>
        <a:bodyPr/>
        <a:lstStyle/>
        <a:p>
          <a:endParaRPr lang="en-ID"/>
        </a:p>
      </dgm:t>
    </dgm:pt>
    <dgm:pt modelId="{813897E0-FC59-4468-B97F-402BC7873FF2}" type="pres">
      <dgm:prSet presAssocID="{A72D18D4-FFE7-4FD7-87A6-2B6DB981967D}" presName="Name0" presStyleCnt="0">
        <dgm:presLayoutVars>
          <dgm:chMax val="7"/>
          <dgm:dir/>
          <dgm:animOne val="branch"/>
        </dgm:presLayoutVars>
      </dgm:prSet>
      <dgm:spPr/>
    </dgm:pt>
    <dgm:pt modelId="{694501A6-11ED-465C-836B-186DB22DA5A2}" type="pres">
      <dgm:prSet presAssocID="{55476E5E-310E-442A-83B1-60D83987F839}" presName="parTx1" presStyleLbl="node1" presStyleIdx="0" presStyleCnt="2"/>
      <dgm:spPr/>
    </dgm:pt>
    <dgm:pt modelId="{FDD909D5-8990-48C8-8DC6-FDC779AE355E}" type="pres">
      <dgm:prSet presAssocID="{426BDC0C-749A-4721-B042-94A4836B967C}" presName="parTx2" presStyleLbl="node1" presStyleIdx="1" presStyleCnt="2"/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EDCCB365-2968-480E-961C-956A86789DC0}" srcId="{A72D18D4-FFE7-4FD7-87A6-2B6DB981967D}" destId="{426BDC0C-749A-4721-B042-94A4836B967C}" srcOrd="1" destOrd="0" parTransId="{8FC922E2-E48C-4092-8673-C158DE789DC2}" sibTransId="{42937439-F823-495E-92FD-FF14C68D3143}"/>
    <dgm:cxn modelId="{3B2110A0-44CB-4C9A-8759-C05BE31BA31F}" type="presOf" srcId="{55476E5E-310E-442A-83B1-60D83987F839}" destId="{694501A6-11ED-465C-836B-186DB22DA5A2}" srcOrd="0" destOrd="0" presId="urn:microsoft.com/office/officeart/2009/3/layout/SubStepProcess"/>
    <dgm:cxn modelId="{65B453DC-A510-4799-986E-8E44A67956E4}" type="presOf" srcId="{A72D18D4-FFE7-4FD7-87A6-2B6DB981967D}" destId="{813897E0-FC59-4468-B97F-402BC7873FF2}" srcOrd="0" destOrd="0" presId="urn:microsoft.com/office/officeart/2009/3/layout/SubStepProcess"/>
    <dgm:cxn modelId="{6F86CFE7-9651-4625-A7A4-12AB07661F70}" type="presOf" srcId="{426BDC0C-749A-4721-B042-94A4836B967C}" destId="{FDD909D5-8990-48C8-8DC6-FDC779AE355E}" srcOrd="0" destOrd="0" presId="urn:microsoft.com/office/officeart/2009/3/layout/SubStepProcess"/>
    <dgm:cxn modelId="{601532B7-3FAF-4673-8704-A1FC01015CE5}" type="presParOf" srcId="{813897E0-FC59-4468-B97F-402BC7873FF2}" destId="{694501A6-11ED-465C-836B-186DB22DA5A2}" srcOrd="0" destOrd="0" presId="urn:microsoft.com/office/officeart/2009/3/layout/SubStepProcess"/>
    <dgm:cxn modelId="{344E578F-E70D-4B6F-B063-FC5551059881}" type="presParOf" srcId="{813897E0-FC59-4468-B97F-402BC7873FF2}" destId="{FDD909D5-8990-48C8-8DC6-FDC779AE355E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ID" dirty="0"/>
            <a:t>Noun Phrase :                  </a:t>
          </a:r>
          <a:r>
            <a:rPr lang="en-US" b="1" dirty="0"/>
            <a:t>The car </a:t>
          </a:r>
        </a:p>
        <a:p>
          <a:r>
            <a:rPr lang="en-US" b="1" dirty="0"/>
            <a:t> A clever student</a:t>
          </a:r>
          <a:endParaRPr lang="en-ID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E670F8E-51D3-4F6A-BC97-CABC9745A759}" type="pres">
      <dgm:prSet presAssocID="{A72D18D4-FFE7-4FD7-87A6-2B6DB981967D}" presName="Name0" presStyleCnt="0">
        <dgm:presLayoutVars>
          <dgm:dir/>
          <dgm:animOne val="branch"/>
          <dgm:animLvl val="lvl"/>
        </dgm:presLayoutVars>
      </dgm:prSet>
      <dgm:spPr/>
    </dgm:pt>
    <dgm:pt modelId="{763B3FC1-1E93-4E8E-A4B7-15B9B03E0C6A}" type="pres">
      <dgm:prSet presAssocID="{55476E5E-310E-442A-83B1-60D83987F839}" presName="chaos" presStyleCnt="0"/>
      <dgm:spPr/>
    </dgm:pt>
    <dgm:pt modelId="{6A98E952-DA34-4F72-A984-76E8E3EF017E}" type="pres">
      <dgm:prSet presAssocID="{55476E5E-310E-442A-83B1-60D83987F839}" presName="parTx1" presStyleLbl="revTx" presStyleIdx="0" presStyleCnt="1"/>
      <dgm:spPr/>
    </dgm:pt>
    <dgm:pt modelId="{5749D0D7-2260-4123-8BF8-315F3C57AFD6}" type="pres">
      <dgm:prSet presAssocID="{55476E5E-310E-442A-83B1-60D83987F839}" presName="c1" presStyleLbl="node1" presStyleIdx="0" presStyleCnt="18"/>
      <dgm:spPr/>
    </dgm:pt>
    <dgm:pt modelId="{E9FE1DE4-08FE-4BA0-A050-EF1AB9C67A9A}" type="pres">
      <dgm:prSet presAssocID="{55476E5E-310E-442A-83B1-60D83987F839}" presName="c2" presStyleLbl="node1" presStyleIdx="1" presStyleCnt="18"/>
      <dgm:spPr/>
    </dgm:pt>
    <dgm:pt modelId="{56C5D28D-EFBC-458D-976E-1CC3241FFF1C}" type="pres">
      <dgm:prSet presAssocID="{55476E5E-310E-442A-83B1-60D83987F839}" presName="c3" presStyleLbl="node1" presStyleIdx="2" presStyleCnt="18"/>
      <dgm:spPr/>
    </dgm:pt>
    <dgm:pt modelId="{830F73BC-4FE6-46BA-94CC-F4CCC871BF82}" type="pres">
      <dgm:prSet presAssocID="{55476E5E-310E-442A-83B1-60D83987F839}" presName="c4" presStyleLbl="node1" presStyleIdx="3" presStyleCnt="18"/>
      <dgm:spPr/>
    </dgm:pt>
    <dgm:pt modelId="{5DDB685A-3F1F-4784-A166-A44759710EFA}" type="pres">
      <dgm:prSet presAssocID="{55476E5E-310E-442A-83B1-60D83987F839}" presName="c5" presStyleLbl="node1" presStyleIdx="4" presStyleCnt="18"/>
      <dgm:spPr/>
    </dgm:pt>
    <dgm:pt modelId="{47E73D67-68A1-4BE2-AE86-FD8E57047D9A}" type="pres">
      <dgm:prSet presAssocID="{55476E5E-310E-442A-83B1-60D83987F839}" presName="c6" presStyleLbl="node1" presStyleIdx="5" presStyleCnt="18"/>
      <dgm:spPr/>
    </dgm:pt>
    <dgm:pt modelId="{2C01FB67-332C-4B5E-9B83-28286CCF159C}" type="pres">
      <dgm:prSet presAssocID="{55476E5E-310E-442A-83B1-60D83987F839}" presName="c7" presStyleLbl="node1" presStyleIdx="6" presStyleCnt="18"/>
      <dgm:spPr/>
    </dgm:pt>
    <dgm:pt modelId="{001AEEE4-5658-42BD-8714-6C42E88B3B67}" type="pres">
      <dgm:prSet presAssocID="{55476E5E-310E-442A-83B1-60D83987F839}" presName="c8" presStyleLbl="node1" presStyleIdx="7" presStyleCnt="18"/>
      <dgm:spPr/>
    </dgm:pt>
    <dgm:pt modelId="{DBD21B17-FC60-48E7-B7F4-146015B48861}" type="pres">
      <dgm:prSet presAssocID="{55476E5E-310E-442A-83B1-60D83987F839}" presName="c9" presStyleLbl="node1" presStyleIdx="8" presStyleCnt="18"/>
      <dgm:spPr/>
    </dgm:pt>
    <dgm:pt modelId="{73350BD4-FB39-452A-9940-1D950958DDF0}" type="pres">
      <dgm:prSet presAssocID="{55476E5E-310E-442A-83B1-60D83987F839}" presName="c10" presStyleLbl="node1" presStyleIdx="9" presStyleCnt="18"/>
      <dgm:spPr/>
    </dgm:pt>
    <dgm:pt modelId="{101F3139-4F2A-4855-BF7E-DA7F5452F6E5}" type="pres">
      <dgm:prSet presAssocID="{55476E5E-310E-442A-83B1-60D83987F839}" presName="c11" presStyleLbl="node1" presStyleIdx="10" presStyleCnt="18"/>
      <dgm:spPr/>
    </dgm:pt>
    <dgm:pt modelId="{3E0266B2-FDE7-4437-B4FB-0E876D1213E8}" type="pres">
      <dgm:prSet presAssocID="{55476E5E-310E-442A-83B1-60D83987F839}" presName="c12" presStyleLbl="node1" presStyleIdx="11" presStyleCnt="18"/>
      <dgm:spPr/>
    </dgm:pt>
    <dgm:pt modelId="{A87AF107-8E83-4417-ABED-45121E73551F}" type="pres">
      <dgm:prSet presAssocID="{55476E5E-310E-442A-83B1-60D83987F839}" presName="c13" presStyleLbl="node1" presStyleIdx="12" presStyleCnt="18"/>
      <dgm:spPr/>
    </dgm:pt>
    <dgm:pt modelId="{CD983A0C-E7A9-4BBE-9776-6E510F92D9D1}" type="pres">
      <dgm:prSet presAssocID="{55476E5E-310E-442A-83B1-60D83987F839}" presName="c14" presStyleLbl="node1" presStyleIdx="13" presStyleCnt="18"/>
      <dgm:spPr/>
    </dgm:pt>
    <dgm:pt modelId="{0A2A5836-16EA-4016-AAC2-B6F2E92DB452}" type="pres">
      <dgm:prSet presAssocID="{55476E5E-310E-442A-83B1-60D83987F839}" presName="c15" presStyleLbl="node1" presStyleIdx="14" presStyleCnt="18"/>
      <dgm:spPr/>
    </dgm:pt>
    <dgm:pt modelId="{54916E89-AC8C-4E53-802F-8716D4A1EACA}" type="pres">
      <dgm:prSet presAssocID="{55476E5E-310E-442A-83B1-60D83987F839}" presName="c16" presStyleLbl="node1" presStyleIdx="15" presStyleCnt="18"/>
      <dgm:spPr/>
    </dgm:pt>
    <dgm:pt modelId="{294520A6-D9D0-432B-B26C-4235118B3900}" type="pres">
      <dgm:prSet presAssocID="{55476E5E-310E-442A-83B1-60D83987F839}" presName="c17" presStyleLbl="node1" presStyleIdx="16" presStyleCnt="18"/>
      <dgm:spPr/>
    </dgm:pt>
    <dgm:pt modelId="{A5F5AC5F-6FB3-498F-855F-09821D21391F}" type="pres">
      <dgm:prSet presAssocID="{55476E5E-310E-442A-83B1-60D83987F839}" presName="c18" presStyleLbl="node1" presStyleIdx="17" presStyleCnt="18"/>
      <dgm:spPr/>
    </dgm:pt>
  </dgm:ptLst>
  <dgm:cxnLst>
    <dgm:cxn modelId="{0FEE640C-C8BE-416D-A3DD-FE3607D87A5E}" type="presOf" srcId="{55476E5E-310E-442A-83B1-60D83987F839}" destId="{6A98E952-DA34-4F72-A984-76E8E3EF017E}" srcOrd="0" destOrd="0" presId="urn:microsoft.com/office/officeart/2009/3/layout/RandomtoResult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355F0E91-E49F-4F37-A355-539944FE0651}" type="presOf" srcId="{A72D18D4-FFE7-4FD7-87A6-2B6DB981967D}" destId="{8E670F8E-51D3-4F6A-BC97-CABC9745A759}" srcOrd="0" destOrd="0" presId="urn:microsoft.com/office/officeart/2009/3/layout/RandomtoResultProcess"/>
    <dgm:cxn modelId="{7E8E2A64-8BB5-4B1C-9327-EEA92B15B98A}" type="presParOf" srcId="{8E670F8E-51D3-4F6A-BC97-CABC9745A759}" destId="{763B3FC1-1E93-4E8E-A4B7-15B9B03E0C6A}" srcOrd="0" destOrd="0" presId="urn:microsoft.com/office/officeart/2009/3/layout/RandomtoResultProcess"/>
    <dgm:cxn modelId="{EED6C6B7-5608-4B4C-8C65-AA8CE2B1D035}" type="presParOf" srcId="{763B3FC1-1E93-4E8E-A4B7-15B9B03E0C6A}" destId="{6A98E952-DA34-4F72-A984-76E8E3EF017E}" srcOrd="0" destOrd="0" presId="urn:microsoft.com/office/officeart/2009/3/layout/RandomtoResultProcess"/>
    <dgm:cxn modelId="{BA909189-6506-42F7-B53B-05ACA2657966}" type="presParOf" srcId="{763B3FC1-1E93-4E8E-A4B7-15B9B03E0C6A}" destId="{5749D0D7-2260-4123-8BF8-315F3C57AFD6}" srcOrd="1" destOrd="0" presId="urn:microsoft.com/office/officeart/2009/3/layout/RandomtoResultProcess"/>
    <dgm:cxn modelId="{04F4617B-A3B5-4674-A72A-98CBF9C7F86A}" type="presParOf" srcId="{763B3FC1-1E93-4E8E-A4B7-15B9B03E0C6A}" destId="{E9FE1DE4-08FE-4BA0-A050-EF1AB9C67A9A}" srcOrd="2" destOrd="0" presId="urn:microsoft.com/office/officeart/2009/3/layout/RandomtoResultProcess"/>
    <dgm:cxn modelId="{B39CF447-781D-42E1-97E6-2F9A86D43915}" type="presParOf" srcId="{763B3FC1-1E93-4E8E-A4B7-15B9B03E0C6A}" destId="{56C5D28D-EFBC-458D-976E-1CC3241FFF1C}" srcOrd="3" destOrd="0" presId="urn:microsoft.com/office/officeart/2009/3/layout/RandomtoResultProcess"/>
    <dgm:cxn modelId="{9F72C419-1947-4C60-B49B-9060429F84D7}" type="presParOf" srcId="{763B3FC1-1E93-4E8E-A4B7-15B9B03E0C6A}" destId="{830F73BC-4FE6-46BA-94CC-F4CCC871BF82}" srcOrd="4" destOrd="0" presId="urn:microsoft.com/office/officeart/2009/3/layout/RandomtoResultProcess"/>
    <dgm:cxn modelId="{483E3CF3-3E5C-4FF6-ADD5-DFC724A2A11C}" type="presParOf" srcId="{763B3FC1-1E93-4E8E-A4B7-15B9B03E0C6A}" destId="{5DDB685A-3F1F-4784-A166-A44759710EFA}" srcOrd="5" destOrd="0" presId="urn:microsoft.com/office/officeart/2009/3/layout/RandomtoResultProcess"/>
    <dgm:cxn modelId="{F67DB9A2-3A1C-45F0-897D-FC642519DBBE}" type="presParOf" srcId="{763B3FC1-1E93-4E8E-A4B7-15B9B03E0C6A}" destId="{47E73D67-68A1-4BE2-AE86-FD8E57047D9A}" srcOrd="6" destOrd="0" presId="urn:microsoft.com/office/officeart/2009/3/layout/RandomtoResultProcess"/>
    <dgm:cxn modelId="{8EB4D977-2D2D-4230-956F-F47B2CFDCB99}" type="presParOf" srcId="{763B3FC1-1E93-4E8E-A4B7-15B9B03E0C6A}" destId="{2C01FB67-332C-4B5E-9B83-28286CCF159C}" srcOrd="7" destOrd="0" presId="urn:microsoft.com/office/officeart/2009/3/layout/RandomtoResultProcess"/>
    <dgm:cxn modelId="{63E737F6-C3C0-4863-93D8-E400A834548C}" type="presParOf" srcId="{763B3FC1-1E93-4E8E-A4B7-15B9B03E0C6A}" destId="{001AEEE4-5658-42BD-8714-6C42E88B3B67}" srcOrd="8" destOrd="0" presId="urn:microsoft.com/office/officeart/2009/3/layout/RandomtoResultProcess"/>
    <dgm:cxn modelId="{872F30E2-07F7-468F-8E3D-47A9A91557C1}" type="presParOf" srcId="{763B3FC1-1E93-4E8E-A4B7-15B9B03E0C6A}" destId="{DBD21B17-FC60-48E7-B7F4-146015B48861}" srcOrd="9" destOrd="0" presId="urn:microsoft.com/office/officeart/2009/3/layout/RandomtoResultProcess"/>
    <dgm:cxn modelId="{E83401F8-C70E-4891-8BA7-AE200115E1FA}" type="presParOf" srcId="{763B3FC1-1E93-4E8E-A4B7-15B9B03E0C6A}" destId="{73350BD4-FB39-452A-9940-1D950958DDF0}" srcOrd="10" destOrd="0" presId="urn:microsoft.com/office/officeart/2009/3/layout/RandomtoResultProcess"/>
    <dgm:cxn modelId="{CF3666E8-B00F-4457-9EC7-942807151D76}" type="presParOf" srcId="{763B3FC1-1E93-4E8E-A4B7-15B9B03E0C6A}" destId="{101F3139-4F2A-4855-BF7E-DA7F5452F6E5}" srcOrd="11" destOrd="0" presId="urn:microsoft.com/office/officeart/2009/3/layout/RandomtoResultProcess"/>
    <dgm:cxn modelId="{86480BA4-8E2F-4486-8546-CF581F4C11F9}" type="presParOf" srcId="{763B3FC1-1E93-4E8E-A4B7-15B9B03E0C6A}" destId="{3E0266B2-FDE7-4437-B4FB-0E876D1213E8}" srcOrd="12" destOrd="0" presId="urn:microsoft.com/office/officeart/2009/3/layout/RandomtoResultProcess"/>
    <dgm:cxn modelId="{1961E301-38C2-4B23-A91A-77620D567233}" type="presParOf" srcId="{763B3FC1-1E93-4E8E-A4B7-15B9B03E0C6A}" destId="{A87AF107-8E83-4417-ABED-45121E73551F}" srcOrd="13" destOrd="0" presId="urn:microsoft.com/office/officeart/2009/3/layout/RandomtoResultProcess"/>
    <dgm:cxn modelId="{0ED2C1D6-11A2-4FD0-B111-9BC46380210D}" type="presParOf" srcId="{763B3FC1-1E93-4E8E-A4B7-15B9B03E0C6A}" destId="{CD983A0C-E7A9-4BBE-9776-6E510F92D9D1}" srcOrd="14" destOrd="0" presId="urn:microsoft.com/office/officeart/2009/3/layout/RandomtoResultProcess"/>
    <dgm:cxn modelId="{8D079EF3-F9F3-410C-9CEE-0B6A2F32637F}" type="presParOf" srcId="{763B3FC1-1E93-4E8E-A4B7-15B9B03E0C6A}" destId="{0A2A5836-16EA-4016-AAC2-B6F2E92DB452}" srcOrd="15" destOrd="0" presId="urn:microsoft.com/office/officeart/2009/3/layout/RandomtoResultProcess"/>
    <dgm:cxn modelId="{7954721C-C50A-40C9-ABC1-3F4C86AA8A69}" type="presParOf" srcId="{763B3FC1-1E93-4E8E-A4B7-15B9B03E0C6A}" destId="{54916E89-AC8C-4E53-802F-8716D4A1EACA}" srcOrd="16" destOrd="0" presId="urn:microsoft.com/office/officeart/2009/3/layout/RandomtoResultProcess"/>
    <dgm:cxn modelId="{F58270F3-9804-4500-BAB6-727E4FF8CB97}" type="presParOf" srcId="{763B3FC1-1E93-4E8E-A4B7-15B9B03E0C6A}" destId="{294520A6-D9D0-432B-B26C-4235118B3900}" srcOrd="17" destOrd="0" presId="urn:microsoft.com/office/officeart/2009/3/layout/RandomtoResultProcess"/>
    <dgm:cxn modelId="{8BB3E18A-BFA7-449F-B320-54F1863EE7AC}" type="presParOf" srcId="{763B3FC1-1E93-4E8E-A4B7-15B9B03E0C6A}" destId="{A5F5AC5F-6FB3-498F-855F-09821D21391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ID" dirty="0"/>
            <a:t>Verb Phrase:                  </a:t>
          </a:r>
        </a:p>
        <a:p>
          <a:r>
            <a:rPr lang="en-US" b="1" dirty="0"/>
            <a:t>Study hard
Play the guitar"</a:t>
          </a:r>
          <a:endParaRPr lang="en-ID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E670F8E-51D3-4F6A-BC97-CABC9745A759}" type="pres">
      <dgm:prSet presAssocID="{A72D18D4-FFE7-4FD7-87A6-2B6DB981967D}" presName="Name0" presStyleCnt="0">
        <dgm:presLayoutVars>
          <dgm:dir/>
          <dgm:animOne val="branch"/>
          <dgm:animLvl val="lvl"/>
        </dgm:presLayoutVars>
      </dgm:prSet>
      <dgm:spPr/>
    </dgm:pt>
    <dgm:pt modelId="{763B3FC1-1E93-4E8E-A4B7-15B9B03E0C6A}" type="pres">
      <dgm:prSet presAssocID="{55476E5E-310E-442A-83B1-60D83987F839}" presName="chaos" presStyleCnt="0"/>
      <dgm:spPr/>
    </dgm:pt>
    <dgm:pt modelId="{6A98E952-DA34-4F72-A984-76E8E3EF017E}" type="pres">
      <dgm:prSet presAssocID="{55476E5E-310E-442A-83B1-60D83987F839}" presName="parTx1" presStyleLbl="revTx" presStyleIdx="0" presStyleCnt="1"/>
      <dgm:spPr/>
    </dgm:pt>
    <dgm:pt modelId="{5749D0D7-2260-4123-8BF8-315F3C57AFD6}" type="pres">
      <dgm:prSet presAssocID="{55476E5E-310E-442A-83B1-60D83987F839}" presName="c1" presStyleLbl="node1" presStyleIdx="0" presStyleCnt="18"/>
      <dgm:spPr/>
    </dgm:pt>
    <dgm:pt modelId="{E9FE1DE4-08FE-4BA0-A050-EF1AB9C67A9A}" type="pres">
      <dgm:prSet presAssocID="{55476E5E-310E-442A-83B1-60D83987F839}" presName="c2" presStyleLbl="node1" presStyleIdx="1" presStyleCnt="18"/>
      <dgm:spPr/>
    </dgm:pt>
    <dgm:pt modelId="{56C5D28D-EFBC-458D-976E-1CC3241FFF1C}" type="pres">
      <dgm:prSet presAssocID="{55476E5E-310E-442A-83B1-60D83987F839}" presName="c3" presStyleLbl="node1" presStyleIdx="2" presStyleCnt="18"/>
      <dgm:spPr/>
    </dgm:pt>
    <dgm:pt modelId="{830F73BC-4FE6-46BA-94CC-F4CCC871BF82}" type="pres">
      <dgm:prSet presAssocID="{55476E5E-310E-442A-83B1-60D83987F839}" presName="c4" presStyleLbl="node1" presStyleIdx="3" presStyleCnt="18"/>
      <dgm:spPr/>
    </dgm:pt>
    <dgm:pt modelId="{5DDB685A-3F1F-4784-A166-A44759710EFA}" type="pres">
      <dgm:prSet presAssocID="{55476E5E-310E-442A-83B1-60D83987F839}" presName="c5" presStyleLbl="node1" presStyleIdx="4" presStyleCnt="18"/>
      <dgm:spPr/>
    </dgm:pt>
    <dgm:pt modelId="{47E73D67-68A1-4BE2-AE86-FD8E57047D9A}" type="pres">
      <dgm:prSet presAssocID="{55476E5E-310E-442A-83B1-60D83987F839}" presName="c6" presStyleLbl="node1" presStyleIdx="5" presStyleCnt="18"/>
      <dgm:spPr/>
    </dgm:pt>
    <dgm:pt modelId="{2C01FB67-332C-4B5E-9B83-28286CCF159C}" type="pres">
      <dgm:prSet presAssocID="{55476E5E-310E-442A-83B1-60D83987F839}" presName="c7" presStyleLbl="node1" presStyleIdx="6" presStyleCnt="18"/>
      <dgm:spPr/>
    </dgm:pt>
    <dgm:pt modelId="{001AEEE4-5658-42BD-8714-6C42E88B3B67}" type="pres">
      <dgm:prSet presAssocID="{55476E5E-310E-442A-83B1-60D83987F839}" presName="c8" presStyleLbl="node1" presStyleIdx="7" presStyleCnt="18"/>
      <dgm:spPr/>
    </dgm:pt>
    <dgm:pt modelId="{DBD21B17-FC60-48E7-B7F4-146015B48861}" type="pres">
      <dgm:prSet presAssocID="{55476E5E-310E-442A-83B1-60D83987F839}" presName="c9" presStyleLbl="node1" presStyleIdx="8" presStyleCnt="18"/>
      <dgm:spPr/>
    </dgm:pt>
    <dgm:pt modelId="{73350BD4-FB39-452A-9940-1D950958DDF0}" type="pres">
      <dgm:prSet presAssocID="{55476E5E-310E-442A-83B1-60D83987F839}" presName="c10" presStyleLbl="node1" presStyleIdx="9" presStyleCnt="18"/>
      <dgm:spPr/>
    </dgm:pt>
    <dgm:pt modelId="{101F3139-4F2A-4855-BF7E-DA7F5452F6E5}" type="pres">
      <dgm:prSet presAssocID="{55476E5E-310E-442A-83B1-60D83987F839}" presName="c11" presStyleLbl="node1" presStyleIdx="10" presStyleCnt="18"/>
      <dgm:spPr/>
    </dgm:pt>
    <dgm:pt modelId="{3E0266B2-FDE7-4437-B4FB-0E876D1213E8}" type="pres">
      <dgm:prSet presAssocID="{55476E5E-310E-442A-83B1-60D83987F839}" presName="c12" presStyleLbl="node1" presStyleIdx="11" presStyleCnt="18"/>
      <dgm:spPr/>
    </dgm:pt>
    <dgm:pt modelId="{A87AF107-8E83-4417-ABED-45121E73551F}" type="pres">
      <dgm:prSet presAssocID="{55476E5E-310E-442A-83B1-60D83987F839}" presName="c13" presStyleLbl="node1" presStyleIdx="12" presStyleCnt="18"/>
      <dgm:spPr/>
    </dgm:pt>
    <dgm:pt modelId="{CD983A0C-E7A9-4BBE-9776-6E510F92D9D1}" type="pres">
      <dgm:prSet presAssocID="{55476E5E-310E-442A-83B1-60D83987F839}" presName="c14" presStyleLbl="node1" presStyleIdx="13" presStyleCnt="18"/>
      <dgm:spPr/>
    </dgm:pt>
    <dgm:pt modelId="{0A2A5836-16EA-4016-AAC2-B6F2E92DB452}" type="pres">
      <dgm:prSet presAssocID="{55476E5E-310E-442A-83B1-60D83987F839}" presName="c15" presStyleLbl="node1" presStyleIdx="14" presStyleCnt="18"/>
      <dgm:spPr/>
    </dgm:pt>
    <dgm:pt modelId="{54916E89-AC8C-4E53-802F-8716D4A1EACA}" type="pres">
      <dgm:prSet presAssocID="{55476E5E-310E-442A-83B1-60D83987F839}" presName="c16" presStyleLbl="node1" presStyleIdx="15" presStyleCnt="18"/>
      <dgm:spPr/>
    </dgm:pt>
    <dgm:pt modelId="{294520A6-D9D0-432B-B26C-4235118B3900}" type="pres">
      <dgm:prSet presAssocID="{55476E5E-310E-442A-83B1-60D83987F839}" presName="c17" presStyleLbl="node1" presStyleIdx="16" presStyleCnt="18"/>
      <dgm:spPr/>
    </dgm:pt>
    <dgm:pt modelId="{A5F5AC5F-6FB3-498F-855F-09821D21391F}" type="pres">
      <dgm:prSet presAssocID="{55476E5E-310E-442A-83B1-60D83987F839}" presName="c18" presStyleLbl="node1" presStyleIdx="17" presStyleCnt="18"/>
      <dgm:spPr/>
    </dgm:pt>
  </dgm:ptLst>
  <dgm:cxnLst>
    <dgm:cxn modelId="{0FEE640C-C8BE-416D-A3DD-FE3607D87A5E}" type="presOf" srcId="{55476E5E-310E-442A-83B1-60D83987F839}" destId="{6A98E952-DA34-4F72-A984-76E8E3EF017E}" srcOrd="0" destOrd="0" presId="urn:microsoft.com/office/officeart/2009/3/layout/RandomtoResult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355F0E91-E49F-4F37-A355-539944FE0651}" type="presOf" srcId="{A72D18D4-FFE7-4FD7-87A6-2B6DB981967D}" destId="{8E670F8E-51D3-4F6A-BC97-CABC9745A759}" srcOrd="0" destOrd="0" presId="urn:microsoft.com/office/officeart/2009/3/layout/RandomtoResultProcess"/>
    <dgm:cxn modelId="{7E8E2A64-8BB5-4B1C-9327-EEA92B15B98A}" type="presParOf" srcId="{8E670F8E-51D3-4F6A-BC97-CABC9745A759}" destId="{763B3FC1-1E93-4E8E-A4B7-15B9B03E0C6A}" srcOrd="0" destOrd="0" presId="urn:microsoft.com/office/officeart/2009/3/layout/RandomtoResultProcess"/>
    <dgm:cxn modelId="{EED6C6B7-5608-4B4C-8C65-AA8CE2B1D035}" type="presParOf" srcId="{763B3FC1-1E93-4E8E-A4B7-15B9B03E0C6A}" destId="{6A98E952-DA34-4F72-A984-76E8E3EF017E}" srcOrd="0" destOrd="0" presId="urn:microsoft.com/office/officeart/2009/3/layout/RandomtoResultProcess"/>
    <dgm:cxn modelId="{BA909189-6506-42F7-B53B-05ACA2657966}" type="presParOf" srcId="{763B3FC1-1E93-4E8E-A4B7-15B9B03E0C6A}" destId="{5749D0D7-2260-4123-8BF8-315F3C57AFD6}" srcOrd="1" destOrd="0" presId="urn:microsoft.com/office/officeart/2009/3/layout/RandomtoResultProcess"/>
    <dgm:cxn modelId="{04F4617B-A3B5-4674-A72A-98CBF9C7F86A}" type="presParOf" srcId="{763B3FC1-1E93-4E8E-A4B7-15B9B03E0C6A}" destId="{E9FE1DE4-08FE-4BA0-A050-EF1AB9C67A9A}" srcOrd="2" destOrd="0" presId="urn:microsoft.com/office/officeart/2009/3/layout/RandomtoResultProcess"/>
    <dgm:cxn modelId="{B39CF447-781D-42E1-97E6-2F9A86D43915}" type="presParOf" srcId="{763B3FC1-1E93-4E8E-A4B7-15B9B03E0C6A}" destId="{56C5D28D-EFBC-458D-976E-1CC3241FFF1C}" srcOrd="3" destOrd="0" presId="urn:microsoft.com/office/officeart/2009/3/layout/RandomtoResultProcess"/>
    <dgm:cxn modelId="{9F72C419-1947-4C60-B49B-9060429F84D7}" type="presParOf" srcId="{763B3FC1-1E93-4E8E-A4B7-15B9B03E0C6A}" destId="{830F73BC-4FE6-46BA-94CC-F4CCC871BF82}" srcOrd="4" destOrd="0" presId="urn:microsoft.com/office/officeart/2009/3/layout/RandomtoResultProcess"/>
    <dgm:cxn modelId="{483E3CF3-3E5C-4FF6-ADD5-DFC724A2A11C}" type="presParOf" srcId="{763B3FC1-1E93-4E8E-A4B7-15B9B03E0C6A}" destId="{5DDB685A-3F1F-4784-A166-A44759710EFA}" srcOrd="5" destOrd="0" presId="urn:microsoft.com/office/officeart/2009/3/layout/RandomtoResultProcess"/>
    <dgm:cxn modelId="{F67DB9A2-3A1C-45F0-897D-FC642519DBBE}" type="presParOf" srcId="{763B3FC1-1E93-4E8E-A4B7-15B9B03E0C6A}" destId="{47E73D67-68A1-4BE2-AE86-FD8E57047D9A}" srcOrd="6" destOrd="0" presId="urn:microsoft.com/office/officeart/2009/3/layout/RandomtoResultProcess"/>
    <dgm:cxn modelId="{8EB4D977-2D2D-4230-956F-F47B2CFDCB99}" type="presParOf" srcId="{763B3FC1-1E93-4E8E-A4B7-15B9B03E0C6A}" destId="{2C01FB67-332C-4B5E-9B83-28286CCF159C}" srcOrd="7" destOrd="0" presId="urn:microsoft.com/office/officeart/2009/3/layout/RandomtoResultProcess"/>
    <dgm:cxn modelId="{63E737F6-C3C0-4863-93D8-E400A834548C}" type="presParOf" srcId="{763B3FC1-1E93-4E8E-A4B7-15B9B03E0C6A}" destId="{001AEEE4-5658-42BD-8714-6C42E88B3B67}" srcOrd="8" destOrd="0" presId="urn:microsoft.com/office/officeart/2009/3/layout/RandomtoResultProcess"/>
    <dgm:cxn modelId="{872F30E2-07F7-468F-8E3D-47A9A91557C1}" type="presParOf" srcId="{763B3FC1-1E93-4E8E-A4B7-15B9B03E0C6A}" destId="{DBD21B17-FC60-48E7-B7F4-146015B48861}" srcOrd="9" destOrd="0" presId="urn:microsoft.com/office/officeart/2009/3/layout/RandomtoResultProcess"/>
    <dgm:cxn modelId="{E83401F8-C70E-4891-8BA7-AE200115E1FA}" type="presParOf" srcId="{763B3FC1-1E93-4E8E-A4B7-15B9B03E0C6A}" destId="{73350BD4-FB39-452A-9940-1D950958DDF0}" srcOrd="10" destOrd="0" presId="urn:microsoft.com/office/officeart/2009/3/layout/RandomtoResultProcess"/>
    <dgm:cxn modelId="{CF3666E8-B00F-4457-9EC7-942807151D76}" type="presParOf" srcId="{763B3FC1-1E93-4E8E-A4B7-15B9B03E0C6A}" destId="{101F3139-4F2A-4855-BF7E-DA7F5452F6E5}" srcOrd="11" destOrd="0" presId="urn:microsoft.com/office/officeart/2009/3/layout/RandomtoResultProcess"/>
    <dgm:cxn modelId="{86480BA4-8E2F-4486-8546-CF581F4C11F9}" type="presParOf" srcId="{763B3FC1-1E93-4E8E-A4B7-15B9B03E0C6A}" destId="{3E0266B2-FDE7-4437-B4FB-0E876D1213E8}" srcOrd="12" destOrd="0" presId="urn:microsoft.com/office/officeart/2009/3/layout/RandomtoResultProcess"/>
    <dgm:cxn modelId="{1961E301-38C2-4B23-A91A-77620D567233}" type="presParOf" srcId="{763B3FC1-1E93-4E8E-A4B7-15B9B03E0C6A}" destId="{A87AF107-8E83-4417-ABED-45121E73551F}" srcOrd="13" destOrd="0" presId="urn:microsoft.com/office/officeart/2009/3/layout/RandomtoResultProcess"/>
    <dgm:cxn modelId="{0ED2C1D6-11A2-4FD0-B111-9BC46380210D}" type="presParOf" srcId="{763B3FC1-1E93-4E8E-A4B7-15B9B03E0C6A}" destId="{CD983A0C-E7A9-4BBE-9776-6E510F92D9D1}" srcOrd="14" destOrd="0" presId="urn:microsoft.com/office/officeart/2009/3/layout/RandomtoResultProcess"/>
    <dgm:cxn modelId="{8D079EF3-F9F3-410C-9CEE-0B6A2F32637F}" type="presParOf" srcId="{763B3FC1-1E93-4E8E-A4B7-15B9B03E0C6A}" destId="{0A2A5836-16EA-4016-AAC2-B6F2E92DB452}" srcOrd="15" destOrd="0" presId="urn:microsoft.com/office/officeart/2009/3/layout/RandomtoResultProcess"/>
    <dgm:cxn modelId="{7954721C-C50A-40C9-ABC1-3F4C86AA8A69}" type="presParOf" srcId="{763B3FC1-1E93-4E8E-A4B7-15B9B03E0C6A}" destId="{54916E89-AC8C-4E53-802F-8716D4A1EACA}" srcOrd="16" destOrd="0" presId="urn:microsoft.com/office/officeart/2009/3/layout/RandomtoResultProcess"/>
    <dgm:cxn modelId="{F58270F3-9804-4500-BAB6-727E4FF8CB97}" type="presParOf" srcId="{763B3FC1-1E93-4E8E-A4B7-15B9B03E0C6A}" destId="{294520A6-D9D0-432B-B26C-4235118B3900}" srcOrd="17" destOrd="0" presId="urn:microsoft.com/office/officeart/2009/3/layout/RandomtoResultProcess"/>
    <dgm:cxn modelId="{8BB3E18A-BFA7-449F-B320-54F1863EE7AC}" type="presParOf" srcId="{763B3FC1-1E93-4E8E-A4B7-15B9B03E0C6A}" destId="{A5F5AC5F-6FB3-498F-855F-09821D21391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ID" b="0" dirty="0"/>
            <a:t>Prepositional Phrase</a:t>
          </a:r>
          <a:r>
            <a:rPr lang="en-US" b="0" dirty="0"/>
            <a:t>
</a:t>
          </a:r>
          <a:r>
            <a:rPr lang="en-ID" b="1" dirty="0"/>
            <a:t>Above the earth</a:t>
          </a:r>
        </a:p>
        <a:p>
          <a:r>
            <a:rPr lang="en-ID" b="1" dirty="0"/>
            <a:t>In the Class</a:t>
          </a:r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E670F8E-51D3-4F6A-BC97-CABC9745A759}" type="pres">
      <dgm:prSet presAssocID="{A72D18D4-FFE7-4FD7-87A6-2B6DB981967D}" presName="Name0" presStyleCnt="0">
        <dgm:presLayoutVars>
          <dgm:dir/>
          <dgm:animOne val="branch"/>
          <dgm:animLvl val="lvl"/>
        </dgm:presLayoutVars>
      </dgm:prSet>
      <dgm:spPr/>
    </dgm:pt>
    <dgm:pt modelId="{763B3FC1-1E93-4E8E-A4B7-15B9B03E0C6A}" type="pres">
      <dgm:prSet presAssocID="{55476E5E-310E-442A-83B1-60D83987F839}" presName="chaos" presStyleCnt="0"/>
      <dgm:spPr/>
    </dgm:pt>
    <dgm:pt modelId="{6A98E952-DA34-4F72-A984-76E8E3EF017E}" type="pres">
      <dgm:prSet presAssocID="{55476E5E-310E-442A-83B1-60D83987F839}" presName="parTx1" presStyleLbl="revTx" presStyleIdx="0" presStyleCnt="1"/>
      <dgm:spPr/>
    </dgm:pt>
    <dgm:pt modelId="{5749D0D7-2260-4123-8BF8-315F3C57AFD6}" type="pres">
      <dgm:prSet presAssocID="{55476E5E-310E-442A-83B1-60D83987F839}" presName="c1" presStyleLbl="node1" presStyleIdx="0" presStyleCnt="18"/>
      <dgm:spPr/>
    </dgm:pt>
    <dgm:pt modelId="{E9FE1DE4-08FE-4BA0-A050-EF1AB9C67A9A}" type="pres">
      <dgm:prSet presAssocID="{55476E5E-310E-442A-83B1-60D83987F839}" presName="c2" presStyleLbl="node1" presStyleIdx="1" presStyleCnt="18"/>
      <dgm:spPr/>
    </dgm:pt>
    <dgm:pt modelId="{56C5D28D-EFBC-458D-976E-1CC3241FFF1C}" type="pres">
      <dgm:prSet presAssocID="{55476E5E-310E-442A-83B1-60D83987F839}" presName="c3" presStyleLbl="node1" presStyleIdx="2" presStyleCnt="18"/>
      <dgm:spPr/>
    </dgm:pt>
    <dgm:pt modelId="{830F73BC-4FE6-46BA-94CC-F4CCC871BF82}" type="pres">
      <dgm:prSet presAssocID="{55476E5E-310E-442A-83B1-60D83987F839}" presName="c4" presStyleLbl="node1" presStyleIdx="3" presStyleCnt="18"/>
      <dgm:spPr/>
    </dgm:pt>
    <dgm:pt modelId="{5DDB685A-3F1F-4784-A166-A44759710EFA}" type="pres">
      <dgm:prSet presAssocID="{55476E5E-310E-442A-83B1-60D83987F839}" presName="c5" presStyleLbl="node1" presStyleIdx="4" presStyleCnt="18"/>
      <dgm:spPr/>
    </dgm:pt>
    <dgm:pt modelId="{47E73D67-68A1-4BE2-AE86-FD8E57047D9A}" type="pres">
      <dgm:prSet presAssocID="{55476E5E-310E-442A-83B1-60D83987F839}" presName="c6" presStyleLbl="node1" presStyleIdx="5" presStyleCnt="18"/>
      <dgm:spPr/>
    </dgm:pt>
    <dgm:pt modelId="{2C01FB67-332C-4B5E-9B83-28286CCF159C}" type="pres">
      <dgm:prSet presAssocID="{55476E5E-310E-442A-83B1-60D83987F839}" presName="c7" presStyleLbl="node1" presStyleIdx="6" presStyleCnt="18"/>
      <dgm:spPr/>
    </dgm:pt>
    <dgm:pt modelId="{001AEEE4-5658-42BD-8714-6C42E88B3B67}" type="pres">
      <dgm:prSet presAssocID="{55476E5E-310E-442A-83B1-60D83987F839}" presName="c8" presStyleLbl="node1" presStyleIdx="7" presStyleCnt="18"/>
      <dgm:spPr/>
    </dgm:pt>
    <dgm:pt modelId="{DBD21B17-FC60-48E7-B7F4-146015B48861}" type="pres">
      <dgm:prSet presAssocID="{55476E5E-310E-442A-83B1-60D83987F839}" presName="c9" presStyleLbl="node1" presStyleIdx="8" presStyleCnt="18"/>
      <dgm:spPr/>
    </dgm:pt>
    <dgm:pt modelId="{73350BD4-FB39-452A-9940-1D950958DDF0}" type="pres">
      <dgm:prSet presAssocID="{55476E5E-310E-442A-83B1-60D83987F839}" presName="c10" presStyleLbl="node1" presStyleIdx="9" presStyleCnt="18"/>
      <dgm:spPr/>
    </dgm:pt>
    <dgm:pt modelId="{101F3139-4F2A-4855-BF7E-DA7F5452F6E5}" type="pres">
      <dgm:prSet presAssocID="{55476E5E-310E-442A-83B1-60D83987F839}" presName="c11" presStyleLbl="node1" presStyleIdx="10" presStyleCnt="18"/>
      <dgm:spPr/>
    </dgm:pt>
    <dgm:pt modelId="{3E0266B2-FDE7-4437-B4FB-0E876D1213E8}" type="pres">
      <dgm:prSet presAssocID="{55476E5E-310E-442A-83B1-60D83987F839}" presName="c12" presStyleLbl="node1" presStyleIdx="11" presStyleCnt="18"/>
      <dgm:spPr/>
    </dgm:pt>
    <dgm:pt modelId="{A87AF107-8E83-4417-ABED-45121E73551F}" type="pres">
      <dgm:prSet presAssocID="{55476E5E-310E-442A-83B1-60D83987F839}" presName="c13" presStyleLbl="node1" presStyleIdx="12" presStyleCnt="18"/>
      <dgm:spPr/>
    </dgm:pt>
    <dgm:pt modelId="{CD983A0C-E7A9-4BBE-9776-6E510F92D9D1}" type="pres">
      <dgm:prSet presAssocID="{55476E5E-310E-442A-83B1-60D83987F839}" presName="c14" presStyleLbl="node1" presStyleIdx="13" presStyleCnt="18"/>
      <dgm:spPr/>
    </dgm:pt>
    <dgm:pt modelId="{0A2A5836-16EA-4016-AAC2-B6F2E92DB452}" type="pres">
      <dgm:prSet presAssocID="{55476E5E-310E-442A-83B1-60D83987F839}" presName="c15" presStyleLbl="node1" presStyleIdx="14" presStyleCnt="18"/>
      <dgm:spPr/>
    </dgm:pt>
    <dgm:pt modelId="{54916E89-AC8C-4E53-802F-8716D4A1EACA}" type="pres">
      <dgm:prSet presAssocID="{55476E5E-310E-442A-83B1-60D83987F839}" presName="c16" presStyleLbl="node1" presStyleIdx="15" presStyleCnt="18"/>
      <dgm:spPr/>
    </dgm:pt>
    <dgm:pt modelId="{294520A6-D9D0-432B-B26C-4235118B3900}" type="pres">
      <dgm:prSet presAssocID="{55476E5E-310E-442A-83B1-60D83987F839}" presName="c17" presStyleLbl="node1" presStyleIdx="16" presStyleCnt="18"/>
      <dgm:spPr/>
    </dgm:pt>
    <dgm:pt modelId="{A5F5AC5F-6FB3-498F-855F-09821D21391F}" type="pres">
      <dgm:prSet presAssocID="{55476E5E-310E-442A-83B1-60D83987F839}" presName="c18" presStyleLbl="node1" presStyleIdx="17" presStyleCnt="18"/>
      <dgm:spPr/>
    </dgm:pt>
  </dgm:ptLst>
  <dgm:cxnLst>
    <dgm:cxn modelId="{0FEE640C-C8BE-416D-A3DD-FE3607D87A5E}" type="presOf" srcId="{55476E5E-310E-442A-83B1-60D83987F839}" destId="{6A98E952-DA34-4F72-A984-76E8E3EF017E}" srcOrd="0" destOrd="0" presId="urn:microsoft.com/office/officeart/2009/3/layout/RandomtoResult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355F0E91-E49F-4F37-A355-539944FE0651}" type="presOf" srcId="{A72D18D4-FFE7-4FD7-87A6-2B6DB981967D}" destId="{8E670F8E-51D3-4F6A-BC97-CABC9745A759}" srcOrd="0" destOrd="0" presId="urn:microsoft.com/office/officeart/2009/3/layout/RandomtoResultProcess"/>
    <dgm:cxn modelId="{7E8E2A64-8BB5-4B1C-9327-EEA92B15B98A}" type="presParOf" srcId="{8E670F8E-51D3-4F6A-BC97-CABC9745A759}" destId="{763B3FC1-1E93-4E8E-A4B7-15B9B03E0C6A}" srcOrd="0" destOrd="0" presId="urn:microsoft.com/office/officeart/2009/3/layout/RandomtoResultProcess"/>
    <dgm:cxn modelId="{EED6C6B7-5608-4B4C-8C65-AA8CE2B1D035}" type="presParOf" srcId="{763B3FC1-1E93-4E8E-A4B7-15B9B03E0C6A}" destId="{6A98E952-DA34-4F72-A984-76E8E3EF017E}" srcOrd="0" destOrd="0" presId="urn:microsoft.com/office/officeart/2009/3/layout/RandomtoResultProcess"/>
    <dgm:cxn modelId="{BA909189-6506-42F7-B53B-05ACA2657966}" type="presParOf" srcId="{763B3FC1-1E93-4E8E-A4B7-15B9B03E0C6A}" destId="{5749D0D7-2260-4123-8BF8-315F3C57AFD6}" srcOrd="1" destOrd="0" presId="urn:microsoft.com/office/officeart/2009/3/layout/RandomtoResultProcess"/>
    <dgm:cxn modelId="{04F4617B-A3B5-4674-A72A-98CBF9C7F86A}" type="presParOf" srcId="{763B3FC1-1E93-4E8E-A4B7-15B9B03E0C6A}" destId="{E9FE1DE4-08FE-4BA0-A050-EF1AB9C67A9A}" srcOrd="2" destOrd="0" presId="urn:microsoft.com/office/officeart/2009/3/layout/RandomtoResultProcess"/>
    <dgm:cxn modelId="{B39CF447-781D-42E1-97E6-2F9A86D43915}" type="presParOf" srcId="{763B3FC1-1E93-4E8E-A4B7-15B9B03E0C6A}" destId="{56C5D28D-EFBC-458D-976E-1CC3241FFF1C}" srcOrd="3" destOrd="0" presId="urn:microsoft.com/office/officeart/2009/3/layout/RandomtoResultProcess"/>
    <dgm:cxn modelId="{9F72C419-1947-4C60-B49B-9060429F84D7}" type="presParOf" srcId="{763B3FC1-1E93-4E8E-A4B7-15B9B03E0C6A}" destId="{830F73BC-4FE6-46BA-94CC-F4CCC871BF82}" srcOrd="4" destOrd="0" presId="urn:microsoft.com/office/officeart/2009/3/layout/RandomtoResultProcess"/>
    <dgm:cxn modelId="{483E3CF3-3E5C-4FF6-ADD5-DFC724A2A11C}" type="presParOf" srcId="{763B3FC1-1E93-4E8E-A4B7-15B9B03E0C6A}" destId="{5DDB685A-3F1F-4784-A166-A44759710EFA}" srcOrd="5" destOrd="0" presId="urn:microsoft.com/office/officeart/2009/3/layout/RandomtoResultProcess"/>
    <dgm:cxn modelId="{F67DB9A2-3A1C-45F0-897D-FC642519DBBE}" type="presParOf" srcId="{763B3FC1-1E93-4E8E-A4B7-15B9B03E0C6A}" destId="{47E73D67-68A1-4BE2-AE86-FD8E57047D9A}" srcOrd="6" destOrd="0" presId="urn:microsoft.com/office/officeart/2009/3/layout/RandomtoResultProcess"/>
    <dgm:cxn modelId="{8EB4D977-2D2D-4230-956F-F47B2CFDCB99}" type="presParOf" srcId="{763B3FC1-1E93-4E8E-A4B7-15B9B03E0C6A}" destId="{2C01FB67-332C-4B5E-9B83-28286CCF159C}" srcOrd="7" destOrd="0" presId="urn:microsoft.com/office/officeart/2009/3/layout/RandomtoResultProcess"/>
    <dgm:cxn modelId="{63E737F6-C3C0-4863-93D8-E400A834548C}" type="presParOf" srcId="{763B3FC1-1E93-4E8E-A4B7-15B9B03E0C6A}" destId="{001AEEE4-5658-42BD-8714-6C42E88B3B67}" srcOrd="8" destOrd="0" presId="urn:microsoft.com/office/officeart/2009/3/layout/RandomtoResultProcess"/>
    <dgm:cxn modelId="{872F30E2-07F7-468F-8E3D-47A9A91557C1}" type="presParOf" srcId="{763B3FC1-1E93-4E8E-A4B7-15B9B03E0C6A}" destId="{DBD21B17-FC60-48E7-B7F4-146015B48861}" srcOrd="9" destOrd="0" presId="urn:microsoft.com/office/officeart/2009/3/layout/RandomtoResultProcess"/>
    <dgm:cxn modelId="{E83401F8-C70E-4891-8BA7-AE200115E1FA}" type="presParOf" srcId="{763B3FC1-1E93-4E8E-A4B7-15B9B03E0C6A}" destId="{73350BD4-FB39-452A-9940-1D950958DDF0}" srcOrd="10" destOrd="0" presId="urn:microsoft.com/office/officeart/2009/3/layout/RandomtoResultProcess"/>
    <dgm:cxn modelId="{CF3666E8-B00F-4457-9EC7-942807151D76}" type="presParOf" srcId="{763B3FC1-1E93-4E8E-A4B7-15B9B03E0C6A}" destId="{101F3139-4F2A-4855-BF7E-DA7F5452F6E5}" srcOrd="11" destOrd="0" presId="urn:microsoft.com/office/officeart/2009/3/layout/RandomtoResultProcess"/>
    <dgm:cxn modelId="{86480BA4-8E2F-4486-8546-CF581F4C11F9}" type="presParOf" srcId="{763B3FC1-1E93-4E8E-A4B7-15B9B03E0C6A}" destId="{3E0266B2-FDE7-4437-B4FB-0E876D1213E8}" srcOrd="12" destOrd="0" presId="urn:microsoft.com/office/officeart/2009/3/layout/RandomtoResultProcess"/>
    <dgm:cxn modelId="{1961E301-38C2-4B23-A91A-77620D567233}" type="presParOf" srcId="{763B3FC1-1E93-4E8E-A4B7-15B9B03E0C6A}" destId="{A87AF107-8E83-4417-ABED-45121E73551F}" srcOrd="13" destOrd="0" presId="urn:microsoft.com/office/officeart/2009/3/layout/RandomtoResultProcess"/>
    <dgm:cxn modelId="{0ED2C1D6-11A2-4FD0-B111-9BC46380210D}" type="presParOf" srcId="{763B3FC1-1E93-4E8E-A4B7-15B9B03E0C6A}" destId="{CD983A0C-E7A9-4BBE-9776-6E510F92D9D1}" srcOrd="14" destOrd="0" presId="urn:microsoft.com/office/officeart/2009/3/layout/RandomtoResultProcess"/>
    <dgm:cxn modelId="{8D079EF3-F9F3-410C-9CEE-0B6A2F32637F}" type="presParOf" srcId="{763B3FC1-1E93-4E8E-A4B7-15B9B03E0C6A}" destId="{0A2A5836-16EA-4016-AAC2-B6F2E92DB452}" srcOrd="15" destOrd="0" presId="urn:microsoft.com/office/officeart/2009/3/layout/RandomtoResultProcess"/>
    <dgm:cxn modelId="{7954721C-C50A-40C9-ABC1-3F4C86AA8A69}" type="presParOf" srcId="{763B3FC1-1E93-4E8E-A4B7-15B9B03E0C6A}" destId="{54916E89-AC8C-4E53-802F-8716D4A1EACA}" srcOrd="16" destOrd="0" presId="urn:microsoft.com/office/officeart/2009/3/layout/RandomtoResultProcess"/>
    <dgm:cxn modelId="{F58270F3-9804-4500-BAB6-727E4FF8CB97}" type="presParOf" srcId="{763B3FC1-1E93-4E8E-A4B7-15B9B03E0C6A}" destId="{294520A6-D9D0-432B-B26C-4235118B3900}" srcOrd="17" destOrd="0" presId="urn:microsoft.com/office/officeart/2009/3/layout/RandomtoResultProcess"/>
    <dgm:cxn modelId="{8BB3E18A-BFA7-449F-B320-54F1863EE7AC}" type="presParOf" srcId="{763B3FC1-1E93-4E8E-A4B7-15B9B03E0C6A}" destId="{A5F5AC5F-6FB3-498F-855F-09821D21391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Thus, we can’t possibly have a mental dictionary of all the possible sentences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Rather, we have the rules for forming sentences </a:t>
          </a:r>
          <a:r>
            <a:rPr lang="en-ID" dirty="0"/>
            <a:t>stored in our brains</a:t>
          </a:r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7D27DB5F-DEF6-47CA-9356-0B7F8F8ECD76}" type="pres">
      <dgm:prSet presAssocID="{A72D18D4-FFE7-4FD7-87A6-2B6DB981967D}" presName="TwoNodes_1" presStyleLbl="node1" presStyleIdx="0" presStyleCnt="2">
        <dgm:presLayoutVars>
          <dgm:bulletEnabled val="1"/>
        </dgm:presLayoutVars>
      </dgm:prSet>
      <dgm:spPr/>
    </dgm:pt>
    <dgm:pt modelId="{2D627E69-E850-449D-9EA6-F824ACBC3CB8}" type="pres">
      <dgm:prSet presAssocID="{A72D18D4-FFE7-4FD7-87A6-2B6DB981967D}" presName="TwoNodes_2" presStyleLbl="node1" presStyleIdx="1" presStyleCnt="2">
        <dgm:presLayoutVars>
          <dgm:bulletEnabled val="1"/>
        </dgm:presLayoutVars>
      </dgm:prSet>
      <dgm:spPr/>
    </dgm:pt>
    <dgm:pt modelId="{C88A7070-2401-4F59-9E0D-E59287CA81A0}" type="pres">
      <dgm:prSet presAssocID="{A72D18D4-FFE7-4FD7-87A6-2B6DB981967D}" presName="TwoConn_1-2" presStyleLbl="fgAccFollowNode1" presStyleIdx="0" presStyleCnt="1">
        <dgm:presLayoutVars>
          <dgm:bulletEnabled val="1"/>
        </dgm:presLayoutVars>
      </dgm:prSet>
      <dgm:spPr/>
    </dgm:pt>
    <dgm:pt modelId="{CEDED108-C811-46F1-97AC-1DC3E64D8CFF}" type="pres">
      <dgm:prSet presAssocID="{A72D18D4-FFE7-4FD7-87A6-2B6DB981967D}" presName="TwoNodes_1_text" presStyleLbl="node1" presStyleIdx="1" presStyleCnt="2">
        <dgm:presLayoutVars>
          <dgm:bulletEnabled val="1"/>
        </dgm:presLayoutVars>
      </dgm:prSet>
      <dgm:spPr/>
    </dgm:pt>
    <dgm:pt modelId="{0A877529-7692-44D3-B3C1-0CAB435D6EF8}" type="pres">
      <dgm:prSet presAssocID="{A72D18D4-FFE7-4FD7-87A6-2B6DB981967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3E56108-D17C-44CC-8E9F-914A5118339F}" type="presOf" srcId="{55476E5E-310E-442A-83B1-60D83987F839}" destId="{CEDED108-C811-46F1-97AC-1DC3E64D8CFF}" srcOrd="1" destOrd="0" presId="urn:microsoft.com/office/officeart/2005/8/layout/vProcess5"/>
    <dgm:cxn modelId="{BC42EE15-509E-400B-B858-F67FCDCA045E}" type="presOf" srcId="{55476E5E-310E-442A-83B1-60D83987F839}" destId="{7D27DB5F-DEF6-47CA-9356-0B7F8F8ECD76}" srcOrd="0" destOrd="0" presId="urn:microsoft.com/office/officeart/2005/8/layout/vProcess5"/>
    <dgm:cxn modelId="{4C61FE25-1AB6-4CF8-BEAA-0CE1D8F31427}" type="presOf" srcId="{502696EC-DA49-4E35-B281-8127363776DE}" destId="{2D627E69-E850-449D-9EA6-F824ACBC3CB8}" srcOrd="0" destOrd="0" presId="urn:microsoft.com/office/officeart/2005/8/layout/vProcess5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B8C608A8-1002-4098-B6CA-872E4B1FA928}" type="presOf" srcId="{5781A675-B77A-47C7-B977-52E667168D7C}" destId="{C88A7070-2401-4F59-9E0D-E59287CA81A0}" srcOrd="0" destOrd="0" presId="urn:microsoft.com/office/officeart/2005/8/layout/vProcess5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23B697E3-B48F-47EA-AB94-5BA403B3C4D9}" type="presOf" srcId="{502696EC-DA49-4E35-B281-8127363776DE}" destId="{0A877529-7692-44D3-B3C1-0CAB435D6EF8}" srcOrd="1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28B94056-9AAD-4B0B-8A33-FDA185DEAFB8}" type="presParOf" srcId="{846AD4F1-7041-4B68-A259-B44334A15A70}" destId="{7D27DB5F-DEF6-47CA-9356-0B7F8F8ECD76}" srcOrd="1" destOrd="0" presId="urn:microsoft.com/office/officeart/2005/8/layout/vProcess5"/>
    <dgm:cxn modelId="{181D83D0-C680-40EA-BD76-F78119EC0EF1}" type="presParOf" srcId="{846AD4F1-7041-4B68-A259-B44334A15A70}" destId="{2D627E69-E850-449D-9EA6-F824ACBC3CB8}" srcOrd="2" destOrd="0" presId="urn:microsoft.com/office/officeart/2005/8/layout/vProcess5"/>
    <dgm:cxn modelId="{8D458A4B-AE0E-4370-BDBB-6D35946C0BD8}" type="presParOf" srcId="{846AD4F1-7041-4B68-A259-B44334A15A70}" destId="{C88A7070-2401-4F59-9E0D-E59287CA81A0}" srcOrd="3" destOrd="0" presId="urn:microsoft.com/office/officeart/2005/8/layout/vProcess5"/>
    <dgm:cxn modelId="{FE44BDB5-38C4-4EB1-ACAE-72137A6E490A}" type="presParOf" srcId="{846AD4F1-7041-4B68-A259-B44334A15A70}" destId="{CEDED108-C811-46F1-97AC-1DC3E64D8CFF}" srcOrd="4" destOrd="0" presId="urn:microsoft.com/office/officeart/2005/8/layout/vProcess5"/>
    <dgm:cxn modelId="{CB832257-82ED-48E4-A783-226F27183E1F}" type="presParOf" srcId="{846AD4F1-7041-4B68-A259-B44334A15A70}" destId="{0A877529-7692-44D3-B3C1-0CAB435D6EF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 custT="1"/>
      <dgm:spPr/>
      <dgm:t>
        <a:bodyPr/>
        <a:lstStyle/>
        <a:p>
          <a:r>
            <a:rPr lang="en-ID" sz="4000" b="0" dirty="0"/>
            <a:t>Adjective Phrase</a:t>
          </a:r>
          <a:r>
            <a:rPr lang="en-US" sz="4000" b="0" dirty="0"/>
            <a:t>
</a:t>
          </a:r>
          <a:r>
            <a:rPr lang="en-US" sz="4000" b="1" dirty="0"/>
            <a:t>Very Tall</a:t>
          </a:r>
        </a:p>
        <a:p>
          <a:r>
            <a:rPr lang="en-US" sz="4000" b="1" dirty="0"/>
            <a:t>Quite Certain</a:t>
          </a:r>
          <a:endParaRPr lang="en-ID" sz="4000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E670F8E-51D3-4F6A-BC97-CABC9745A759}" type="pres">
      <dgm:prSet presAssocID="{A72D18D4-FFE7-4FD7-87A6-2B6DB981967D}" presName="Name0" presStyleCnt="0">
        <dgm:presLayoutVars>
          <dgm:dir/>
          <dgm:animOne val="branch"/>
          <dgm:animLvl val="lvl"/>
        </dgm:presLayoutVars>
      </dgm:prSet>
      <dgm:spPr/>
    </dgm:pt>
    <dgm:pt modelId="{763B3FC1-1E93-4E8E-A4B7-15B9B03E0C6A}" type="pres">
      <dgm:prSet presAssocID="{55476E5E-310E-442A-83B1-60D83987F839}" presName="chaos" presStyleCnt="0"/>
      <dgm:spPr/>
    </dgm:pt>
    <dgm:pt modelId="{6A98E952-DA34-4F72-A984-76E8E3EF017E}" type="pres">
      <dgm:prSet presAssocID="{55476E5E-310E-442A-83B1-60D83987F839}" presName="parTx1" presStyleLbl="revTx" presStyleIdx="0" presStyleCnt="1"/>
      <dgm:spPr/>
    </dgm:pt>
    <dgm:pt modelId="{5749D0D7-2260-4123-8BF8-315F3C57AFD6}" type="pres">
      <dgm:prSet presAssocID="{55476E5E-310E-442A-83B1-60D83987F839}" presName="c1" presStyleLbl="node1" presStyleIdx="0" presStyleCnt="18"/>
      <dgm:spPr/>
    </dgm:pt>
    <dgm:pt modelId="{E9FE1DE4-08FE-4BA0-A050-EF1AB9C67A9A}" type="pres">
      <dgm:prSet presAssocID="{55476E5E-310E-442A-83B1-60D83987F839}" presName="c2" presStyleLbl="node1" presStyleIdx="1" presStyleCnt="18"/>
      <dgm:spPr/>
    </dgm:pt>
    <dgm:pt modelId="{56C5D28D-EFBC-458D-976E-1CC3241FFF1C}" type="pres">
      <dgm:prSet presAssocID="{55476E5E-310E-442A-83B1-60D83987F839}" presName="c3" presStyleLbl="node1" presStyleIdx="2" presStyleCnt="18"/>
      <dgm:spPr/>
    </dgm:pt>
    <dgm:pt modelId="{830F73BC-4FE6-46BA-94CC-F4CCC871BF82}" type="pres">
      <dgm:prSet presAssocID="{55476E5E-310E-442A-83B1-60D83987F839}" presName="c4" presStyleLbl="node1" presStyleIdx="3" presStyleCnt="18"/>
      <dgm:spPr/>
    </dgm:pt>
    <dgm:pt modelId="{5DDB685A-3F1F-4784-A166-A44759710EFA}" type="pres">
      <dgm:prSet presAssocID="{55476E5E-310E-442A-83B1-60D83987F839}" presName="c5" presStyleLbl="node1" presStyleIdx="4" presStyleCnt="18"/>
      <dgm:spPr/>
    </dgm:pt>
    <dgm:pt modelId="{47E73D67-68A1-4BE2-AE86-FD8E57047D9A}" type="pres">
      <dgm:prSet presAssocID="{55476E5E-310E-442A-83B1-60D83987F839}" presName="c6" presStyleLbl="node1" presStyleIdx="5" presStyleCnt="18"/>
      <dgm:spPr/>
    </dgm:pt>
    <dgm:pt modelId="{2C01FB67-332C-4B5E-9B83-28286CCF159C}" type="pres">
      <dgm:prSet presAssocID="{55476E5E-310E-442A-83B1-60D83987F839}" presName="c7" presStyleLbl="node1" presStyleIdx="6" presStyleCnt="18"/>
      <dgm:spPr/>
    </dgm:pt>
    <dgm:pt modelId="{001AEEE4-5658-42BD-8714-6C42E88B3B67}" type="pres">
      <dgm:prSet presAssocID="{55476E5E-310E-442A-83B1-60D83987F839}" presName="c8" presStyleLbl="node1" presStyleIdx="7" presStyleCnt="18"/>
      <dgm:spPr/>
    </dgm:pt>
    <dgm:pt modelId="{DBD21B17-FC60-48E7-B7F4-146015B48861}" type="pres">
      <dgm:prSet presAssocID="{55476E5E-310E-442A-83B1-60D83987F839}" presName="c9" presStyleLbl="node1" presStyleIdx="8" presStyleCnt="18"/>
      <dgm:spPr/>
    </dgm:pt>
    <dgm:pt modelId="{73350BD4-FB39-452A-9940-1D950958DDF0}" type="pres">
      <dgm:prSet presAssocID="{55476E5E-310E-442A-83B1-60D83987F839}" presName="c10" presStyleLbl="node1" presStyleIdx="9" presStyleCnt="18"/>
      <dgm:spPr/>
    </dgm:pt>
    <dgm:pt modelId="{101F3139-4F2A-4855-BF7E-DA7F5452F6E5}" type="pres">
      <dgm:prSet presAssocID="{55476E5E-310E-442A-83B1-60D83987F839}" presName="c11" presStyleLbl="node1" presStyleIdx="10" presStyleCnt="18"/>
      <dgm:spPr/>
    </dgm:pt>
    <dgm:pt modelId="{3E0266B2-FDE7-4437-B4FB-0E876D1213E8}" type="pres">
      <dgm:prSet presAssocID="{55476E5E-310E-442A-83B1-60D83987F839}" presName="c12" presStyleLbl="node1" presStyleIdx="11" presStyleCnt="18"/>
      <dgm:spPr/>
    </dgm:pt>
    <dgm:pt modelId="{A87AF107-8E83-4417-ABED-45121E73551F}" type="pres">
      <dgm:prSet presAssocID="{55476E5E-310E-442A-83B1-60D83987F839}" presName="c13" presStyleLbl="node1" presStyleIdx="12" presStyleCnt="18"/>
      <dgm:spPr/>
    </dgm:pt>
    <dgm:pt modelId="{CD983A0C-E7A9-4BBE-9776-6E510F92D9D1}" type="pres">
      <dgm:prSet presAssocID="{55476E5E-310E-442A-83B1-60D83987F839}" presName="c14" presStyleLbl="node1" presStyleIdx="13" presStyleCnt="18"/>
      <dgm:spPr/>
    </dgm:pt>
    <dgm:pt modelId="{0A2A5836-16EA-4016-AAC2-B6F2E92DB452}" type="pres">
      <dgm:prSet presAssocID="{55476E5E-310E-442A-83B1-60D83987F839}" presName="c15" presStyleLbl="node1" presStyleIdx="14" presStyleCnt="18"/>
      <dgm:spPr/>
    </dgm:pt>
    <dgm:pt modelId="{54916E89-AC8C-4E53-802F-8716D4A1EACA}" type="pres">
      <dgm:prSet presAssocID="{55476E5E-310E-442A-83B1-60D83987F839}" presName="c16" presStyleLbl="node1" presStyleIdx="15" presStyleCnt="18"/>
      <dgm:spPr/>
    </dgm:pt>
    <dgm:pt modelId="{294520A6-D9D0-432B-B26C-4235118B3900}" type="pres">
      <dgm:prSet presAssocID="{55476E5E-310E-442A-83B1-60D83987F839}" presName="c17" presStyleLbl="node1" presStyleIdx="16" presStyleCnt="18"/>
      <dgm:spPr/>
    </dgm:pt>
    <dgm:pt modelId="{A5F5AC5F-6FB3-498F-855F-09821D21391F}" type="pres">
      <dgm:prSet presAssocID="{55476E5E-310E-442A-83B1-60D83987F839}" presName="c18" presStyleLbl="node1" presStyleIdx="17" presStyleCnt="18"/>
      <dgm:spPr/>
    </dgm:pt>
  </dgm:ptLst>
  <dgm:cxnLst>
    <dgm:cxn modelId="{0FEE640C-C8BE-416D-A3DD-FE3607D87A5E}" type="presOf" srcId="{55476E5E-310E-442A-83B1-60D83987F839}" destId="{6A98E952-DA34-4F72-A984-76E8E3EF017E}" srcOrd="0" destOrd="0" presId="urn:microsoft.com/office/officeart/2009/3/layout/RandomtoResult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355F0E91-E49F-4F37-A355-539944FE0651}" type="presOf" srcId="{A72D18D4-FFE7-4FD7-87A6-2B6DB981967D}" destId="{8E670F8E-51D3-4F6A-BC97-CABC9745A759}" srcOrd="0" destOrd="0" presId="urn:microsoft.com/office/officeart/2009/3/layout/RandomtoResultProcess"/>
    <dgm:cxn modelId="{7E8E2A64-8BB5-4B1C-9327-EEA92B15B98A}" type="presParOf" srcId="{8E670F8E-51D3-4F6A-BC97-CABC9745A759}" destId="{763B3FC1-1E93-4E8E-A4B7-15B9B03E0C6A}" srcOrd="0" destOrd="0" presId="urn:microsoft.com/office/officeart/2009/3/layout/RandomtoResultProcess"/>
    <dgm:cxn modelId="{EED6C6B7-5608-4B4C-8C65-AA8CE2B1D035}" type="presParOf" srcId="{763B3FC1-1E93-4E8E-A4B7-15B9B03E0C6A}" destId="{6A98E952-DA34-4F72-A984-76E8E3EF017E}" srcOrd="0" destOrd="0" presId="urn:microsoft.com/office/officeart/2009/3/layout/RandomtoResultProcess"/>
    <dgm:cxn modelId="{BA909189-6506-42F7-B53B-05ACA2657966}" type="presParOf" srcId="{763B3FC1-1E93-4E8E-A4B7-15B9B03E0C6A}" destId="{5749D0D7-2260-4123-8BF8-315F3C57AFD6}" srcOrd="1" destOrd="0" presId="urn:microsoft.com/office/officeart/2009/3/layout/RandomtoResultProcess"/>
    <dgm:cxn modelId="{04F4617B-A3B5-4674-A72A-98CBF9C7F86A}" type="presParOf" srcId="{763B3FC1-1E93-4E8E-A4B7-15B9B03E0C6A}" destId="{E9FE1DE4-08FE-4BA0-A050-EF1AB9C67A9A}" srcOrd="2" destOrd="0" presId="urn:microsoft.com/office/officeart/2009/3/layout/RandomtoResultProcess"/>
    <dgm:cxn modelId="{B39CF447-781D-42E1-97E6-2F9A86D43915}" type="presParOf" srcId="{763B3FC1-1E93-4E8E-A4B7-15B9B03E0C6A}" destId="{56C5D28D-EFBC-458D-976E-1CC3241FFF1C}" srcOrd="3" destOrd="0" presId="urn:microsoft.com/office/officeart/2009/3/layout/RandomtoResultProcess"/>
    <dgm:cxn modelId="{9F72C419-1947-4C60-B49B-9060429F84D7}" type="presParOf" srcId="{763B3FC1-1E93-4E8E-A4B7-15B9B03E0C6A}" destId="{830F73BC-4FE6-46BA-94CC-F4CCC871BF82}" srcOrd="4" destOrd="0" presId="urn:microsoft.com/office/officeart/2009/3/layout/RandomtoResultProcess"/>
    <dgm:cxn modelId="{483E3CF3-3E5C-4FF6-ADD5-DFC724A2A11C}" type="presParOf" srcId="{763B3FC1-1E93-4E8E-A4B7-15B9B03E0C6A}" destId="{5DDB685A-3F1F-4784-A166-A44759710EFA}" srcOrd="5" destOrd="0" presId="urn:microsoft.com/office/officeart/2009/3/layout/RandomtoResultProcess"/>
    <dgm:cxn modelId="{F67DB9A2-3A1C-45F0-897D-FC642519DBBE}" type="presParOf" srcId="{763B3FC1-1E93-4E8E-A4B7-15B9B03E0C6A}" destId="{47E73D67-68A1-4BE2-AE86-FD8E57047D9A}" srcOrd="6" destOrd="0" presId="urn:microsoft.com/office/officeart/2009/3/layout/RandomtoResultProcess"/>
    <dgm:cxn modelId="{8EB4D977-2D2D-4230-956F-F47B2CFDCB99}" type="presParOf" srcId="{763B3FC1-1E93-4E8E-A4B7-15B9B03E0C6A}" destId="{2C01FB67-332C-4B5E-9B83-28286CCF159C}" srcOrd="7" destOrd="0" presId="urn:microsoft.com/office/officeart/2009/3/layout/RandomtoResultProcess"/>
    <dgm:cxn modelId="{63E737F6-C3C0-4863-93D8-E400A834548C}" type="presParOf" srcId="{763B3FC1-1E93-4E8E-A4B7-15B9B03E0C6A}" destId="{001AEEE4-5658-42BD-8714-6C42E88B3B67}" srcOrd="8" destOrd="0" presId="urn:microsoft.com/office/officeart/2009/3/layout/RandomtoResultProcess"/>
    <dgm:cxn modelId="{872F30E2-07F7-468F-8E3D-47A9A91557C1}" type="presParOf" srcId="{763B3FC1-1E93-4E8E-A4B7-15B9B03E0C6A}" destId="{DBD21B17-FC60-48E7-B7F4-146015B48861}" srcOrd="9" destOrd="0" presId="urn:microsoft.com/office/officeart/2009/3/layout/RandomtoResultProcess"/>
    <dgm:cxn modelId="{E83401F8-C70E-4891-8BA7-AE200115E1FA}" type="presParOf" srcId="{763B3FC1-1E93-4E8E-A4B7-15B9B03E0C6A}" destId="{73350BD4-FB39-452A-9940-1D950958DDF0}" srcOrd="10" destOrd="0" presId="urn:microsoft.com/office/officeart/2009/3/layout/RandomtoResultProcess"/>
    <dgm:cxn modelId="{CF3666E8-B00F-4457-9EC7-942807151D76}" type="presParOf" srcId="{763B3FC1-1E93-4E8E-A4B7-15B9B03E0C6A}" destId="{101F3139-4F2A-4855-BF7E-DA7F5452F6E5}" srcOrd="11" destOrd="0" presId="urn:microsoft.com/office/officeart/2009/3/layout/RandomtoResultProcess"/>
    <dgm:cxn modelId="{86480BA4-8E2F-4486-8546-CF581F4C11F9}" type="presParOf" srcId="{763B3FC1-1E93-4E8E-A4B7-15B9B03E0C6A}" destId="{3E0266B2-FDE7-4437-B4FB-0E876D1213E8}" srcOrd="12" destOrd="0" presId="urn:microsoft.com/office/officeart/2009/3/layout/RandomtoResultProcess"/>
    <dgm:cxn modelId="{1961E301-38C2-4B23-A91A-77620D567233}" type="presParOf" srcId="{763B3FC1-1E93-4E8E-A4B7-15B9B03E0C6A}" destId="{A87AF107-8E83-4417-ABED-45121E73551F}" srcOrd="13" destOrd="0" presId="urn:microsoft.com/office/officeart/2009/3/layout/RandomtoResultProcess"/>
    <dgm:cxn modelId="{0ED2C1D6-11A2-4FD0-B111-9BC46380210D}" type="presParOf" srcId="{763B3FC1-1E93-4E8E-A4B7-15B9B03E0C6A}" destId="{CD983A0C-E7A9-4BBE-9776-6E510F92D9D1}" srcOrd="14" destOrd="0" presId="urn:microsoft.com/office/officeart/2009/3/layout/RandomtoResultProcess"/>
    <dgm:cxn modelId="{8D079EF3-F9F3-410C-9CEE-0B6A2F32637F}" type="presParOf" srcId="{763B3FC1-1E93-4E8E-A4B7-15B9B03E0C6A}" destId="{0A2A5836-16EA-4016-AAC2-B6F2E92DB452}" srcOrd="15" destOrd="0" presId="urn:microsoft.com/office/officeart/2009/3/layout/RandomtoResultProcess"/>
    <dgm:cxn modelId="{7954721C-C50A-40C9-ABC1-3F4C86AA8A69}" type="presParOf" srcId="{763B3FC1-1E93-4E8E-A4B7-15B9B03E0C6A}" destId="{54916E89-AC8C-4E53-802F-8716D4A1EACA}" srcOrd="16" destOrd="0" presId="urn:microsoft.com/office/officeart/2009/3/layout/RandomtoResultProcess"/>
    <dgm:cxn modelId="{F58270F3-9804-4500-BAB6-727E4FF8CB97}" type="presParOf" srcId="{763B3FC1-1E93-4E8E-A4B7-15B9B03E0C6A}" destId="{294520A6-D9D0-432B-B26C-4235118B3900}" srcOrd="17" destOrd="0" presId="urn:microsoft.com/office/officeart/2009/3/layout/RandomtoResultProcess"/>
    <dgm:cxn modelId="{8BB3E18A-BFA7-449F-B320-54F1863EE7AC}" type="presParOf" srcId="{763B3FC1-1E93-4E8E-A4B7-15B9B03E0C6A}" destId="{A5F5AC5F-6FB3-498F-855F-09821D21391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ID" b="0" dirty="0"/>
            <a:t>Adverb Phrase</a:t>
          </a:r>
          <a:r>
            <a:rPr lang="en-US" b="0" dirty="0"/>
            <a:t>
</a:t>
          </a:r>
          <a:r>
            <a:rPr lang="en-US" b="1" dirty="0"/>
            <a:t>Quite Happily</a:t>
          </a:r>
          <a:endParaRPr lang="en-ID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E670F8E-51D3-4F6A-BC97-CABC9745A759}" type="pres">
      <dgm:prSet presAssocID="{A72D18D4-FFE7-4FD7-87A6-2B6DB981967D}" presName="Name0" presStyleCnt="0">
        <dgm:presLayoutVars>
          <dgm:dir/>
          <dgm:animOne val="branch"/>
          <dgm:animLvl val="lvl"/>
        </dgm:presLayoutVars>
      </dgm:prSet>
      <dgm:spPr/>
    </dgm:pt>
    <dgm:pt modelId="{763B3FC1-1E93-4E8E-A4B7-15B9B03E0C6A}" type="pres">
      <dgm:prSet presAssocID="{55476E5E-310E-442A-83B1-60D83987F839}" presName="chaos" presStyleCnt="0"/>
      <dgm:spPr/>
    </dgm:pt>
    <dgm:pt modelId="{6A98E952-DA34-4F72-A984-76E8E3EF017E}" type="pres">
      <dgm:prSet presAssocID="{55476E5E-310E-442A-83B1-60D83987F839}" presName="parTx1" presStyleLbl="revTx" presStyleIdx="0" presStyleCnt="1"/>
      <dgm:spPr/>
    </dgm:pt>
    <dgm:pt modelId="{5749D0D7-2260-4123-8BF8-315F3C57AFD6}" type="pres">
      <dgm:prSet presAssocID="{55476E5E-310E-442A-83B1-60D83987F839}" presName="c1" presStyleLbl="node1" presStyleIdx="0" presStyleCnt="18"/>
      <dgm:spPr/>
    </dgm:pt>
    <dgm:pt modelId="{E9FE1DE4-08FE-4BA0-A050-EF1AB9C67A9A}" type="pres">
      <dgm:prSet presAssocID="{55476E5E-310E-442A-83B1-60D83987F839}" presName="c2" presStyleLbl="node1" presStyleIdx="1" presStyleCnt="18"/>
      <dgm:spPr/>
    </dgm:pt>
    <dgm:pt modelId="{56C5D28D-EFBC-458D-976E-1CC3241FFF1C}" type="pres">
      <dgm:prSet presAssocID="{55476E5E-310E-442A-83B1-60D83987F839}" presName="c3" presStyleLbl="node1" presStyleIdx="2" presStyleCnt="18"/>
      <dgm:spPr/>
    </dgm:pt>
    <dgm:pt modelId="{830F73BC-4FE6-46BA-94CC-F4CCC871BF82}" type="pres">
      <dgm:prSet presAssocID="{55476E5E-310E-442A-83B1-60D83987F839}" presName="c4" presStyleLbl="node1" presStyleIdx="3" presStyleCnt="18"/>
      <dgm:spPr/>
    </dgm:pt>
    <dgm:pt modelId="{5DDB685A-3F1F-4784-A166-A44759710EFA}" type="pres">
      <dgm:prSet presAssocID="{55476E5E-310E-442A-83B1-60D83987F839}" presName="c5" presStyleLbl="node1" presStyleIdx="4" presStyleCnt="18"/>
      <dgm:spPr/>
    </dgm:pt>
    <dgm:pt modelId="{47E73D67-68A1-4BE2-AE86-FD8E57047D9A}" type="pres">
      <dgm:prSet presAssocID="{55476E5E-310E-442A-83B1-60D83987F839}" presName="c6" presStyleLbl="node1" presStyleIdx="5" presStyleCnt="18"/>
      <dgm:spPr/>
    </dgm:pt>
    <dgm:pt modelId="{2C01FB67-332C-4B5E-9B83-28286CCF159C}" type="pres">
      <dgm:prSet presAssocID="{55476E5E-310E-442A-83B1-60D83987F839}" presName="c7" presStyleLbl="node1" presStyleIdx="6" presStyleCnt="18"/>
      <dgm:spPr/>
    </dgm:pt>
    <dgm:pt modelId="{001AEEE4-5658-42BD-8714-6C42E88B3B67}" type="pres">
      <dgm:prSet presAssocID="{55476E5E-310E-442A-83B1-60D83987F839}" presName="c8" presStyleLbl="node1" presStyleIdx="7" presStyleCnt="18"/>
      <dgm:spPr/>
    </dgm:pt>
    <dgm:pt modelId="{DBD21B17-FC60-48E7-B7F4-146015B48861}" type="pres">
      <dgm:prSet presAssocID="{55476E5E-310E-442A-83B1-60D83987F839}" presName="c9" presStyleLbl="node1" presStyleIdx="8" presStyleCnt="18"/>
      <dgm:spPr/>
    </dgm:pt>
    <dgm:pt modelId="{73350BD4-FB39-452A-9940-1D950958DDF0}" type="pres">
      <dgm:prSet presAssocID="{55476E5E-310E-442A-83B1-60D83987F839}" presName="c10" presStyleLbl="node1" presStyleIdx="9" presStyleCnt="18"/>
      <dgm:spPr/>
    </dgm:pt>
    <dgm:pt modelId="{101F3139-4F2A-4855-BF7E-DA7F5452F6E5}" type="pres">
      <dgm:prSet presAssocID="{55476E5E-310E-442A-83B1-60D83987F839}" presName="c11" presStyleLbl="node1" presStyleIdx="10" presStyleCnt="18"/>
      <dgm:spPr/>
    </dgm:pt>
    <dgm:pt modelId="{3E0266B2-FDE7-4437-B4FB-0E876D1213E8}" type="pres">
      <dgm:prSet presAssocID="{55476E5E-310E-442A-83B1-60D83987F839}" presName="c12" presStyleLbl="node1" presStyleIdx="11" presStyleCnt="18"/>
      <dgm:spPr/>
    </dgm:pt>
    <dgm:pt modelId="{A87AF107-8E83-4417-ABED-45121E73551F}" type="pres">
      <dgm:prSet presAssocID="{55476E5E-310E-442A-83B1-60D83987F839}" presName="c13" presStyleLbl="node1" presStyleIdx="12" presStyleCnt="18"/>
      <dgm:spPr/>
    </dgm:pt>
    <dgm:pt modelId="{CD983A0C-E7A9-4BBE-9776-6E510F92D9D1}" type="pres">
      <dgm:prSet presAssocID="{55476E5E-310E-442A-83B1-60D83987F839}" presName="c14" presStyleLbl="node1" presStyleIdx="13" presStyleCnt="18"/>
      <dgm:spPr/>
    </dgm:pt>
    <dgm:pt modelId="{0A2A5836-16EA-4016-AAC2-B6F2E92DB452}" type="pres">
      <dgm:prSet presAssocID="{55476E5E-310E-442A-83B1-60D83987F839}" presName="c15" presStyleLbl="node1" presStyleIdx="14" presStyleCnt="18"/>
      <dgm:spPr/>
    </dgm:pt>
    <dgm:pt modelId="{54916E89-AC8C-4E53-802F-8716D4A1EACA}" type="pres">
      <dgm:prSet presAssocID="{55476E5E-310E-442A-83B1-60D83987F839}" presName="c16" presStyleLbl="node1" presStyleIdx="15" presStyleCnt="18"/>
      <dgm:spPr/>
    </dgm:pt>
    <dgm:pt modelId="{294520A6-D9D0-432B-B26C-4235118B3900}" type="pres">
      <dgm:prSet presAssocID="{55476E5E-310E-442A-83B1-60D83987F839}" presName="c17" presStyleLbl="node1" presStyleIdx="16" presStyleCnt="18"/>
      <dgm:spPr/>
    </dgm:pt>
    <dgm:pt modelId="{A5F5AC5F-6FB3-498F-855F-09821D21391F}" type="pres">
      <dgm:prSet presAssocID="{55476E5E-310E-442A-83B1-60D83987F839}" presName="c18" presStyleLbl="node1" presStyleIdx="17" presStyleCnt="18"/>
      <dgm:spPr/>
    </dgm:pt>
  </dgm:ptLst>
  <dgm:cxnLst>
    <dgm:cxn modelId="{0FEE640C-C8BE-416D-A3DD-FE3607D87A5E}" type="presOf" srcId="{55476E5E-310E-442A-83B1-60D83987F839}" destId="{6A98E952-DA34-4F72-A984-76E8E3EF017E}" srcOrd="0" destOrd="0" presId="urn:microsoft.com/office/officeart/2009/3/layout/RandomtoResultProcess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355F0E91-E49F-4F37-A355-539944FE0651}" type="presOf" srcId="{A72D18D4-FFE7-4FD7-87A6-2B6DB981967D}" destId="{8E670F8E-51D3-4F6A-BC97-CABC9745A759}" srcOrd="0" destOrd="0" presId="urn:microsoft.com/office/officeart/2009/3/layout/RandomtoResultProcess"/>
    <dgm:cxn modelId="{7E8E2A64-8BB5-4B1C-9327-EEA92B15B98A}" type="presParOf" srcId="{8E670F8E-51D3-4F6A-BC97-CABC9745A759}" destId="{763B3FC1-1E93-4E8E-A4B7-15B9B03E0C6A}" srcOrd="0" destOrd="0" presId="urn:microsoft.com/office/officeart/2009/3/layout/RandomtoResultProcess"/>
    <dgm:cxn modelId="{EED6C6B7-5608-4B4C-8C65-AA8CE2B1D035}" type="presParOf" srcId="{763B3FC1-1E93-4E8E-A4B7-15B9B03E0C6A}" destId="{6A98E952-DA34-4F72-A984-76E8E3EF017E}" srcOrd="0" destOrd="0" presId="urn:microsoft.com/office/officeart/2009/3/layout/RandomtoResultProcess"/>
    <dgm:cxn modelId="{BA909189-6506-42F7-B53B-05ACA2657966}" type="presParOf" srcId="{763B3FC1-1E93-4E8E-A4B7-15B9B03E0C6A}" destId="{5749D0D7-2260-4123-8BF8-315F3C57AFD6}" srcOrd="1" destOrd="0" presId="urn:microsoft.com/office/officeart/2009/3/layout/RandomtoResultProcess"/>
    <dgm:cxn modelId="{04F4617B-A3B5-4674-A72A-98CBF9C7F86A}" type="presParOf" srcId="{763B3FC1-1E93-4E8E-A4B7-15B9B03E0C6A}" destId="{E9FE1DE4-08FE-4BA0-A050-EF1AB9C67A9A}" srcOrd="2" destOrd="0" presId="urn:microsoft.com/office/officeart/2009/3/layout/RandomtoResultProcess"/>
    <dgm:cxn modelId="{B39CF447-781D-42E1-97E6-2F9A86D43915}" type="presParOf" srcId="{763B3FC1-1E93-4E8E-A4B7-15B9B03E0C6A}" destId="{56C5D28D-EFBC-458D-976E-1CC3241FFF1C}" srcOrd="3" destOrd="0" presId="urn:microsoft.com/office/officeart/2009/3/layout/RandomtoResultProcess"/>
    <dgm:cxn modelId="{9F72C419-1947-4C60-B49B-9060429F84D7}" type="presParOf" srcId="{763B3FC1-1E93-4E8E-A4B7-15B9B03E0C6A}" destId="{830F73BC-4FE6-46BA-94CC-F4CCC871BF82}" srcOrd="4" destOrd="0" presId="urn:microsoft.com/office/officeart/2009/3/layout/RandomtoResultProcess"/>
    <dgm:cxn modelId="{483E3CF3-3E5C-4FF6-ADD5-DFC724A2A11C}" type="presParOf" srcId="{763B3FC1-1E93-4E8E-A4B7-15B9B03E0C6A}" destId="{5DDB685A-3F1F-4784-A166-A44759710EFA}" srcOrd="5" destOrd="0" presId="urn:microsoft.com/office/officeart/2009/3/layout/RandomtoResultProcess"/>
    <dgm:cxn modelId="{F67DB9A2-3A1C-45F0-897D-FC642519DBBE}" type="presParOf" srcId="{763B3FC1-1E93-4E8E-A4B7-15B9B03E0C6A}" destId="{47E73D67-68A1-4BE2-AE86-FD8E57047D9A}" srcOrd="6" destOrd="0" presId="urn:microsoft.com/office/officeart/2009/3/layout/RandomtoResultProcess"/>
    <dgm:cxn modelId="{8EB4D977-2D2D-4230-956F-F47B2CFDCB99}" type="presParOf" srcId="{763B3FC1-1E93-4E8E-A4B7-15B9B03E0C6A}" destId="{2C01FB67-332C-4B5E-9B83-28286CCF159C}" srcOrd="7" destOrd="0" presId="urn:microsoft.com/office/officeart/2009/3/layout/RandomtoResultProcess"/>
    <dgm:cxn modelId="{63E737F6-C3C0-4863-93D8-E400A834548C}" type="presParOf" srcId="{763B3FC1-1E93-4E8E-A4B7-15B9B03E0C6A}" destId="{001AEEE4-5658-42BD-8714-6C42E88B3B67}" srcOrd="8" destOrd="0" presId="urn:microsoft.com/office/officeart/2009/3/layout/RandomtoResultProcess"/>
    <dgm:cxn modelId="{872F30E2-07F7-468F-8E3D-47A9A91557C1}" type="presParOf" srcId="{763B3FC1-1E93-4E8E-A4B7-15B9B03E0C6A}" destId="{DBD21B17-FC60-48E7-B7F4-146015B48861}" srcOrd="9" destOrd="0" presId="urn:microsoft.com/office/officeart/2009/3/layout/RandomtoResultProcess"/>
    <dgm:cxn modelId="{E83401F8-C70E-4891-8BA7-AE200115E1FA}" type="presParOf" srcId="{763B3FC1-1E93-4E8E-A4B7-15B9B03E0C6A}" destId="{73350BD4-FB39-452A-9940-1D950958DDF0}" srcOrd="10" destOrd="0" presId="urn:microsoft.com/office/officeart/2009/3/layout/RandomtoResultProcess"/>
    <dgm:cxn modelId="{CF3666E8-B00F-4457-9EC7-942807151D76}" type="presParOf" srcId="{763B3FC1-1E93-4E8E-A4B7-15B9B03E0C6A}" destId="{101F3139-4F2A-4855-BF7E-DA7F5452F6E5}" srcOrd="11" destOrd="0" presId="urn:microsoft.com/office/officeart/2009/3/layout/RandomtoResultProcess"/>
    <dgm:cxn modelId="{86480BA4-8E2F-4486-8546-CF581F4C11F9}" type="presParOf" srcId="{763B3FC1-1E93-4E8E-A4B7-15B9B03E0C6A}" destId="{3E0266B2-FDE7-4437-B4FB-0E876D1213E8}" srcOrd="12" destOrd="0" presId="urn:microsoft.com/office/officeart/2009/3/layout/RandomtoResultProcess"/>
    <dgm:cxn modelId="{1961E301-38C2-4B23-A91A-77620D567233}" type="presParOf" srcId="{763B3FC1-1E93-4E8E-A4B7-15B9B03E0C6A}" destId="{A87AF107-8E83-4417-ABED-45121E73551F}" srcOrd="13" destOrd="0" presId="urn:microsoft.com/office/officeart/2009/3/layout/RandomtoResultProcess"/>
    <dgm:cxn modelId="{0ED2C1D6-11A2-4FD0-B111-9BC46380210D}" type="presParOf" srcId="{763B3FC1-1E93-4E8E-A4B7-15B9B03E0C6A}" destId="{CD983A0C-E7A9-4BBE-9776-6E510F92D9D1}" srcOrd="14" destOrd="0" presId="urn:microsoft.com/office/officeart/2009/3/layout/RandomtoResultProcess"/>
    <dgm:cxn modelId="{8D079EF3-F9F3-410C-9CEE-0B6A2F32637F}" type="presParOf" srcId="{763B3FC1-1E93-4E8E-A4B7-15B9B03E0C6A}" destId="{0A2A5836-16EA-4016-AAC2-B6F2E92DB452}" srcOrd="15" destOrd="0" presId="urn:microsoft.com/office/officeart/2009/3/layout/RandomtoResultProcess"/>
    <dgm:cxn modelId="{7954721C-C50A-40C9-ABC1-3F4C86AA8A69}" type="presParOf" srcId="{763B3FC1-1E93-4E8E-A4B7-15B9B03E0C6A}" destId="{54916E89-AC8C-4E53-802F-8716D4A1EACA}" srcOrd="16" destOrd="0" presId="urn:microsoft.com/office/officeart/2009/3/layout/RandomtoResultProcess"/>
    <dgm:cxn modelId="{F58270F3-9804-4500-BAB6-727E4FF8CB97}" type="presParOf" srcId="{763B3FC1-1E93-4E8E-A4B7-15B9B03E0C6A}" destId="{294520A6-D9D0-432B-B26C-4235118B3900}" srcOrd="17" destOrd="0" presId="urn:microsoft.com/office/officeart/2009/3/layout/RandomtoResultProcess"/>
    <dgm:cxn modelId="{8BB3E18A-BFA7-449F-B320-54F1863EE7AC}" type="presParOf" srcId="{763B3FC1-1E93-4E8E-A4B7-15B9B03E0C6A}" destId="{A5F5AC5F-6FB3-498F-855F-09821D21391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6F2009C-8F22-4054-9067-9ABD976B4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AEAC0D3-E914-4664-8E5C-368D2F99087B}">
      <dgm:prSet phldrT="[Text]"/>
      <dgm:spPr/>
      <dgm:t>
        <a:bodyPr/>
        <a:lstStyle/>
        <a:p>
          <a:r>
            <a:rPr lang="en-US" dirty="0"/>
            <a:t>Syntax rules dictate which word classes can combine in phrases.</a:t>
          </a:r>
          <a:endParaRPr lang="en-ID" dirty="0"/>
        </a:p>
      </dgm:t>
    </dgm:pt>
    <dgm:pt modelId="{1A567C03-6382-4FBB-9AD0-2D1DC9305DC2}" type="parTrans" cxnId="{9A1931CA-0F12-468F-8541-7ADF752C00F2}">
      <dgm:prSet/>
      <dgm:spPr/>
      <dgm:t>
        <a:bodyPr/>
        <a:lstStyle/>
        <a:p>
          <a:endParaRPr lang="en-ID"/>
        </a:p>
      </dgm:t>
    </dgm:pt>
    <dgm:pt modelId="{37DED295-6509-47BB-B7E9-B5B58653869C}" type="sibTrans" cxnId="{9A1931CA-0F12-468F-8541-7ADF752C00F2}">
      <dgm:prSet/>
      <dgm:spPr/>
      <dgm:t>
        <a:bodyPr/>
        <a:lstStyle/>
        <a:p>
          <a:endParaRPr lang="en-ID"/>
        </a:p>
      </dgm:t>
    </dgm:pt>
    <dgm:pt modelId="{B60BDDA5-9164-4E50-B5A7-7F79DC7363E7}">
      <dgm:prSet phldrT="[Text]"/>
      <dgm:spPr/>
      <dgm:t>
        <a:bodyPr/>
        <a:lstStyle/>
        <a:p>
          <a:pPr>
            <a:buNone/>
          </a:pPr>
          <a:r>
            <a:rPr lang="en-ID" b="1" dirty="0"/>
            <a:t>NP -&gt; (Det) N</a:t>
          </a:r>
          <a:endParaRPr lang="en-ID" dirty="0"/>
        </a:p>
      </dgm:t>
    </dgm:pt>
    <dgm:pt modelId="{C0F4A6BF-A3DB-4B6B-B7B2-D0AAD681D6C7}" type="parTrans" cxnId="{C15C5F9F-F2D3-457E-ABCD-12966A9E00C7}">
      <dgm:prSet/>
      <dgm:spPr/>
      <dgm:t>
        <a:bodyPr/>
        <a:lstStyle/>
        <a:p>
          <a:endParaRPr lang="en-ID"/>
        </a:p>
      </dgm:t>
    </dgm:pt>
    <dgm:pt modelId="{9F822B11-5A66-44C7-800D-DCA5EAC00403}" type="sibTrans" cxnId="{C15C5F9F-F2D3-457E-ABCD-12966A9E00C7}">
      <dgm:prSet/>
      <dgm:spPr/>
      <dgm:t>
        <a:bodyPr/>
        <a:lstStyle/>
        <a:p>
          <a:endParaRPr lang="en-ID"/>
        </a:p>
      </dgm:t>
    </dgm:pt>
    <dgm:pt modelId="{02A0E8EA-D491-4855-870C-87052D87699A}">
      <dgm:prSet phldrT="[Text]"/>
      <dgm:spPr/>
      <dgm:t>
        <a:bodyPr/>
        <a:lstStyle/>
        <a:p>
          <a:pPr>
            <a:buNone/>
          </a:pPr>
          <a:r>
            <a:rPr lang="en-US" dirty="0"/>
            <a:t>(This represents the structure of a Noun Phrase, where "Det" stands for Determiner and "N" stands for Noun).</a:t>
          </a:r>
          <a:endParaRPr lang="en-ID" dirty="0"/>
        </a:p>
      </dgm:t>
    </dgm:pt>
    <dgm:pt modelId="{5A1F9324-4C1D-4EED-A9F1-A20C2A767B22}" type="parTrans" cxnId="{0EBD3379-6E64-49B2-8ED5-E028811433AB}">
      <dgm:prSet/>
      <dgm:spPr/>
    </dgm:pt>
    <dgm:pt modelId="{BAE782EC-63E4-4B91-B341-BB648AFA4E95}" type="sibTrans" cxnId="{0EBD3379-6E64-49B2-8ED5-E028811433AB}">
      <dgm:prSet/>
      <dgm:spPr/>
    </dgm:pt>
    <dgm:pt modelId="{1ADEE626-E4FC-4F86-BF92-5313C7FF4287}" type="pres">
      <dgm:prSet presAssocID="{D6F2009C-8F22-4054-9067-9ABD976B4810}" presName="linear" presStyleCnt="0">
        <dgm:presLayoutVars>
          <dgm:animLvl val="lvl"/>
          <dgm:resizeHandles val="exact"/>
        </dgm:presLayoutVars>
      </dgm:prSet>
      <dgm:spPr/>
    </dgm:pt>
    <dgm:pt modelId="{718DD500-B4FE-4651-9DFE-F04658AD2816}" type="pres">
      <dgm:prSet presAssocID="{EAEAC0D3-E914-4664-8E5C-368D2F9908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24D271-8812-4F78-90DC-8053265438BA}" type="pres">
      <dgm:prSet presAssocID="{37DED295-6509-47BB-B7E9-B5B58653869C}" presName="spacer" presStyleCnt="0"/>
      <dgm:spPr/>
    </dgm:pt>
    <dgm:pt modelId="{33C1435C-EAC1-4E82-8DD5-29FC3CC33C10}" type="pres">
      <dgm:prSet presAssocID="{B60BDDA5-9164-4E50-B5A7-7F79DC7363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4CA3DE-4AF9-49ED-B6D0-E75BC074C1DA}" type="pres">
      <dgm:prSet presAssocID="{9F822B11-5A66-44C7-800D-DCA5EAC00403}" presName="spacer" presStyleCnt="0"/>
      <dgm:spPr/>
    </dgm:pt>
    <dgm:pt modelId="{E23E71BD-CB88-4BE9-BBBD-F550CDC2EFD1}" type="pres">
      <dgm:prSet presAssocID="{02A0E8EA-D491-4855-870C-87052D8769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B5F143-7F33-4DFE-85C9-65267D53C5D9}" type="presOf" srcId="{D6F2009C-8F22-4054-9067-9ABD976B4810}" destId="{1ADEE626-E4FC-4F86-BF92-5313C7FF4287}" srcOrd="0" destOrd="0" presId="urn:microsoft.com/office/officeart/2005/8/layout/vList2"/>
    <dgm:cxn modelId="{0C162E6E-224F-4B4F-A387-4389A6E4DC27}" type="presOf" srcId="{02A0E8EA-D491-4855-870C-87052D87699A}" destId="{E23E71BD-CB88-4BE9-BBBD-F550CDC2EFD1}" srcOrd="0" destOrd="0" presId="urn:microsoft.com/office/officeart/2005/8/layout/vList2"/>
    <dgm:cxn modelId="{46D1B66E-F7CA-4D9F-B22F-4977B87665F2}" type="presOf" srcId="{B60BDDA5-9164-4E50-B5A7-7F79DC7363E7}" destId="{33C1435C-EAC1-4E82-8DD5-29FC3CC33C10}" srcOrd="0" destOrd="0" presId="urn:microsoft.com/office/officeart/2005/8/layout/vList2"/>
    <dgm:cxn modelId="{0EBD3379-6E64-49B2-8ED5-E028811433AB}" srcId="{D6F2009C-8F22-4054-9067-9ABD976B4810}" destId="{02A0E8EA-D491-4855-870C-87052D87699A}" srcOrd="2" destOrd="0" parTransId="{5A1F9324-4C1D-4EED-A9F1-A20C2A767B22}" sibTransId="{BAE782EC-63E4-4B91-B341-BB648AFA4E95}"/>
    <dgm:cxn modelId="{C15C5F9F-F2D3-457E-ABCD-12966A9E00C7}" srcId="{D6F2009C-8F22-4054-9067-9ABD976B4810}" destId="{B60BDDA5-9164-4E50-B5A7-7F79DC7363E7}" srcOrd="1" destOrd="0" parTransId="{C0F4A6BF-A3DB-4B6B-B7B2-D0AAD681D6C7}" sibTransId="{9F822B11-5A66-44C7-800D-DCA5EAC00403}"/>
    <dgm:cxn modelId="{74E5F9BE-034A-4529-BDCD-DC83A063A2B4}" type="presOf" srcId="{EAEAC0D3-E914-4664-8E5C-368D2F99087B}" destId="{718DD500-B4FE-4651-9DFE-F04658AD2816}" srcOrd="0" destOrd="0" presId="urn:microsoft.com/office/officeart/2005/8/layout/vList2"/>
    <dgm:cxn modelId="{9A1931CA-0F12-468F-8541-7ADF752C00F2}" srcId="{D6F2009C-8F22-4054-9067-9ABD976B4810}" destId="{EAEAC0D3-E914-4664-8E5C-368D2F99087B}" srcOrd="0" destOrd="0" parTransId="{1A567C03-6382-4FBB-9AD0-2D1DC9305DC2}" sibTransId="{37DED295-6509-47BB-B7E9-B5B58653869C}"/>
    <dgm:cxn modelId="{97288A31-6AF9-4F9A-9322-02C74C1819F6}" type="presParOf" srcId="{1ADEE626-E4FC-4F86-BF92-5313C7FF4287}" destId="{718DD500-B4FE-4651-9DFE-F04658AD2816}" srcOrd="0" destOrd="0" presId="urn:microsoft.com/office/officeart/2005/8/layout/vList2"/>
    <dgm:cxn modelId="{F456A3EA-509A-43A7-AD9C-ACC7BBADDFD8}" type="presParOf" srcId="{1ADEE626-E4FC-4F86-BF92-5313C7FF4287}" destId="{CC24D271-8812-4F78-90DC-8053265438BA}" srcOrd="1" destOrd="0" presId="urn:microsoft.com/office/officeart/2005/8/layout/vList2"/>
    <dgm:cxn modelId="{2E6D81EC-B114-48B5-8269-85D3410F5C39}" type="presParOf" srcId="{1ADEE626-E4FC-4F86-BF92-5313C7FF4287}" destId="{33C1435C-EAC1-4E82-8DD5-29FC3CC33C10}" srcOrd="2" destOrd="0" presId="urn:microsoft.com/office/officeart/2005/8/layout/vList2"/>
    <dgm:cxn modelId="{E1668743-B19C-4AAF-B35E-84FC8DA498A3}" type="presParOf" srcId="{1ADEE626-E4FC-4F86-BF92-5313C7FF4287}" destId="{084CA3DE-4AF9-49ED-B6D0-E75BC074C1DA}" srcOrd="3" destOrd="0" presId="urn:microsoft.com/office/officeart/2005/8/layout/vList2"/>
    <dgm:cxn modelId="{CEFA2248-9F67-4E2F-A800-3C27E91E411D}" type="presParOf" srcId="{1ADEE626-E4FC-4F86-BF92-5313C7FF4287}" destId="{E23E71BD-CB88-4BE9-BBBD-F550CDC2EF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Noun Phrases can be made up of a Determiner (optional) and a Noun: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ABABBF1-1350-4E4B-8E3E-E4C823FD9635}">
      <dgm:prSet phldrT="[Text]"/>
      <dgm:spPr/>
      <dgm:t>
        <a:bodyPr/>
        <a:lstStyle/>
        <a:p>
          <a:r>
            <a:rPr lang="en-US" dirty="0"/>
            <a:t>Example </a:t>
          </a:r>
          <a:r>
            <a:rPr lang="en-US" b="1" dirty="0"/>
            <a:t> "The girl</a:t>
          </a:r>
          <a:r>
            <a:rPr lang="en-US" dirty="0"/>
            <a:t>" </a:t>
          </a:r>
        </a:p>
        <a:p>
          <a:r>
            <a:rPr lang="en-US" dirty="0"/>
            <a:t>(Here, "The" is the determiner and "girl" is the noun).</a:t>
          </a:r>
          <a:endParaRPr lang="en-ID" dirty="0"/>
        </a:p>
      </dgm:t>
    </dgm:pt>
    <dgm:pt modelId="{3C7A4B63-6D5E-4A82-BA16-81D24C7F3BC1}" type="parTrans" cxnId="{21BF8D2F-E677-496F-89F1-C56521100881}">
      <dgm:prSet/>
      <dgm:spPr/>
      <dgm:t>
        <a:bodyPr/>
        <a:lstStyle/>
        <a:p>
          <a:endParaRPr lang="en-ID"/>
        </a:p>
      </dgm:t>
    </dgm:pt>
    <dgm:pt modelId="{6BB834CE-E1BD-4B48-8F02-15942DCB48E2}" type="sibTrans" cxnId="{21BF8D2F-E677-496F-89F1-C56521100881}">
      <dgm:prSet/>
      <dgm:spPr/>
      <dgm:t>
        <a:bodyPr/>
        <a:lstStyle/>
        <a:p>
          <a:endParaRPr lang="en-ID"/>
        </a:p>
      </dgm:t>
    </dgm:pt>
    <dgm:pt modelId="{3A8FC911-49B9-4504-A216-F06D144614BE}" type="pres">
      <dgm:prSet presAssocID="{A72D18D4-FFE7-4FD7-87A6-2B6DB981967D}" presName="Name0" presStyleCnt="0">
        <dgm:presLayoutVars>
          <dgm:dir/>
          <dgm:resizeHandles val="exact"/>
        </dgm:presLayoutVars>
      </dgm:prSet>
      <dgm:spPr/>
    </dgm:pt>
    <dgm:pt modelId="{144E0732-646C-4C83-B5B8-540D835FEC04}" type="pres">
      <dgm:prSet presAssocID="{A72D18D4-FFE7-4FD7-87A6-2B6DB981967D}" presName="arrow" presStyleLbl="bgShp" presStyleIdx="0" presStyleCnt="1"/>
      <dgm:spPr/>
    </dgm:pt>
    <dgm:pt modelId="{AC91D8EF-00A2-4849-8A3D-342B13DDC43F}" type="pres">
      <dgm:prSet presAssocID="{A72D18D4-FFE7-4FD7-87A6-2B6DB981967D}" presName="points" presStyleCnt="0"/>
      <dgm:spPr/>
    </dgm:pt>
    <dgm:pt modelId="{4979329C-3D64-46B2-9DEF-72FB7A82DC6C}" type="pres">
      <dgm:prSet presAssocID="{55476E5E-310E-442A-83B1-60D83987F839}" presName="compositeA" presStyleCnt="0"/>
      <dgm:spPr/>
    </dgm:pt>
    <dgm:pt modelId="{B6D52A43-9A45-48DE-B63D-F666892D0717}" type="pres">
      <dgm:prSet presAssocID="{55476E5E-310E-442A-83B1-60D83987F839}" presName="textA" presStyleLbl="revTx" presStyleIdx="0" presStyleCnt="2">
        <dgm:presLayoutVars>
          <dgm:bulletEnabled val="1"/>
        </dgm:presLayoutVars>
      </dgm:prSet>
      <dgm:spPr/>
    </dgm:pt>
    <dgm:pt modelId="{755FE539-F9A4-4F3D-9593-3DAF9D40FA50}" type="pres">
      <dgm:prSet presAssocID="{55476E5E-310E-442A-83B1-60D83987F839}" presName="circleA" presStyleLbl="node1" presStyleIdx="0" presStyleCnt="2"/>
      <dgm:spPr/>
    </dgm:pt>
    <dgm:pt modelId="{56427AC8-7BC6-433A-B50B-5822E865A5A2}" type="pres">
      <dgm:prSet presAssocID="{55476E5E-310E-442A-83B1-60D83987F839}" presName="spaceA" presStyleCnt="0"/>
      <dgm:spPr/>
    </dgm:pt>
    <dgm:pt modelId="{319C2844-4B5C-4183-854A-AB98D8D1AF08}" type="pres">
      <dgm:prSet presAssocID="{5781A675-B77A-47C7-B977-52E667168D7C}" presName="space" presStyleCnt="0"/>
      <dgm:spPr/>
    </dgm:pt>
    <dgm:pt modelId="{1EFF05D5-A932-453F-A827-5EA388BFB4BE}" type="pres">
      <dgm:prSet presAssocID="{8ABABBF1-1350-4E4B-8E3E-E4C823FD9635}" presName="compositeB" presStyleCnt="0"/>
      <dgm:spPr/>
    </dgm:pt>
    <dgm:pt modelId="{4E958420-17EE-4ABA-8A1D-39935CE017AF}" type="pres">
      <dgm:prSet presAssocID="{8ABABBF1-1350-4E4B-8E3E-E4C823FD9635}" presName="textB" presStyleLbl="revTx" presStyleIdx="1" presStyleCnt="2">
        <dgm:presLayoutVars>
          <dgm:bulletEnabled val="1"/>
        </dgm:presLayoutVars>
      </dgm:prSet>
      <dgm:spPr/>
    </dgm:pt>
    <dgm:pt modelId="{0317B806-C496-4223-865A-6E7A96F7F928}" type="pres">
      <dgm:prSet presAssocID="{8ABABBF1-1350-4E4B-8E3E-E4C823FD9635}" presName="circleB" presStyleLbl="node1" presStyleIdx="1" presStyleCnt="2"/>
      <dgm:spPr/>
    </dgm:pt>
    <dgm:pt modelId="{357450ED-2534-4304-B4CB-6EE18F808EA0}" type="pres">
      <dgm:prSet presAssocID="{8ABABBF1-1350-4E4B-8E3E-E4C823FD9635}" presName="spaceB" presStyleCnt="0"/>
      <dgm:spPr/>
    </dgm:pt>
  </dgm:ptLst>
  <dgm:cxnLst>
    <dgm:cxn modelId="{21BF8D2F-E677-496F-89F1-C56521100881}" srcId="{A72D18D4-FFE7-4FD7-87A6-2B6DB981967D}" destId="{8ABABBF1-1350-4E4B-8E3E-E4C823FD9635}" srcOrd="1" destOrd="0" parTransId="{3C7A4B63-6D5E-4A82-BA16-81D24C7F3BC1}" sibTransId="{6BB834CE-E1BD-4B48-8F02-15942DCB48E2}"/>
    <dgm:cxn modelId="{DB5B7A31-7DBD-42DE-9346-5B8B486798DD}" type="presOf" srcId="{8ABABBF1-1350-4E4B-8E3E-E4C823FD9635}" destId="{4E958420-17EE-4ABA-8A1D-39935CE017AF}" srcOrd="0" destOrd="0" presId="urn:microsoft.com/office/officeart/2005/8/layout/hProcess11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9C4E47A0-89AF-4660-AC3F-9C1C67B627B4}" type="presOf" srcId="{A72D18D4-FFE7-4FD7-87A6-2B6DB981967D}" destId="{3A8FC911-49B9-4504-A216-F06D144614BE}" srcOrd="0" destOrd="0" presId="urn:microsoft.com/office/officeart/2005/8/layout/hProcess11"/>
    <dgm:cxn modelId="{576119F9-E0FB-4D54-9DE6-5ECC702E09E6}" type="presOf" srcId="{55476E5E-310E-442A-83B1-60D83987F839}" destId="{B6D52A43-9A45-48DE-B63D-F666892D0717}" srcOrd="0" destOrd="0" presId="urn:microsoft.com/office/officeart/2005/8/layout/hProcess11"/>
    <dgm:cxn modelId="{3B0A8A36-543A-4828-9EAD-1C6A9EADA3CC}" type="presParOf" srcId="{3A8FC911-49B9-4504-A216-F06D144614BE}" destId="{144E0732-646C-4C83-B5B8-540D835FEC04}" srcOrd="0" destOrd="0" presId="urn:microsoft.com/office/officeart/2005/8/layout/hProcess11"/>
    <dgm:cxn modelId="{1A71798D-478D-41E7-9A78-2B7486FC4225}" type="presParOf" srcId="{3A8FC911-49B9-4504-A216-F06D144614BE}" destId="{AC91D8EF-00A2-4849-8A3D-342B13DDC43F}" srcOrd="1" destOrd="0" presId="urn:microsoft.com/office/officeart/2005/8/layout/hProcess11"/>
    <dgm:cxn modelId="{07CD0210-5F37-41C3-8933-1543A24C8CD1}" type="presParOf" srcId="{AC91D8EF-00A2-4849-8A3D-342B13DDC43F}" destId="{4979329C-3D64-46B2-9DEF-72FB7A82DC6C}" srcOrd="0" destOrd="0" presId="urn:microsoft.com/office/officeart/2005/8/layout/hProcess11"/>
    <dgm:cxn modelId="{5206A6D0-3E94-449A-A319-FB07BA4805BC}" type="presParOf" srcId="{4979329C-3D64-46B2-9DEF-72FB7A82DC6C}" destId="{B6D52A43-9A45-48DE-B63D-F666892D0717}" srcOrd="0" destOrd="0" presId="urn:microsoft.com/office/officeart/2005/8/layout/hProcess11"/>
    <dgm:cxn modelId="{95FABB0F-CD18-457D-BA41-0BD0DFD08A3E}" type="presParOf" srcId="{4979329C-3D64-46B2-9DEF-72FB7A82DC6C}" destId="{755FE539-F9A4-4F3D-9593-3DAF9D40FA50}" srcOrd="1" destOrd="0" presId="urn:microsoft.com/office/officeart/2005/8/layout/hProcess11"/>
    <dgm:cxn modelId="{F3A546C4-7B69-4C14-A4D7-5B1B4BC80C0F}" type="presParOf" srcId="{4979329C-3D64-46B2-9DEF-72FB7A82DC6C}" destId="{56427AC8-7BC6-433A-B50B-5822E865A5A2}" srcOrd="2" destOrd="0" presId="urn:microsoft.com/office/officeart/2005/8/layout/hProcess11"/>
    <dgm:cxn modelId="{1A8A7541-F914-4A81-A747-BF77CD356900}" type="presParOf" srcId="{AC91D8EF-00A2-4849-8A3D-342B13DDC43F}" destId="{319C2844-4B5C-4183-854A-AB98D8D1AF08}" srcOrd="1" destOrd="0" presId="urn:microsoft.com/office/officeart/2005/8/layout/hProcess11"/>
    <dgm:cxn modelId="{396D9830-8A35-4460-BAFE-009A40579964}" type="presParOf" srcId="{AC91D8EF-00A2-4849-8A3D-342B13DDC43F}" destId="{1EFF05D5-A932-453F-A827-5EA388BFB4BE}" srcOrd="2" destOrd="0" presId="urn:microsoft.com/office/officeart/2005/8/layout/hProcess11"/>
    <dgm:cxn modelId="{15207DFE-62F4-46C4-B012-43E750AC79A4}" type="presParOf" srcId="{1EFF05D5-A932-453F-A827-5EA388BFB4BE}" destId="{4E958420-17EE-4ABA-8A1D-39935CE017AF}" srcOrd="0" destOrd="0" presId="urn:microsoft.com/office/officeart/2005/8/layout/hProcess11"/>
    <dgm:cxn modelId="{3C566D53-9DDA-472B-9ED5-E374F18B1C9D}" type="presParOf" srcId="{1EFF05D5-A932-453F-A827-5EA388BFB4BE}" destId="{0317B806-C496-4223-865A-6E7A96F7F928}" srcOrd="1" destOrd="0" presId="urn:microsoft.com/office/officeart/2005/8/layout/hProcess11"/>
    <dgm:cxn modelId="{B8881FD4-3D97-454B-BD9B-8506B35D6E7F}" type="presParOf" srcId="{1EFF05D5-A932-453F-A827-5EA388BFB4BE}" destId="{357450ED-2534-4304-B4CB-6EE18F808EA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b="1" dirty="0"/>
            <a:t>Syntax is </a:t>
          </a:r>
          <a:r>
            <a:rPr lang="en-US" dirty="0"/>
            <a:t>the part of grammar that pertains to a speaker’s knowledge of sentences and their structures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0BA4E08D-5687-473A-A31B-A027CE1ACF9F}" type="pres">
      <dgm:prSet presAssocID="{A72D18D4-FFE7-4FD7-87A6-2B6DB981967D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993054F5-0CDD-4DA1-8DD0-47B2A0F64630}" type="presOf" srcId="{55476E5E-310E-442A-83B1-60D83987F839}" destId="{0BA4E08D-5687-473A-A31B-A027CE1ACF9F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FF6870BE-972D-4E85-8138-273D97E31266}" type="presParOf" srcId="{846AD4F1-7041-4B68-A259-B44334A15A70}" destId="{0BA4E08D-5687-473A-A31B-A027CE1ACF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dirty="0"/>
            <a:t>Languages differ not only in sounds, but also the ways in which words can be put together into larger units; this is Syntax.</a:t>
          </a:r>
          <a:endParaRPr lang="en-ID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502696EC-DA49-4E35-B281-8127363776DE}">
      <dgm:prSet phldrT="[Text]"/>
      <dgm:spPr/>
      <dgm:t>
        <a:bodyPr/>
        <a:lstStyle/>
        <a:p>
          <a:r>
            <a:rPr lang="en-US" dirty="0"/>
            <a:t>Rules about how words can be put together differ according to language, dialect, social group, time frame, etc.</a:t>
          </a:r>
          <a:endParaRPr lang="en-ID" dirty="0"/>
        </a:p>
      </dgm:t>
    </dgm:pt>
    <dgm:pt modelId="{4AF4B589-B1D4-42A3-91B4-F27E7B4B6B85}" type="parTrans" cxnId="{51C952D6-1971-4E34-A8D8-37F629535D9C}">
      <dgm:prSet/>
      <dgm:spPr/>
      <dgm:t>
        <a:bodyPr/>
        <a:lstStyle/>
        <a:p>
          <a:endParaRPr lang="en-ID"/>
        </a:p>
      </dgm:t>
    </dgm:pt>
    <dgm:pt modelId="{E617BDE4-535D-4A5C-AF90-416342E4D81A}" type="sibTrans" cxnId="{51C952D6-1971-4E34-A8D8-37F629535D9C}">
      <dgm:prSet/>
      <dgm:spPr/>
      <dgm:t>
        <a:bodyPr/>
        <a:lstStyle/>
        <a:p>
          <a:endParaRPr lang="en-ID"/>
        </a:p>
      </dgm:t>
    </dgm:pt>
    <dgm:pt modelId="{3EC46698-A9BB-4DD8-A5A4-FFCF90B690A4}" type="pres">
      <dgm:prSet presAssocID="{A72D18D4-FFE7-4FD7-87A6-2B6DB981967D}" presName="Name0" presStyleCnt="0">
        <dgm:presLayoutVars>
          <dgm:dir/>
          <dgm:animLvl val="lvl"/>
          <dgm:resizeHandles val="exact"/>
        </dgm:presLayoutVars>
      </dgm:prSet>
      <dgm:spPr/>
    </dgm:pt>
    <dgm:pt modelId="{ED70AEF5-2729-467E-8A31-724B6EE9FDC5}" type="pres">
      <dgm:prSet presAssocID="{502696EC-DA49-4E35-B281-8127363776DE}" presName="boxAndChildren" presStyleCnt="0"/>
      <dgm:spPr/>
    </dgm:pt>
    <dgm:pt modelId="{A95415F9-E505-4E8F-998B-9B2979EA2DD6}" type="pres">
      <dgm:prSet presAssocID="{502696EC-DA49-4E35-B281-8127363776DE}" presName="parentTextBox" presStyleLbl="node1" presStyleIdx="0" presStyleCnt="2"/>
      <dgm:spPr/>
    </dgm:pt>
    <dgm:pt modelId="{BDB81C51-0345-48C1-9471-BCD82053840E}" type="pres">
      <dgm:prSet presAssocID="{5781A675-B77A-47C7-B977-52E667168D7C}" presName="sp" presStyleCnt="0"/>
      <dgm:spPr/>
    </dgm:pt>
    <dgm:pt modelId="{048E6818-031D-421B-B387-4A6F68DCFE7E}" type="pres">
      <dgm:prSet presAssocID="{55476E5E-310E-442A-83B1-60D83987F839}" presName="arrowAndChildren" presStyleCnt="0"/>
      <dgm:spPr/>
    </dgm:pt>
    <dgm:pt modelId="{69DDDB1C-AD84-4DB5-BBB5-4B3EC305FE5E}" type="pres">
      <dgm:prSet presAssocID="{55476E5E-310E-442A-83B1-60D83987F839}" presName="parentTextArrow" presStyleLbl="node1" presStyleIdx="1" presStyleCnt="2"/>
      <dgm:spPr/>
    </dgm:pt>
  </dgm:ptLst>
  <dgm:cxnLst>
    <dgm:cxn modelId="{E068C802-3E1A-4B8B-8B74-B86E5B7A9477}" type="presOf" srcId="{502696EC-DA49-4E35-B281-8127363776DE}" destId="{A95415F9-E505-4E8F-998B-9B2979EA2DD6}" srcOrd="0" destOrd="0" presId="urn:microsoft.com/office/officeart/2005/8/layout/process4"/>
    <dgm:cxn modelId="{1110C55C-1CF5-4404-A497-7FBF647980C9}" type="presOf" srcId="{55476E5E-310E-442A-83B1-60D83987F839}" destId="{69DDDB1C-AD84-4DB5-BBB5-4B3EC305FE5E}" srcOrd="0" destOrd="0" presId="urn:microsoft.com/office/officeart/2005/8/layout/process4"/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51C952D6-1971-4E34-A8D8-37F629535D9C}" srcId="{A72D18D4-FFE7-4FD7-87A6-2B6DB981967D}" destId="{502696EC-DA49-4E35-B281-8127363776DE}" srcOrd="1" destOrd="0" parTransId="{4AF4B589-B1D4-42A3-91B4-F27E7B4B6B85}" sibTransId="{E617BDE4-535D-4A5C-AF90-416342E4D81A}"/>
    <dgm:cxn modelId="{726C26D7-A41C-4AC2-84EE-AEB875C0CFF4}" type="presOf" srcId="{A72D18D4-FFE7-4FD7-87A6-2B6DB981967D}" destId="{3EC46698-A9BB-4DD8-A5A4-FFCF90B690A4}" srcOrd="0" destOrd="0" presId="urn:microsoft.com/office/officeart/2005/8/layout/process4"/>
    <dgm:cxn modelId="{6DD6DA7C-9D82-4864-A361-A14D63A6E125}" type="presParOf" srcId="{3EC46698-A9BB-4DD8-A5A4-FFCF90B690A4}" destId="{ED70AEF5-2729-467E-8A31-724B6EE9FDC5}" srcOrd="0" destOrd="0" presId="urn:microsoft.com/office/officeart/2005/8/layout/process4"/>
    <dgm:cxn modelId="{579DEB87-5B3E-46CE-B334-A7352C123F45}" type="presParOf" srcId="{ED70AEF5-2729-467E-8A31-724B6EE9FDC5}" destId="{A95415F9-E505-4E8F-998B-9B2979EA2DD6}" srcOrd="0" destOrd="0" presId="urn:microsoft.com/office/officeart/2005/8/layout/process4"/>
    <dgm:cxn modelId="{BE757F2F-DB1C-4194-8CBD-FACFFC26CB99}" type="presParOf" srcId="{3EC46698-A9BB-4DD8-A5A4-FFCF90B690A4}" destId="{BDB81C51-0345-48C1-9471-BCD82053840E}" srcOrd="1" destOrd="0" presId="urn:microsoft.com/office/officeart/2005/8/layout/process4"/>
    <dgm:cxn modelId="{C3E35818-9474-4194-8379-18B590D94814}" type="presParOf" srcId="{3EC46698-A9BB-4DD8-A5A4-FFCF90B690A4}" destId="{048E6818-031D-421B-B387-4A6F68DCFE7E}" srcOrd="2" destOrd="0" presId="urn:microsoft.com/office/officeart/2005/8/layout/process4"/>
    <dgm:cxn modelId="{A245D51E-3403-409C-A20D-05A871706C71}" type="presParOf" srcId="{048E6818-031D-421B-B387-4A6F68DCFE7E}" destId="{69DDDB1C-AD84-4DB5-BBB5-4B3EC305FE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 custT="1"/>
      <dgm:spPr/>
      <dgm:t>
        <a:bodyPr/>
        <a:lstStyle/>
        <a:p>
          <a:r>
            <a:rPr lang="en-US" sz="5400" b="1" dirty="0"/>
            <a:t>They know not what they do</a:t>
          </a:r>
          <a:endParaRPr lang="en-ID" sz="5400" b="1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39F63DB2-30D9-4402-BB21-F3E0DC8BBCF8}">
      <dgm:prSet phldrT="[Text]"/>
      <dgm:spPr/>
      <dgm:t>
        <a:bodyPr/>
        <a:lstStyle/>
        <a:p>
          <a:r>
            <a:rPr lang="en-US" b="0" dirty="0"/>
            <a:t>Even though the word meanings haven’t changed, the syntax has.</a:t>
          </a:r>
          <a:endParaRPr lang="en-ID" b="0" dirty="0"/>
        </a:p>
      </dgm:t>
    </dgm:pt>
    <dgm:pt modelId="{0B551C6F-A1B5-4A6B-BF05-9BE4B88C1877}" type="sibTrans" cxnId="{0D611CAE-667E-490A-AD0E-45F31E30C4A8}">
      <dgm:prSet/>
      <dgm:spPr/>
      <dgm:t>
        <a:bodyPr/>
        <a:lstStyle/>
        <a:p>
          <a:endParaRPr lang="en-ID"/>
        </a:p>
      </dgm:t>
    </dgm:pt>
    <dgm:pt modelId="{FC94E5E5-0E2A-475D-9AE7-E4CD5078D987}" type="parTrans" cxnId="{0D611CAE-667E-490A-AD0E-45F31E30C4A8}">
      <dgm:prSet/>
      <dgm:spPr/>
      <dgm:t>
        <a:bodyPr/>
        <a:lstStyle/>
        <a:p>
          <a:endParaRPr lang="en-ID"/>
        </a:p>
      </dgm:t>
    </dgm:pt>
    <dgm:pt modelId="{B041E560-D702-4012-B6EF-C6DBF7A0EA85}">
      <dgm:prSet phldrT="[Text]"/>
      <dgm:spPr/>
      <dgm:t>
        <a:bodyPr/>
        <a:lstStyle/>
        <a:p>
          <a:r>
            <a:rPr lang="en-US" b="0" dirty="0"/>
            <a:t>does not follow the rules we use for modern English, but was totally normal in the 17th Century</a:t>
          </a:r>
          <a:endParaRPr lang="en-ID" b="0" dirty="0"/>
        </a:p>
      </dgm:t>
    </dgm:pt>
    <dgm:pt modelId="{A159E4E4-464E-4727-A1BE-D6F731BDF1B9}" type="sibTrans" cxnId="{7302B9F3-8CCC-45D7-8029-8E7044990D45}">
      <dgm:prSet/>
      <dgm:spPr/>
      <dgm:t>
        <a:bodyPr/>
        <a:lstStyle/>
        <a:p>
          <a:endParaRPr lang="en-ID"/>
        </a:p>
      </dgm:t>
    </dgm:pt>
    <dgm:pt modelId="{D568B764-88D0-4B30-A178-3D6909CF05B2}" type="parTrans" cxnId="{7302B9F3-8CCC-45D7-8029-8E7044990D45}">
      <dgm:prSet/>
      <dgm:spPr/>
      <dgm:t>
        <a:bodyPr/>
        <a:lstStyle/>
        <a:p>
          <a:endParaRPr lang="en-ID"/>
        </a:p>
      </dgm:t>
    </dgm:pt>
    <dgm:pt modelId="{3EC46698-A9BB-4DD8-A5A4-FFCF90B690A4}" type="pres">
      <dgm:prSet presAssocID="{A72D18D4-FFE7-4FD7-87A6-2B6DB981967D}" presName="Name0" presStyleCnt="0">
        <dgm:presLayoutVars>
          <dgm:dir/>
          <dgm:animLvl val="lvl"/>
          <dgm:resizeHandles val="exact"/>
        </dgm:presLayoutVars>
      </dgm:prSet>
      <dgm:spPr/>
    </dgm:pt>
    <dgm:pt modelId="{032BF690-8468-416E-8D81-3839A08FDFDB}" type="pres">
      <dgm:prSet presAssocID="{39F63DB2-30D9-4402-BB21-F3E0DC8BBCF8}" presName="boxAndChildren" presStyleCnt="0"/>
      <dgm:spPr/>
    </dgm:pt>
    <dgm:pt modelId="{C76ED85D-4DAB-42C3-B259-E30342F00070}" type="pres">
      <dgm:prSet presAssocID="{39F63DB2-30D9-4402-BB21-F3E0DC8BBCF8}" presName="parentTextBox" presStyleLbl="node1" presStyleIdx="0" presStyleCnt="3"/>
      <dgm:spPr/>
    </dgm:pt>
    <dgm:pt modelId="{6467B41D-79BF-43BF-AC71-741100B37ACA}" type="pres">
      <dgm:prSet presAssocID="{A159E4E4-464E-4727-A1BE-D6F731BDF1B9}" presName="sp" presStyleCnt="0"/>
      <dgm:spPr/>
    </dgm:pt>
    <dgm:pt modelId="{CB4405D3-6638-4BAA-B2BC-A8C1B99CC6D5}" type="pres">
      <dgm:prSet presAssocID="{B041E560-D702-4012-B6EF-C6DBF7A0EA85}" presName="arrowAndChildren" presStyleCnt="0"/>
      <dgm:spPr/>
    </dgm:pt>
    <dgm:pt modelId="{6C4C271B-FB84-4704-B7C5-6EDE492636CC}" type="pres">
      <dgm:prSet presAssocID="{B041E560-D702-4012-B6EF-C6DBF7A0EA85}" presName="parentTextArrow" presStyleLbl="node1" presStyleIdx="1" presStyleCnt="3"/>
      <dgm:spPr/>
    </dgm:pt>
    <dgm:pt modelId="{B6D30371-04F0-441B-9C62-ACDD089E001C}" type="pres">
      <dgm:prSet presAssocID="{5781A675-B77A-47C7-B977-52E667168D7C}" presName="sp" presStyleCnt="0"/>
      <dgm:spPr/>
    </dgm:pt>
    <dgm:pt modelId="{6205F3C9-4226-4695-A4F7-196061CF5FC7}" type="pres">
      <dgm:prSet presAssocID="{55476E5E-310E-442A-83B1-60D83987F839}" presName="arrowAndChildren" presStyleCnt="0"/>
      <dgm:spPr/>
    </dgm:pt>
    <dgm:pt modelId="{0B0041B4-FCC0-420D-B632-860E49A562AB}" type="pres">
      <dgm:prSet presAssocID="{55476E5E-310E-442A-83B1-60D83987F839}" presName="parentTextArrow" presStyleLbl="node1" presStyleIdx="2" presStyleCnt="3"/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4CC82B8E-19C7-4620-8FD9-1C5DBF13C56D}" type="presOf" srcId="{39F63DB2-30D9-4402-BB21-F3E0DC8BBCF8}" destId="{C76ED85D-4DAB-42C3-B259-E30342F00070}" srcOrd="0" destOrd="0" presId="urn:microsoft.com/office/officeart/2005/8/layout/process4"/>
    <dgm:cxn modelId="{33E5D891-C703-4260-BCC1-22FDE1222822}" type="presOf" srcId="{55476E5E-310E-442A-83B1-60D83987F839}" destId="{0B0041B4-FCC0-420D-B632-860E49A562AB}" srcOrd="0" destOrd="0" presId="urn:microsoft.com/office/officeart/2005/8/layout/process4"/>
    <dgm:cxn modelId="{0D611CAE-667E-490A-AD0E-45F31E30C4A8}" srcId="{A72D18D4-FFE7-4FD7-87A6-2B6DB981967D}" destId="{39F63DB2-30D9-4402-BB21-F3E0DC8BBCF8}" srcOrd="2" destOrd="0" parTransId="{FC94E5E5-0E2A-475D-9AE7-E4CD5078D987}" sibTransId="{0B551C6F-A1B5-4A6B-BF05-9BE4B88C1877}"/>
    <dgm:cxn modelId="{726C26D7-A41C-4AC2-84EE-AEB875C0CFF4}" type="presOf" srcId="{A72D18D4-FFE7-4FD7-87A6-2B6DB981967D}" destId="{3EC46698-A9BB-4DD8-A5A4-FFCF90B690A4}" srcOrd="0" destOrd="0" presId="urn:microsoft.com/office/officeart/2005/8/layout/process4"/>
    <dgm:cxn modelId="{8651A1E7-A735-480A-8747-152EC3BACF27}" type="presOf" srcId="{B041E560-D702-4012-B6EF-C6DBF7A0EA85}" destId="{6C4C271B-FB84-4704-B7C5-6EDE492636CC}" srcOrd="0" destOrd="0" presId="urn:microsoft.com/office/officeart/2005/8/layout/process4"/>
    <dgm:cxn modelId="{7302B9F3-8CCC-45D7-8029-8E7044990D45}" srcId="{A72D18D4-FFE7-4FD7-87A6-2B6DB981967D}" destId="{B041E560-D702-4012-B6EF-C6DBF7A0EA85}" srcOrd="1" destOrd="0" parTransId="{D568B764-88D0-4B30-A178-3D6909CF05B2}" sibTransId="{A159E4E4-464E-4727-A1BE-D6F731BDF1B9}"/>
    <dgm:cxn modelId="{918276B5-8045-4294-A4A0-494E74854DC3}" type="presParOf" srcId="{3EC46698-A9BB-4DD8-A5A4-FFCF90B690A4}" destId="{032BF690-8468-416E-8D81-3839A08FDFDB}" srcOrd="0" destOrd="0" presId="urn:microsoft.com/office/officeart/2005/8/layout/process4"/>
    <dgm:cxn modelId="{C255CE3A-B53A-47F4-8495-764407F93356}" type="presParOf" srcId="{032BF690-8468-416E-8D81-3839A08FDFDB}" destId="{C76ED85D-4DAB-42C3-B259-E30342F00070}" srcOrd="0" destOrd="0" presId="urn:microsoft.com/office/officeart/2005/8/layout/process4"/>
    <dgm:cxn modelId="{6A59B4A9-84E1-4061-B949-709BC3707096}" type="presParOf" srcId="{3EC46698-A9BB-4DD8-A5A4-FFCF90B690A4}" destId="{6467B41D-79BF-43BF-AC71-741100B37ACA}" srcOrd="1" destOrd="0" presId="urn:microsoft.com/office/officeart/2005/8/layout/process4"/>
    <dgm:cxn modelId="{179F2AFD-F7CB-4EF7-B3EF-1EF662A67635}" type="presParOf" srcId="{3EC46698-A9BB-4DD8-A5A4-FFCF90B690A4}" destId="{CB4405D3-6638-4BAA-B2BC-A8C1B99CC6D5}" srcOrd="2" destOrd="0" presId="urn:microsoft.com/office/officeart/2005/8/layout/process4"/>
    <dgm:cxn modelId="{44B7A22D-99F9-4138-98E8-63A209AE2BA4}" type="presParOf" srcId="{CB4405D3-6638-4BAA-B2BC-A8C1B99CC6D5}" destId="{6C4C271B-FB84-4704-B7C5-6EDE492636CC}" srcOrd="0" destOrd="0" presId="urn:microsoft.com/office/officeart/2005/8/layout/process4"/>
    <dgm:cxn modelId="{ED865F37-BA92-4D4E-B76A-26C1F1CAF98E}" type="presParOf" srcId="{3EC46698-A9BB-4DD8-A5A4-FFCF90B690A4}" destId="{B6D30371-04F0-441B-9C62-ACDD089E001C}" srcOrd="3" destOrd="0" presId="urn:microsoft.com/office/officeart/2005/8/layout/process4"/>
    <dgm:cxn modelId="{094CBE1A-45F4-4DF7-93DB-23B8351D4472}" type="presParOf" srcId="{3EC46698-A9BB-4DD8-A5A4-FFCF90B690A4}" destId="{6205F3C9-4226-4695-A4F7-196061CF5FC7}" srcOrd="4" destOrd="0" presId="urn:microsoft.com/office/officeart/2005/8/layout/process4"/>
    <dgm:cxn modelId="{9855ECF2-F974-4F4F-998F-8BB5F29F3B49}" type="presParOf" srcId="{6205F3C9-4226-4695-A4F7-196061CF5FC7}" destId="{0B0041B4-FCC0-420D-B632-860E49A562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FC5CEF-8F9E-4DAC-8D6F-DFB26BC5B1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907FF4D-5497-4719-A478-596E4769586D}">
      <dgm:prSet phldrT="[Text]"/>
      <dgm:spPr/>
      <dgm:t>
        <a:bodyPr/>
        <a:lstStyle/>
        <a:p>
          <a:r>
            <a:rPr lang="en-US" dirty="0"/>
            <a:t>Our knowledge of a language consist of </a:t>
          </a:r>
          <a:endParaRPr lang="en-ID" dirty="0"/>
        </a:p>
      </dgm:t>
    </dgm:pt>
    <dgm:pt modelId="{38536932-AE5B-48FF-A708-8D06111FC56B}" type="parTrans" cxnId="{EB09550F-0890-4D04-804D-5FCE1122F0BD}">
      <dgm:prSet/>
      <dgm:spPr/>
      <dgm:t>
        <a:bodyPr/>
        <a:lstStyle/>
        <a:p>
          <a:endParaRPr lang="en-ID"/>
        </a:p>
      </dgm:t>
    </dgm:pt>
    <dgm:pt modelId="{E4297E5E-403E-4EB3-8C0D-E5166DE6A79E}" type="sibTrans" cxnId="{EB09550F-0890-4D04-804D-5FCE1122F0BD}">
      <dgm:prSet/>
      <dgm:spPr/>
      <dgm:t>
        <a:bodyPr/>
        <a:lstStyle/>
        <a:p>
          <a:endParaRPr lang="en-ID"/>
        </a:p>
      </dgm:t>
    </dgm:pt>
    <dgm:pt modelId="{7EC713C7-2FDA-41D7-B80A-7E6E03F599F6}">
      <dgm:prSet phldrT="[Text]"/>
      <dgm:spPr/>
      <dgm:t>
        <a:bodyPr/>
        <a:lstStyle/>
        <a:p>
          <a:r>
            <a:rPr lang="en-US" dirty="0"/>
            <a:t>A finite number of words</a:t>
          </a:r>
          <a:endParaRPr lang="en-ID" dirty="0"/>
        </a:p>
      </dgm:t>
    </dgm:pt>
    <dgm:pt modelId="{423BE166-75F0-4104-A025-19EC1AFB465E}" type="parTrans" cxnId="{148DDDB5-D713-43F2-A2EB-DC37F7F9724A}">
      <dgm:prSet/>
      <dgm:spPr/>
      <dgm:t>
        <a:bodyPr/>
        <a:lstStyle/>
        <a:p>
          <a:endParaRPr lang="en-ID"/>
        </a:p>
      </dgm:t>
    </dgm:pt>
    <dgm:pt modelId="{F17AB79D-D761-4AF9-92A9-AC06E433289F}" type="sibTrans" cxnId="{148DDDB5-D713-43F2-A2EB-DC37F7F9724A}">
      <dgm:prSet/>
      <dgm:spPr/>
      <dgm:t>
        <a:bodyPr/>
        <a:lstStyle/>
        <a:p>
          <a:endParaRPr lang="en-ID"/>
        </a:p>
      </dgm:t>
    </dgm:pt>
    <dgm:pt modelId="{567A0E53-5A7D-4DC9-9FC3-01C995D6D894}">
      <dgm:prSet phldrT="[Text]"/>
      <dgm:spPr/>
      <dgm:t>
        <a:bodyPr/>
        <a:lstStyle/>
        <a:p>
          <a:r>
            <a:rPr lang="en-US" dirty="0"/>
            <a:t>Rules (the grammar of the language)</a:t>
          </a:r>
          <a:endParaRPr lang="en-ID" dirty="0"/>
        </a:p>
      </dgm:t>
    </dgm:pt>
    <dgm:pt modelId="{5ED06419-8BA1-457E-A8BA-7561C0A468CB}" type="parTrans" cxnId="{2710B27F-D4E8-414A-B25E-4D477670F97A}">
      <dgm:prSet/>
      <dgm:spPr/>
    </dgm:pt>
    <dgm:pt modelId="{618ECD55-C73D-4590-901B-B87A3CAD2A2C}" type="sibTrans" cxnId="{2710B27F-D4E8-414A-B25E-4D477670F97A}">
      <dgm:prSet/>
      <dgm:spPr/>
    </dgm:pt>
    <dgm:pt modelId="{E62FD894-3A85-4120-861C-158F38EE4553}" type="pres">
      <dgm:prSet presAssocID="{F9FC5CEF-8F9E-4DAC-8D6F-DFB26BC5B115}" presName="linear" presStyleCnt="0">
        <dgm:presLayoutVars>
          <dgm:animLvl val="lvl"/>
          <dgm:resizeHandles val="exact"/>
        </dgm:presLayoutVars>
      </dgm:prSet>
      <dgm:spPr/>
    </dgm:pt>
    <dgm:pt modelId="{50679BAE-6F46-4E2F-B573-4D27FCF40B7F}" type="pres">
      <dgm:prSet presAssocID="{A907FF4D-5497-4719-A478-596E4769586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8D7DF5-527D-46F4-9D7E-A4ED3130E98A}" type="pres">
      <dgm:prSet presAssocID="{A907FF4D-5497-4719-A478-596E4769586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B09550F-0890-4D04-804D-5FCE1122F0BD}" srcId="{F9FC5CEF-8F9E-4DAC-8D6F-DFB26BC5B115}" destId="{A907FF4D-5497-4719-A478-596E4769586D}" srcOrd="0" destOrd="0" parTransId="{38536932-AE5B-48FF-A708-8D06111FC56B}" sibTransId="{E4297E5E-403E-4EB3-8C0D-E5166DE6A79E}"/>
    <dgm:cxn modelId="{CE2CE920-45AC-48F3-8F06-AFA7092A2BD3}" type="presOf" srcId="{A907FF4D-5497-4719-A478-596E4769586D}" destId="{50679BAE-6F46-4E2F-B573-4D27FCF40B7F}" srcOrd="0" destOrd="0" presId="urn:microsoft.com/office/officeart/2005/8/layout/vList2"/>
    <dgm:cxn modelId="{2710B27F-D4E8-414A-B25E-4D477670F97A}" srcId="{A907FF4D-5497-4719-A478-596E4769586D}" destId="{567A0E53-5A7D-4DC9-9FC3-01C995D6D894}" srcOrd="1" destOrd="0" parTransId="{5ED06419-8BA1-457E-A8BA-7561C0A468CB}" sibTransId="{618ECD55-C73D-4590-901B-B87A3CAD2A2C}"/>
    <dgm:cxn modelId="{C22BBF89-98F6-4693-AC24-0824979FB0A9}" type="presOf" srcId="{7EC713C7-2FDA-41D7-B80A-7E6E03F599F6}" destId="{DE8D7DF5-527D-46F4-9D7E-A4ED3130E98A}" srcOrd="0" destOrd="0" presId="urn:microsoft.com/office/officeart/2005/8/layout/vList2"/>
    <dgm:cxn modelId="{148DDDB5-D713-43F2-A2EB-DC37F7F9724A}" srcId="{A907FF4D-5497-4719-A478-596E4769586D}" destId="{7EC713C7-2FDA-41D7-B80A-7E6E03F599F6}" srcOrd="0" destOrd="0" parTransId="{423BE166-75F0-4104-A025-19EC1AFB465E}" sibTransId="{F17AB79D-D761-4AF9-92A9-AC06E433289F}"/>
    <dgm:cxn modelId="{0D5735E4-D732-4526-B4CB-8396B7B021C9}" type="presOf" srcId="{F9FC5CEF-8F9E-4DAC-8D6F-DFB26BC5B115}" destId="{E62FD894-3A85-4120-861C-158F38EE4553}" srcOrd="0" destOrd="0" presId="urn:microsoft.com/office/officeart/2005/8/layout/vList2"/>
    <dgm:cxn modelId="{DF0AD9EF-C4F2-4616-BA0C-69D46AE14035}" type="presOf" srcId="{567A0E53-5A7D-4DC9-9FC3-01C995D6D894}" destId="{DE8D7DF5-527D-46F4-9D7E-A4ED3130E98A}" srcOrd="0" destOrd="1" presId="urn:microsoft.com/office/officeart/2005/8/layout/vList2"/>
    <dgm:cxn modelId="{34175593-948D-418B-A3CA-055F890417AD}" type="presParOf" srcId="{E62FD894-3A85-4120-861C-158F38EE4553}" destId="{50679BAE-6F46-4E2F-B573-4D27FCF40B7F}" srcOrd="0" destOrd="0" presId="urn:microsoft.com/office/officeart/2005/8/layout/vList2"/>
    <dgm:cxn modelId="{233EC427-4EFF-4A50-A33A-A9F0409AFF1A}" type="presParOf" srcId="{E62FD894-3A85-4120-861C-158F38EE4553}" destId="{DE8D7DF5-527D-46F4-9D7E-A4ED3130E9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FC5CEF-8F9E-4DAC-8D6F-DFB26BC5B1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907FF4D-5497-4719-A478-596E4769586D}">
      <dgm:prSet phldrT="[Text]"/>
      <dgm:spPr/>
      <dgm:t>
        <a:bodyPr/>
        <a:lstStyle/>
        <a:p>
          <a:r>
            <a:rPr lang="en-US" dirty="0"/>
            <a:t>Infinity of Expressions</a:t>
          </a:r>
          <a:endParaRPr lang="en-ID" dirty="0"/>
        </a:p>
      </dgm:t>
    </dgm:pt>
    <dgm:pt modelId="{38536932-AE5B-48FF-A708-8D06111FC56B}" type="parTrans" cxnId="{EB09550F-0890-4D04-804D-5FCE1122F0BD}">
      <dgm:prSet/>
      <dgm:spPr/>
      <dgm:t>
        <a:bodyPr/>
        <a:lstStyle/>
        <a:p>
          <a:endParaRPr lang="en-ID"/>
        </a:p>
      </dgm:t>
    </dgm:pt>
    <dgm:pt modelId="{E4297E5E-403E-4EB3-8C0D-E5166DE6A79E}" type="sibTrans" cxnId="{EB09550F-0890-4D04-804D-5FCE1122F0BD}">
      <dgm:prSet/>
      <dgm:spPr/>
      <dgm:t>
        <a:bodyPr/>
        <a:lstStyle/>
        <a:p>
          <a:endParaRPr lang="en-ID"/>
        </a:p>
      </dgm:t>
    </dgm:pt>
    <dgm:pt modelId="{7EC713C7-2FDA-41D7-B80A-7E6E03F599F6}">
      <dgm:prSet phldrT="[Text]"/>
      <dgm:spPr/>
      <dgm:t>
        <a:bodyPr/>
        <a:lstStyle/>
        <a:p>
          <a:r>
            <a:rPr lang="en-US" dirty="0"/>
            <a:t>An infinite number of possible utterances in every language</a:t>
          </a:r>
          <a:endParaRPr lang="en-ID" dirty="0"/>
        </a:p>
      </dgm:t>
    </dgm:pt>
    <dgm:pt modelId="{423BE166-75F0-4104-A025-19EC1AFB465E}" type="parTrans" cxnId="{148DDDB5-D713-43F2-A2EB-DC37F7F9724A}">
      <dgm:prSet/>
      <dgm:spPr/>
      <dgm:t>
        <a:bodyPr/>
        <a:lstStyle/>
        <a:p>
          <a:endParaRPr lang="en-ID"/>
        </a:p>
      </dgm:t>
    </dgm:pt>
    <dgm:pt modelId="{F17AB79D-D761-4AF9-92A9-AC06E433289F}" type="sibTrans" cxnId="{148DDDB5-D713-43F2-A2EB-DC37F7F9724A}">
      <dgm:prSet/>
      <dgm:spPr/>
      <dgm:t>
        <a:bodyPr/>
        <a:lstStyle/>
        <a:p>
          <a:endParaRPr lang="en-ID"/>
        </a:p>
      </dgm:t>
    </dgm:pt>
    <dgm:pt modelId="{6365B5F2-EDC0-4423-B282-9F03675265E5}">
      <dgm:prSet phldrT="[Text]"/>
      <dgm:spPr/>
      <dgm:t>
        <a:bodyPr/>
        <a:lstStyle/>
        <a:p>
          <a:r>
            <a:rPr lang="en-US" dirty="0"/>
            <a:t>All these utterance cannot be stored in our brain</a:t>
          </a:r>
          <a:endParaRPr lang="en-ID" dirty="0"/>
        </a:p>
      </dgm:t>
    </dgm:pt>
    <dgm:pt modelId="{8F84C8EB-D02B-422F-A30E-43C7E173A011}" type="parTrans" cxnId="{657D42BF-EA39-4A62-925D-F8D60B5FB1C0}">
      <dgm:prSet/>
      <dgm:spPr/>
    </dgm:pt>
    <dgm:pt modelId="{AFFC160D-46D4-4578-AD7B-6F536DACFB7F}" type="sibTrans" cxnId="{657D42BF-EA39-4A62-925D-F8D60B5FB1C0}">
      <dgm:prSet/>
      <dgm:spPr/>
    </dgm:pt>
    <dgm:pt modelId="{E62FD894-3A85-4120-861C-158F38EE4553}" type="pres">
      <dgm:prSet presAssocID="{F9FC5CEF-8F9E-4DAC-8D6F-DFB26BC5B115}" presName="linear" presStyleCnt="0">
        <dgm:presLayoutVars>
          <dgm:animLvl val="lvl"/>
          <dgm:resizeHandles val="exact"/>
        </dgm:presLayoutVars>
      </dgm:prSet>
      <dgm:spPr/>
    </dgm:pt>
    <dgm:pt modelId="{50679BAE-6F46-4E2F-B573-4D27FCF40B7F}" type="pres">
      <dgm:prSet presAssocID="{A907FF4D-5497-4719-A478-596E4769586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8D7DF5-527D-46F4-9D7E-A4ED3130E98A}" type="pres">
      <dgm:prSet presAssocID="{A907FF4D-5497-4719-A478-596E4769586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B09550F-0890-4D04-804D-5FCE1122F0BD}" srcId="{F9FC5CEF-8F9E-4DAC-8D6F-DFB26BC5B115}" destId="{A907FF4D-5497-4719-A478-596E4769586D}" srcOrd="0" destOrd="0" parTransId="{38536932-AE5B-48FF-A708-8D06111FC56B}" sibTransId="{E4297E5E-403E-4EB3-8C0D-E5166DE6A79E}"/>
    <dgm:cxn modelId="{CE2CE920-45AC-48F3-8F06-AFA7092A2BD3}" type="presOf" srcId="{A907FF4D-5497-4719-A478-596E4769586D}" destId="{50679BAE-6F46-4E2F-B573-4D27FCF40B7F}" srcOrd="0" destOrd="0" presId="urn:microsoft.com/office/officeart/2005/8/layout/vList2"/>
    <dgm:cxn modelId="{C22BBF89-98F6-4693-AC24-0824979FB0A9}" type="presOf" srcId="{7EC713C7-2FDA-41D7-B80A-7E6E03F599F6}" destId="{DE8D7DF5-527D-46F4-9D7E-A4ED3130E98A}" srcOrd="0" destOrd="0" presId="urn:microsoft.com/office/officeart/2005/8/layout/vList2"/>
    <dgm:cxn modelId="{148DDDB5-D713-43F2-A2EB-DC37F7F9724A}" srcId="{A907FF4D-5497-4719-A478-596E4769586D}" destId="{7EC713C7-2FDA-41D7-B80A-7E6E03F599F6}" srcOrd="0" destOrd="0" parTransId="{423BE166-75F0-4104-A025-19EC1AFB465E}" sibTransId="{F17AB79D-D761-4AF9-92A9-AC06E433289F}"/>
    <dgm:cxn modelId="{657D42BF-EA39-4A62-925D-F8D60B5FB1C0}" srcId="{A907FF4D-5497-4719-A478-596E4769586D}" destId="{6365B5F2-EDC0-4423-B282-9F03675265E5}" srcOrd="1" destOrd="0" parTransId="{8F84C8EB-D02B-422F-A30E-43C7E173A011}" sibTransId="{AFFC160D-46D4-4578-AD7B-6F536DACFB7F}"/>
    <dgm:cxn modelId="{0D5735E4-D732-4526-B4CB-8396B7B021C9}" type="presOf" srcId="{F9FC5CEF-8F9E-4DAC-8D6F-DFB26BC5B115}" destId="{E62FD894-3A85-4120-861C-158F38EE4553}" srcOrd="0" destOrd="0" presId="urn:microsoft.com/office/officeart/2005/8/layout/vList2"/>
    <dgm:cxn modelId="{1E3C0BFA-F0C9-4B1A-9086-8AD966D1D591}" type="presOf" srcId="{6365B5F2-EDC0-4423-B282-9F03675265E5}" destId="{DE8D7DF5-527D-46F4-9D7E-A4ED3130E98A}" srcOrd="0" destOrd="1" presId="urn:microsoft.com/office/officeart/2005/8/layout/vList2"/>
    <dgm:cxn modelId="{34175593-948D-418B-A3CA-055F890417AD}" type="presParOf" srcId="{E62FD894-3A85-4120-861C-158F38EE4553}" destId="{50679BAE-6F46-4E2F-B573-4D27FCF40B7F}" srcOrd="0" destOrd="0" presId="urn:microsoft.com/office/officeart/2005/8/layout/vList2"/>
    <dgm:cxn modelId="{233EC427-4EFF-4A50-A33A-A9F0409AFF1A}" type="presParOf" srcId="{E62FD894-3A85-4120-861C-158F38EE4553}" destId="{DE8D7DF5-527D-46F4-9D7E-A4ED3130E9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D18D4-FFE7-4FD7-87A6-2B6DB981967D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</dgm:pt>
    <dgm:pt modelId="{55476E5E-310E-442A-83B1-60D83987F839}">
      <dgm:prSet phldrT="[Text]"/>
      <dgm:spPr/>
      <dgm:t>
        <a:bodyPr/>
        <a:lstStyle/>
        <a:p>
          <a:r>
            <a:rPr lang="en-US" b="0" dirty="0"/>
            <a:t>It is the job of the </a:t>
          </a:r>
          <a:r>
            <a:rPr lang="en-US" b="1" dirty="0"/>
            <a:t>syntactician </a:t>
          </a:r>
          <a:r>
            <a:rPr lang="en-US" b="0" dirty="0"/>
            <a:t>to find out what those rules are </a:t>
          </a:r>
          <a:endParaRPr lang="en-ID" b="0" dirty="0"/>
        </a:p>
      </dgm:t>
    </dgm:pt>
    <dgm:pt modelId="{E1FF115A-8DB3-4B64-8934-57759BC297A5}" type="parTrans" cxnId="{32658E60-4EDA-4EDB-8736-E40BFE520FEE}">
      <dgm:prSet/>
      <dgm:spPr/>
      <dgm:t>
        <a:bodyPr/>
        <a:lstStyle/>
        <a:p>
          <a:endParaRPr lang="en-ID"/>
        </a:p>
      </dgm:t>
    </dgm:pt>
    <dgm:pt modelId="{5781A675-B77A-47C7-B977-52E667168D7C}" type="sibTrans" cxnId="{32658E60-4EDA-4EDB-8736-E40BFE520FEE}">
      <dgm:prSet/>
      <dgm:spPr/>
      <dgm:t>
        <a:bodyPr/>
        <a:lstStyle/>
        <a:p>
          <a:endParaRPr lang="en-ID"/>
        </a:p>
      </dgm:t>
    </dgm:pt>
    <dgm:pt modelId="{846AD4F1-7041-4B68-A259-B44334A15A70}" type="pres">
      <dgm:prSet presAssocID="{A72D18D4-FFE7-4FD7-87A6-2B6DB981967D}" presName="outerComposite" presStyleCnt="0">
        <dgm:presLayoutVars>
          <dgm:chMax val="5"/>
          <dgm:dir/>
          <dgm:resizeHandles val="exact"/>
        </dgm:presLayoutVars>
      </dgm:prSet>
      <dgm:spPr/>
    </dgm:pt>
    <dgm:pt modelId="{1A44BABE-547D-4C98-8FB5-CF1BA9388EB0}" type="pres">
      <dgm:prSet presAssocID="{A72D18D4-FFE7-4FD7-87A6-2B6DB981967D}" presName="dummyMaxCanvas" presStyleCnt="0">
        <dgm:presLayoutVars/>
      </dgm:prSet>
      <dgm:spPr/>
    </dgm:pt>
    <dgm:pt modelId="{0BA4E08D-5687-473A-A31B-A027CE1ACF9F}" type="pres">
      <dgm:prSet presAssocID="{A72D18D4-FFE7-4FD7-87A6-2B6DB981967D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2658E60-4EDA-4EDB-8736-E40BFE520FEE}" srcId="{A72D18D4-FFE7-4FD7-87A6-2B6DB981967D}" destId="{55476E5E-310E-442A-83B1-60D83987F839}" srcOrd="0" destOrd="0" parTransId="{E1FF115A-8DB3-4B64-8934-57759BC297A5}" sibTransId="{5781A675-B77A-47C7-B977-52E667168D7C}"/>
    <dgm:cxn modelId="{D8612486-FB14-433D-97CB-C17EAB12EC52}" type="presOf" srcId="{A72D18D4-FFE7-4FD7-87A6-2B6DB981967D}" destId="{846AD4F1-7041-4B68-A259-B44334A15A70}" srcOrd="0" destOrd="0" presId="urn:microsoft.com/office/officeart/2005/8/layout/vProcess5"/>
    <dgm:cxn modelId="{993054F5-0CDD-4DA1-8DD0-47B2A0F64630}" type="presOf" srcId="{55476E5E-310E-442A-83B1-60D83987F839}" destId="{0BA4E08D-5687-473A-A31B-A027CE1ACF9F}" srcOrd="0" destOrd="0" presId="urn:microsoft.com/office/officeart/2005/8/layout/vProcess5"/>
    <dgm:cxn modelId="{9C9BC615-B07F-470A-BBC0-1E53E04EC782}" type="presParOf" srcId="{846AD4F1-7041-4B68-A259-B44334A15A70}" destId="{1A44BABE-547D-4C98-8FB5-CF1BA9388EB0}" srcOrd="0" destOrd="0" presId="urn:microsoft.com/office/officeart/2005/8/layout/vProcess5"/>
    <dgm:cxn modelId="{FF6870BE-972D-4E85-8138-273D97E31266}" type="presParOf" srcId="{846AD4F1-7041-4B68-A259-B44334A15A70}" destId="{0BA4E08D-5687-473A-A31B-A027CE1ACF9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8963F-C660-4B65-93EC-53BBEB787111}">
      <dsp:nvSpPr>
        <dsp:cNvPr id="0" name=""/>
        <dsp:cNvSpPr/>
      </dsp:nvSpPr>
      <dsp:spPr>
        <a:xfrm>
          <a:off x="5323" y="1116834"/>
          <a:ext cx="3630344" cy="3630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Grammatical Relations between words and other unit within the sentence</a:t>
          </a:r>
          <a:endParaRPr lang="en-ID" sz="2800" kern="1200" dirty="0"/>
        </a:p>
      </dsp:txBody>
      <dsp:txXfrm>
        <a:off x="536975" y="1648486"/>
        <a:ext cx="2567040" cy="2567040"/>
      </dsp:txXfrm>
    </dsp:sp>
    <dsp:sp modelId="{C9AF2D3C-3E54-4265-953B-6B2220671F9E}">
      <dsp:nvSpPr>
        <dsp:cNvPr id="0" name=""/>
        <dsp:cNvSpPr/>
      </dsp:nvSpPr>
      <dsp:spPr>
        <a:xfrm>
          <a:off x="3635667" y="1116834"/>
          <a:ext cx="3630344" cy="3630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Word Order</a:t>
          </a:r>
          <a:endParaRPr lang="en-ID" sz="2800" kern="1200" dirty="0"/>
        </a:p>
      </dsp:txBody>
      <dsp:txXfrm>
        <a:off x="4167319" y="1648486"/>
        <a:ext cx="2567040" cy="2567040"/>
      </dsp:txXfrm>
    </dsp:sp>
    <dsp:sp modelId="{6C6CECFB-9E7F-46E3-BED4-5DA65E8C8648}">
      <dsp:nvSpPr>
        <dsp:cNvPr id="0" name=""/>
        <dsp:cNvSpPr/>
      </dsp:nvSpPr>
      <dsp:spPr>
        <a:xfrm>
          <a:off x="7266012" y="1116834"/>
          <a:ext cx="3630344" cy="3630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Sentence formation</a:t>
          </a:r>
          <a:endParaRPr lang="en-ID" sz="2800" kern="1200" dirty="0"/>
        </a:p>
      </dsp:txBody>
      <dsp:txXfrm>
        <a:off x="7797664" y="1648486"/>
        <a:ext cx="2567040" cy="2567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79BAE-6F46-4E2F-B573-4D27FCF40B7F}">
      <dsp:nvSpPr>
        <dsp:cNvPr id="0" name=""/>
        <dsp:cNvSpPr/>
      </dsp:nvSpPr>
      <dsp:spPr>
        <a:xfrm>
          <a:off x="0" y="774731"/>
          <a:ext cx="1032255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Language Acquisition</a:t>
          </a:r>
          <a:endParaRPr lang="en-ID" sz="6500" kern="1200" dirty="0"/>
        </a:p>
      </dsp:txBody>
      <dsp:txXfrm>
        <a:off x="76105" y="850836"/>
        <a:ext cx="10170349" cy="1406815"/>
      </dsp:txXfrm>
    </dsp:sp>
    <dsp:sp modelId="{DE8D7DF5-527D-46F4-9D7E-A4ED3130E98A}">
      <dsp:nvSpPr>
        <dsp:cNvPr id="0" name=""/>
        <dsp:cNvSpPr/>
      </dsp:nvSpPr>
      <dsp:spPr>
        <a:xfrm>
          <a:off x="0" y="2333756"/>
          <a:ext cx="10322559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74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How young children </a:t>
          </a:r>
          <a:r>
            <a:rPr lang="en-US" sz="5100" b="1" kern="1200" dirty="0"/>
            <a:t>learn/acquire </a:t>
          </a:r>
          <a:r>
            <a:rPr lang="en-US" sz="5100" b="0" kern="1200" dirty="0"/>
            <a:t>their native language</a:t>
          </a:r>
          <a:endParaRPr lang="en-ID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How to </a:t>
          </a:r>
          <a:r>
            <a:rPr lang="en-US" sz="5100" b="1" kern="1200" dirty="0"/>
            <a:t>use the rules</a:t>
          </a:r>
          <a:endParaRPr lang="en-ID" sz="5100" kern="1200" dirty="0"/>
        </a:p>
      </dsp:txBody>
      <dsp:txXfrm>
        <a:off x="0" y="2333756"/>
        <a:ext cx="10322559" cy="31619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7DB5F-DEF6-47CA-9356-0B7F8F8ECD76}">
      <dsp:nvSpPr>
        <dsp:cNvPr id="0" name=""/>
        <dsp:cNvSpPr/>
      </dsp:nvSpPr>
      <dsp:spPr>
        <a:xfrm>
          <a:off x="0" y="0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Thus, we can’t possibly have a mental dictionary of all the possible sentences</a:t>
          </a:r>
          <a:endParaRPr lang="en-ID" sz="3900" kern="1200" dirty="0"/>
        </a:p>
      </dsp:txBody>
      <dsp:txXfrm>
        <a:off x="77288" y="77288"/>
        <a:ext cx="6539016" cy="2484229"/>
      </dsp:txXfrm>
    </dsp:sp>
    <dsp:sp modelId="{2D627E69-E850-449D-9EA6-F824ACBC3CB8}">
      <dsp:nvSpPr>
        <dsp:cNvPr id="0" name=""/>
        <dsp:cNvSpPr/>
      </dsp:nvSpPr>
      <dsp:spPr>
        <a:xfrm>
          <a:off x="1635251" y="3225207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Rather, we have the rules for forming sentences </a:t>
          </a:r>
          <a:r>
            <a:rPr lang="en-ID" sz="3900" kern="1200" dirty="0"/>
            <a:t>stored in our brains</a:t>
          </a:r>
        </a:p>
      </dsp:txBody>
      <dsp:txXfrm>
        <a:off x="1712539" y="3302495"/>
        <a:ext cx="5761376" cy="2484229"/>
      </dsp:txXfrm>
    </dsp:sp>
    <dsp:sp modelId="{C88A7070-2401-4F59-9E0D-E59287CA81A0}">
      <dsp:nvSpPr>
        <dsp:cNvPr id="0" name=""/>
        <dsp:cNvSpPr/>
      </dsp:nvSpPr>
      <dsp:spPr>
        <a:xfrm>
          <a:off x="7551204" y="2074394"/>
          <a:ext cx="1715223" cy="17152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937129" y="2074394"/>
        <a:ext cx="943373" cy="12907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8D34-F8B4-4BDC-A739-62B5776E0C75}">
      <dsp:nvSpPr>
        <dsp:cNvPr id="0" name=""/>
        <dsp:cNvSpPr/>
      </dsp:nvSpPr>
      <dsp:spPr>
        <a:xfrm>
          <a:off x="0" y="0"/>
          <a:ext cx="11612880" cy="3076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Syntactic theory is about the rules and principles that determine how people combine words to make meaningful sentences.</a:t>
          </a:r>
          <a:endParaRPr lang="en-ID" sz="4400" kern="1200" dirty="0"/>
        </a:p>
      </dsp:txBody>
      <dsp:txXfrm>
        <a:off x="2630203" y="0"/>
        <a:ext cx="8982676" cy="3076277"/>
      </dsp:txXfrm>
    </dsp:sp>
    <dsp:sp modelId="{35DAFFB3-FB2A-4F19-B325-31D1E57EEFB0}">
      <dsp:nvSpPr>
        <dsp:cNvPr id="0" name=""/>
        <dsp:cNvSpPr/>
      </dsp:nvSpPr>
      <dsp:spPr>
        <a:xfrm>
          <a:off x="307627" y="307627"/>
          <a:ext cx="2322576" cy="246102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D029B-F3A0-4C44-97C9-FA760CF4A0ED}">
      <dsp:nvSpPr>
        <dsp:cNvPr id="0" name=""/>
        <dsp:cNvSpPr/>
      </dsp:nvSpPr>
      <dsp:spPr>
        <a:xfrm>
          <a:off x="0" y="3383905"/>
          <a:ext cx="11612880" cy="3076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Sentences are not just strings of words in the same way that words are not just strings of morphemes.</a:t>
          </a:r>
          <a:endParaRPr lang="en-ID" sz="4400" kern="1200" dirty="0"/>
        </a:p>
      </dsp:txBody>
      <dsp:txXfrm>
        <a:off x="2630203" y="3383905"/>
        <a:ext cx="8982676" cy="3076277"/>
      </dsp:txXfrm>
    </dsp:sp>
    <dsp:sp modelId="{65ED832D-3A8D-4D34-A2ED-1E0D24D870A4}">
      <dsp:nvSpPr>
        <dsp:cNvPr id="0" name=""/>
        <dsp:cNvSpPr/>
      </dsp:nvSpPr>
      <dsp:spPr>
        <a:xfrm>
          <a:off x="307627" y="3691532"/>
          <a:ext cx="2322576" cy="246102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8897-AEBD-4A0F-BE0A-5C36EFA5A411}">
      <dsp:nvSpPr>
        <dsp:cNvPr id="0" name=""/>
        <dsp:cNvSpPr/>
      </dsp:nvSpPr>
      <dsp:spPr>
        <a:xfrm>
          <a:off x="4133005" y="1838"/>
          <a:ext cx="659529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There are strict syntactic rules about the structure of sentences</a:t>
          </a:r>
          <a:endParaRPr lang="en-ID" sz="4700" kern="1200" dirty="0"/>
        </a:p>
      </dsp:txBody>
      <dsp:txXfrm>
        <a:off x="4133005" y="1838"/>
        <a:ext cx="6595299" cy="2982948"/>
      </dsp:txXfrm>
    </dsp:sp>
    <dsp:sp modelId="{907C5EB6-2A8D-4BA7-8CA6-D525838E7F6A}">
      <dsp:nvSpPr>
        <dsp:cNvPr id="0" name=""/>
        <dsp:cNvSpPr/>
      </dsp:nvSpPr>
      <dsp:spPr>
        <a:xfrm>
          <a:off x="884574" y="1838"/>
          <a:ext cx="295311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7BB80-9DA6-49D2-8059-CF22C76DB8E4}">
      <dsp:nvSpPr>
        <dsp:cNvPr id="0" name=""/>
        <dsp:cNvSpPr/>
      </dsp:nvSpPr>
      <dsp:spPr>
        <a:xfrm>
          <a:off x="884574" y="3476973"/>
          <a:ext cx="659529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how to combine words in a specific way to reach a certain meaning.</a:t>
          </a:r>
          <a:endParaRPr lang="en-ID" sz="4700" kern="1200" dirty="0"/>
        </a:p>
      </dsp:txBody>
      <dsp:txXfrm>
        <a:off x="884574" y="3476973"/>
        <a:ext cx="6595299" cy="2982948"/>
      </dsp:txXfrm>
    </dsp:sp>
    <dsp:sp modelId="{D34922F1-E4C2-4D78-8131-E21D36ADBCAB}">
      <dsp:nvSpPr>
        <dsp:cNvPr id="0" name=""/>
        <dsp:cNvSpPr/>
      </dsp:nvSpPr>
      <dsp:spPr>
        <a:xfrm>
          <a:off x="7775186" y="3476973"/>
          <a:ext cx="295311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458A-A5AE-412F-A6CA-AF7043CC978B}">
      <dsp:nvSpPr>
        <dsp:cNvPr id="0" name=""/>
        <dsp:cNvSpPr/>
      </dsp:nvSpPr>
      <dsp:spPr>
        <a:xfrm rot="16200000">
          <a:off x="337" y="743240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Phrasal level</a:t>
          </a:r>
          <a:endParaRPr lang="en-ID" sz="4600" kern="1200" dirty="0"/>
        </a:p>
      </dsp:txBody>
      <dsp:txXfrm rot="5400000">
        <a:off x="677505" y="1710623"/>
        <a:ext cx="3192363" cy="1934765"/>
      </dsp:txXfrm>
    </dsp:sp>
    <dsp:sp modelId="{EE788E33-70B0-4A99-B05D-04A0E6558BC6}">
      <dsp:nvSpPr>
        <dsp:cNvPr id="0" name=""/>
        <dsp:cNvSpPr/>
      </dsp:nvSpPr>
      <dsp:spPr>
        <a:xfrm rot="5400000">
          <a:off x="4258130" y="743240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Sentence level </a:t>
          </a:r>
          <a:endParaRPr lang="en-ID" sz="4600" kern="1200" dirty="0"/>
        </a:p>
      </dsp:txBody>
      <dsp:txXfrm rot="-5400000">
        <a:off x="4258130" y="1710623"/>
        <a:ext cx="3192363" cy="19347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36FB-90BD-4507-9FD6-89D8A8E429FA}">
      <dsp:nvSpPr>
        <dsp:cNvPr id="0" name=""/>
        <dsp:cNvSpPr/>
      </dsp:nvSpPr>
      <dsp:spPr>
        <a:xfrm>
          <a:off x="1440436" y="1959917"/>
          <a:ext cx="5352969" cy="176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Bag of Words </a:t>
          </a:r>
          <a:endParaRPr lang="en-ID" sz="6500" kern="1200" dirty="0"/>
        </a:p>
      </dsp:txBody>
      <dsp:txXfrm>
        <a:off x="1440436" y="1959917"/>
        <a:ext cx="5352969" cy="1764046"/>
      </dsp:txXfrm>
    </dsp:sp>
    <dsp:sp modelId="{77CD70D2-D9C6-465D-A7AA-12BD1C4D07AE}">
      <dsp:nvSpPr>
        <dsp:cNvPr id="0" name=""/>
        <dsp:cNvSpPr/>
      </dsp:nvSpPr>
      <dsp:spPr>
        <a:xfrm>
          <a:off x="1434353" y="1423404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7C9CC-FF6C-4FB1-AD57-17F096CC077B}">
      <dsp:nvSpPr>
        <dsp:cNvPr id="0" name=""/>
        <dsp:cNvSpPr/>
      </dsp:nvSpPr>
      <dsp:spPr>
        <a:xfrm>
          <a:off x="1732417" y="827278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6BB9D-7A9C-43E2-A5D9-E83A498B3211}">
      <dsp:nvSpPr>
        <dsp:cNvPr id="0" name=""/>
        <dsp:cNvSpPr/>
      </dsp:nvSpPr>
      <dsp:spPr>
        <a:xfrm>
          <a:off x="2447768" y="946503"/>
          <a:ext cx="669121" cy="669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40E76-2543-4A81-9829-3F013447F64D}">
      <dsp:nvSpPr>
        <dsp:cNvPr id="0" name=""/>
        <dsp:cNvSpPr/>
      </dsp:nvSpPr>
      <dsp:spPr>
        <a:xfrm>
          <a:off x="3043894" y="290764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9BECA-DE4B-4C0A-816C-539BFCEBD1AF}">
      <dsp:nvSpPr>
        <dsp:cNvPr id="0" name=""/>
        <dsp:cNvSpPr/>
      </dsp:nvSpPr>
      <dsp:spPr>
        <a:xfrm>
          <a:off x="3818858" y="52314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58F8B-9FCA-461D-957F-56AD0590E014}">
      <dsp:nvSpPr>
        <dsp:cNvPr id="0" name=""/>
        <dsp:cNvSpPr/>
      </dsp:nvSpPr>
      <dsp:spPr>
        <a:xfrm>
          <a:off x="4772660" y="469602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5AE8-63FC-4BC9-B9EC-387FD75282CC}">
      <dsp:nvSpPr>
        <dsp:cNvPr id="0" name=""/>
        <dsp:cNvSpPr/>
      </dsp:nvSpPr>
      <dsp:spPr>
        <a:xfrm>
          <a:off x="5368786" y="767665"/>
          <a:ext cx="669121" cy="669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B353C-77EB-4529-8DC5-D6C82E1F3803}">
      <dsp:nvSpPr>
        <dsp:cNvPr id="0" name=""/>
        <dsp:cNvSpPr/>
      </dsp:nvSpPr>
      <dsp:spPr>
        <a:xfrm>
          <a:off x="6203362" y="1423404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7B36B-F036-408E-814F-DF37EE9DE025}">
      <dsp:nvSpPr>
        <dsp:cNvPr id="0" name=""/>
        <dsp:cNvSpPr/>
      </dsp:nvSpPr>
      <dsp:spPr>
        <a:xfrm>
          <a:off x="6561038" y="2079143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4E11-75FC-4CC9-A9FE-C13DE57853E0}">
      <dsp:nvSpPr>
        <dsp:cNvPr id="0" name=""/>
        <dsp:cNvSpPr/>
      </dsp:nvSpPr>
      <dsp:spPr>
        <a:xfrm>
          <a:off x="3461182" y="827278"/>
          <a:ext cx="1094925" cy="109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9B7DD-DD26-4CE6-B9BA-F18352806211}">
      <dsp:nvSpPr>
        <dsp:cNvPr id="0" name=""/>
        <dsp:cNvSpPr/>
      </dsp:nvSpPr>
      <dsp:spPr>
        <a:xfrm>
          <a:off x="1136290" y="3092557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2EFC-1918-4F15-8ECB-2400C514D801}">
      <dsp:nvSpPr>
        <dsp:cNvPr id="0" name=""/>
        <dsp:cNvSpPr/>
      </dsp:nvSpPr>
      <dsp:spPr>
        <a:xfrm>
          <a:off x="1493966" y="3629070"/>
          <a:ext cx="669121" cy="669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0559-9BAE-4DA1-991D-60E7D271B5B3}">
      <dsp:nvSpPr>
        <dsp:cNvPr id="0" name=""/>
        <dsp:cNvSpPr/>
      </dsp:nvSpPr>
      <dsp:spPr>
        <a:xfrm>
          <a:off x="2388155" y="4105971"/>
          <a:ext cx="973267" cy="973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DC8F4-3A8D-4244-828D-BC3389BB926A}">
      <dsp:nvSpPr>
        <dsp:cNvPr id="0" name=""/>
        <dsp:cNvSpPr/>
      </dsp:nvSpPr>
      <dsp:spPr>
        <a:xfrm>
          <a:off x="3640020" y="4880935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DBE8-7C51-4B83-90AF-828FD9433D83}">
      <dsp:nvSpPr>
        <dsp:cNvPr id="0" name=""/>
        <dsp:cNvSpPr/>
      </dsp:nvSpPr>
      <dsp:spPr>
        <a:xfrm>
          <a:off x="3878470" y="4105971"/>
          <a:ext cx="669121" cy="669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1748D-7CA8-417D-99CB-37DD452A8FDB}">
      <dsp:nvSpPr>
        <dsp:cNvPr id="0" name=""/>
        <dsp:cNvSpPr/>
      </dsp:nvSpPr>
      <dsp:spPr>
        <a:xfrm>
          <a:off x="4474597" y="4940548"/>
          <a:ext cx="425804" cy="4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37BEB-5CE3-4EB2-8A7D-5F7F2F3BD6CD}">
      <dsp:nvSpPr>
        <dsp:cNvPr id="0" name=""/>
        <dsp:cNvSpPr/>
      </dsp:nvSpPr>
      <dsp:spPr>
        <a:xfrm>
          <a:off x="5011110" y="3986746"/>
          <a:ext cx="973267" cy="973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61D03-B7A9-4F1E-A546-88E1A91639FE}">
      <dsp:nvSpPr>
        <dsp:cNvPr id="0" name=""/>
        <dsp:cNvSpPr/>
      </dsp:nvSpPr>
      <dsp:spPr>
        <a:xfrm>
          <a:off x="6322587" y="3748296"/>
          <a:ext cx="669121" cy="669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FD5FC-51B0-472E-A95D-583E63A31BB5}">
      <dsp:nvSpPr>
        <dsp:cNvPr id="0" name=""/>
        <dsp:cNvSpPr/>
      </dsp:nvSpPr>
      <dsp:spPr>
        <a:xfrm>
          <a:off x="0" y="947075"/>
          <a:ext cx="2913062" cy="174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Bit</a:t>
          </a:r>
          <a:endParaRPr lang="en-ID" sz="6500" kern="1200" dirty="0"/>
        </a:p>
      </dsp:txBody>
      <dsp:txXfrm>
        <a:off x="0" y="947075"/>
        <a:ext cx="2913062" cy="1747837"/>
      </dsp:txXfrm>
    </dsp:sp>
    <dsp:sp modelId="{6A290F52-9DD2-486D-9112-82DE6EFEC93F}">
      <dsp:nvSpPr>
        <dsp:cNvPr id="0" name=""/>
        <dsp:cNvSpPr/>
      </dsp:nvSpPr>
      <dsp:spPr>
        <a:xfrm>
          <a:off x="3204368" y="947075"/>
          <a:ext cx="2913062" cy="174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</a:t>
          </a:r>
          <a:endParaRPr lang="en-ID" sz="6500" kern="1200" dirty="0"/>
        </a:p>
      </dsp:txBody>
      <dsp:txXfrm>
        <a:off x="3204368" y="947075"/>
        <a:ext cx="2913062" cy="1747837"/>
      </dsp:txXfrm>
    </dsp:sp>
    <dsp:sp modelId="{C4D8B27B-5062-4C81-9ADF-97D910D37823}">
      <dsp:nvSpPr>
        <dsp:cNvPr id="0" name=""/>
        <dsp:cNvSpPr/>
      </dsp:nvSpPr>
      <dsp:spPr>
        <a:xfrm>
          <a:off x="6408737" y="947075"/>
          <a:ext cx="2913062" cy="174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The </a:t>
          </a:r>
          <a:endParaRPr lang="en-ID" sz="6500" kern="1200" dirty="0"/>
        </a:p>
      </dsp:txBody>
      <dsp:txXfrm>
        <a:off x="6408737" y="947075"/>
        <a:ext cx="2913062" cy="1747837"/>
      </dsp:txXfrm>
    </dsp:sp>
    <dsp:sp modelId="{9A59E3DB-08C3-4B20-B326-9BAC12E5FED8}">
      <dsp:nvSpPr>
        <dsp:cNvPr id="0" name=""/>
        <dsp:cNvSpPr/>
      </dsp:nvSpPr>
      <dsp:spPr>
        <a:xfrm>
          <a:off x="1602184" y="2986219"/>
          <a:ext cx="2913062" cy="174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Dog</a:t>
          </a:r>
          <a:endParaRPr lang="en-ID" sz="6500" kern="1200" dirty="0"/>
        </a:p>
      </dsp:txBody>
      <dsp:txXfrm>
        <a:off x="1602184" y="2986219"/>
        <a:ext cx="2913062" cy="1747837"/>
      </dsp:txXfrm>
    </dsp:sp>
    <dsp:sp modelId="{137BA97A-F681-4FAF-B40D-CE1A47C2F33B}">
      <dsp:nvSpPr>
        <dsp:cNvPr id="0" name=""/>
        <dsp:cNvSpPr/>
      </dsp:nvSpPr>
      <dsp:spPr>
        <a:xfrm>
          <a:off x="4806553" y="2986219"/>
          <a:ext cx="2913062" cy="1747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Cat</a:t>
          </a:r>
          <a:endParaRPr lang="en-ID" sz="6500" kern="1200" dirty="0"/>
        </a:p>
      </dsp:txBody>
      <dsp:txXfrm>
        <a:off x="4806553" y="2986219"/>
        <a:ext cx="2913062" cy="17478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698B-B683-4637-A38E-4D0BA94A9093}">
      <dsp:nvSpPr>
        <dsp:cNvPr id="0" name=""/>
        <dsp:cNvSpPr/>
      </dsp:nvSpPr>
      <dsp:spPr>
        <a:xfrm>
          <a:off x="0" y="0"/>
          <a:ext cx="8965184" cy="1352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A cat bit the dog</a:t>
          </a:r>
          <a:endParaRPr lang="en-ID" sz="5900" b="1" kern="1200" dirty="0"/>
        </a:p>
      </dsp:txBody>
      <dsp:txXfrm>
        <a:off x="39618" y="39618"/>
        <a:ext cx="7391249" cy="1273432"/>
      </dsp:txXfrm>
    </dsp:sp>
    <dsp:sp modelId="{067DAC4E-F4E2-4DBB-821C-82630BAA6D33}">
      <dsp:nvSpPr>
        <dsp:cNvPr id="0" name=""/>
        <dsp:cNvSpPr/>
      </dsp:nvSpPr>
      <dsp:spPr>
        <a:xfrm>
          <a:off x="750834" y="1598608"/>
          <a:ext cx="8965184" cy="1352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The cat bit a dog</a:t>
          </a:r>
          <a:endParaRPr lang="en-ID" sz="5900" b="1" kern="1200" dirty="0"/>
        </a:p>
      </dsp:txBody>
      <dsp:txXfrm>
        <a:off x="790452" y="1638226"/>
        <a:ext cx="7255879" cy="1273432"/>
      </dsp:txXfrm>
    </dsp:sp>
    <dsp:sp modelId="{2B205143-CA62-4BB7-BA37-6677EB33F933}">
      <dsp:nvSpPr>
        <dsp:cNvPr id="0" name=""/>
        <dsp:cNvSpPr/>
      </dsp:nvSpPr>
      <dsp:spPr>
        <a:xfrm>
          <a:off x="1490461" y="3197216"/>
          <a:ext cx="8965184" cy="1352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A dog bit the cat</a:t>
          </a:r>
          <a:endParaRPr lang="en-ID" sz="5900" b="1" kern="1200" dirty="0"/>
        </a:p>
      </dsp:txBody>
      <dsp:txXfrm>
        <a:off x="1530079" y="3236834"/>
        <a:ext cx="7267085" cy="1273432"/>
      </dsp:txXfrm>
    </dsp:sp>
    <dsp:sp modelId="{3FA0F58A-5A98-4FD1-9034-FF1A5DF807BD}">
      <dsp:nvSpPr>
        <dsp:cNvPr id="0" name=""/>
        <dsp:cNvSpPr/>
      </dsp:nvSpPr>
      <dsp:spPr>
        <a:xfrm>
          <a:off x="2241295" y="4795824"/>
          <a:ext cx="8965184" cy="1352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The dog bit a cat</a:t>
          </a:r>
          <a:endParaRPr lang="en-ID" sz="5900" b="1" kern="1200" dirty="0"/>
        </a:p>
      </dsp:txBody>
      <dsp:txXfrm>
        <a:off x="2280913" y="4835442"/>
        <a:ext cx="7255879" cy="1273432"/>
      </dsp:txXfrm>
    </dsp:sp>
    <dsp:sp modelId="{BAB91CB6-A76D-4DD3-97AF-5ACEDB540C30}">
      <dsp:nvSpPr>
        <dsp:cNvPr id="0" name=""/>
        <dsp:cNvSpPr/>
      </dsp:nvSpPr>
      <dsp:spPr>
        <a:xfrm>
          <a:off x="8085949" y="1036021"/>
          <a:ext cx="879234" cy="8792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8283777" y="1036021"/>
        <a:ext cx="483578" cy="661624"/>
      </dsp:txXfrm>
    </dsp:sp>
    <dsp:sp modelId="{2A9C5812-8E6F-4B5B-B084-A4D22EAB95FE}">
      <dsp:nvSpPr>
        <dsp:cNvPr id="0" name=""/>
        <dsp:cNvSpPr/>
      </dsp:nvSpPr>
      <dsp:spPr>
        <a:xfrm>
          <a:off x="8836783" y="2634629"/>
          <a:ext cx="879234" cy="8792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9034611" y="2634629"/>
        <a:ext cx="483578" cy="661624"/>
      </dsp:txXfrm>
    </dsp:sp>
    <dsp:sp modelId="{42AFB2CE-3A87-4610-AB3D-E626C2A5E099}">
      <dsp:nvSpPr>
        <dsp:cNvPr id="0" name=""/>
        <dsp:cNvSpPr/>
      </dsp:nvSpPr>
      <dsp:spPr>
        <a:xfrm>
          <a:off x="9576411" y="4233237"/>
          <a:ext cx="879234" cy="8792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9774239" y="4233237"/>
        <a:ext cx="483578" cy="6616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8897-AEBD-4A0F-BE0A-5C36EFA5A411}">
      <dsp:nvSpPr>
        <dsp:cNvPr id="0" name=""/>
        <dsp:cNvSpPr/>
      </dsp:nvSpPr>
      <dsp:spPr>
        <a:xfrm>
          <a:off x="4133005" y="1838"/>
          <a:ext cx="659529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All of these have specific, and different meanings</a:t>
          </a:r>
          <a:endParaRPr lang="en-ID" sz="4600" kern="1200" dirty="0"/>
        </a:p>
      </dsp:txBody>
      <dsp:txXfrm>
        <a:off x="4133005" y="1838"/>
        <a:ext cx="6595299" cy="2982948"/>
      </dsp:txXfrm>
    </dsp:sp>
    <dsp:sp modelId="{907C5EB6-2A8D-4BA7-8CA6-D525838E7F6A}">
      <dsp:nvSpPr>
        <dsp:cNvPr id="0" name=""/>
        <dsp:cNvSpPr/>
      </dsp:nvSpPr>
      <dsp:spPr>
        <a:xfrm>
          <a:off x="884574" y="1838"/>
          <a:ext cx="295311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7BB80-9DA6-49D2-8059-CF22C76DB8E4}">
      <dsp:nvSpPr>
        <dsp:cNvPr id="0" name=""/>
        <dsp:cNvSpPr/>
      </dsp:nvSpPr>
      <dsp:spPr>
        <a:xfrm>
          <a:off x="884574" y="3476973"/>
          <a:ext cx="659529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These different meanings come about solely from our combinations of words.</a:t>
          </a:r>
          <a:endParaRPr lang="en-ID" sz="4600" kern="1200" dirty="0"/>
        </a:p>
      </dsp:txBody>
      <dsp:txXfrm>
        <a:off x="884574" y="3476973"/>
        <a:ext cx="6595299" cy="2982948"/>
      </dsp:txXfrm>
    </dsp:sp>
    <dsp:sp modelId="{D34922F1-E4C2-4D78-8131-E21D36ADBCAB}">
      <dsp:nvSpPr>
        <dsp:cNvPr id="0" name=""/>
        <dsp:cNvSpPr/>
      </dsp:nvSpPr>
      <dsp:spPr>
        <a:xfrm>
          <a:off x="7775186" y="3476973"/>
          <a:ext cx="2953119" cy="2982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7DB5F-DEF6-47CA-9356-0B7F8F8ECD76}">
      <dsp:nvSpPr>
        <dsp:cNvPr id="0" name=""/>
        <dsp:cNvSpPr/>
      </dsp:nvSpPr>
      <dsp:spPr>
        <a:xfrm>
          <a:off x="0" y="0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The rules of syntax combine </a:t>
          </a:r>
          <a:r>
            <a:rPr lang="en-US" sz="3900" b="1" kern="1200" dirty="0"/>
            <a:t>words into phrases </a:t>
          </a:r>
          <a:r>
            <a:rPr lang="en-ID" sz="3900" kern="1200" dirty="0"/>
            <a:t>and </a:t>
          </a:r>
          <a:r>
            <a:rPr lang="en-ID" sz="3900" b="1" kern="1200" dirty="0"/>
            <a:t>phrases into sentences</a:t>
          </a:r>
        </a:p>
      </dsp:txBody>
      <dsp:txXfrm>
        <a:off x="77288" y="77288"/>
        <a:ext cx="6539016" cy="2484229"/>
      </dsp:txXfrm>
    </dsp:sp>
    <dsp:sp modelId="{2D627E69-E850-449D-9EA6-F824ACBC3CB8}">
      <dsp:nvSpPr>
        <dsp:cNvPr id="0" name=""/>
        <dsp:cNvSpPr/>
      </dsp:nvSpPr>
      <dsp:spPr>
        <a:xfrm>
          <a:off x="1635251" y="3225207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They specify the </a:t>
          </a:r>
          <a:r>
            <a:rPr lang="en-US" sz="3900" b="1" kern="1200" dirty="0"/>
            <a:t>correct word order for a language</a:t>
          </a:r>
          <a:endParaRPr lang="en-ID" sz="3900" b="1" kern="1200" dirty="0"/>
        </a:p>
      </dsp:txBody>
      <dsp:txXfrm>
        <a:off x="1712539" y="3302495"/>
        <a:ext cx="5761376" cy="2484229"/>
      </dsp:txXfrm>
    </dsp:sp>
    <dsp:sp modelId="{C88A7070-2401-4F59-9E0D-E59287CA81A0}">
      <dsp:nvSpPr>
        <dsp:cNvPr id="0" name=""/>
        <dsp:cNvSpPr/>
      </dsp:nvSpPr>
      <dsp:spPr>
        <a:xfrm>
          <a:off x="7551204" y="2074394"/>
          <a:ext cx="1715223" cy="17152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937129" y="2074394"/>
        <a:ext cx="943373" cy="129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E08D-5687-473A-A31B-A027CE1ACF9F}">
      <dsp:nvSpPr>
        <dsp:cNvPr id="0" name=""/>
        <dsp:cNvSpPr/>
      </dsp:nvSpPr>
      <dsp:spPr>
        <a:xfrm>
          <a:off x="0" y="1466003"/>
          <a:ext cx="10901680" cy="2932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Any speaker of any human language can produce and understand an inﬁnite number of possible </a:t>
          </a:r>
          <a:r>
            <a:rPr lang="en-ID" sz="4700" kern="1200" dirty="0"/>
            <a:t>sentences</a:t>
          </a:r>
        </a:p>
      </dsp:txBody>
      <dsp:txXfrm>
        <a:off x="85876" y="1551879"/>
        <a:ext cx="10729928" cy="27602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1F77-2F20-4760-A204-2BA8E57645AE}">
      <dsp:nvSpPr>
        <dsp:cNvPr id="0" name=""/>
        <dsp:cNvSpPr/>
      </dsp:nvSpPr>
      <dsp:spPr>
        <a:xfrm>
          <a:off x="0" y="4414152"/>
          <a:ext cx="10901680" cy="14488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0000"/>
              </a:solidFill>
            </a:rPr>
            <a:t>President the new Supreme justice Court a nominated</a:t>
          </a:r>
          <a:endParaRPr lang="en-ID" sz="3400" b="1" kern="1200" dirty="0">
            <a:solidFill>
              <a:srgbClr val="FF0000"/>
            </a:solidFill>
          </a:endParaRPr>
        </a:p>
      </dsp:txBody>
      <dsp:txXfrm>
        <a:off x="0" y="4414152"/>
        <a:ext cx="10901680" cy="1448823"/>
      </dsp:txXfrm>
    </dsp:sp>
    <dsp:sp modelId="{B18778F6-617E-426F-8A5A-759855E1A0EC}">
      <dsp:nvSpPr>
        <dsp:cNvPr id="0" name=""/>
        <dsp:cNvSpPr/>
      </dsp:nvSpPr>
      <dsp:spPr>
        <a:xfrm rot="10800000">
          <a:off x="0" y="2207594"/>
          <a:ext cx="10901680" cy="222829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 President nominated a new Supreme Court justice</a:t>
          </a:r>
          <a:endParaRPr lang="en-ID" sz="3400" b="1" kern="1200" dirty="0"/>
        </a:p>
      </dsp:txBody>
      <dsp:txXfrm rot="10800000">
        <a:off x="0" y="2207594"/>
        <a:ext cx="10901680" cy="1447876"/>
      </dsp:txXfrm>
    </dsp:sp>
    <dsp:sp modelId="{5268F9BB-6AC9-437D-B4EF-576D1321B2E4}">
      <dsp:nvSpPr>
        <dsp:cNvPr id="0" name=""/>
        <dsp:cNvSpPr/>
      </dsp:nvSpPr>
      <dsp:spPr>
        <a:xfrm rot="10800000">
          <a:off x="0" y="1036"/>
          <a:ext cx="10901680" cy="222829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For example, English is a </a:t>
          </a:r>
          <a:r>
            <a:rPr lang="en-US" sz="3400" b="1" kern="1200" dirty="0"/>
            <a:t>Subject-Verb-Object (SVO) </a:t>
          </a:r>
          <a:r>
            <a:rPr lang="en-ID" sz="3400" b="1" kern="1200" dirty="0"/>
            <a:t>language</a:t>
          </a:r>
        </a:p>
      </dsp:txBody>
      <dsp:txXfrm rot="10800000">
        <a:off x="0" y="1036"/>
        <a:ext cx="10901680" cy="14478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4E9F9-406A-440A-8247-DA770009576C}">
      <dsp:nvSpPr>
        <dsp:cNvPr id="0" name=""/>
        <dsp:cNvSpPr/>
      </dsp:nvSpPr>
      <dsp:spPr>
        <a:xfrm>
          <a:off x="0" y="0"/>
          <a:ext cx="9525508" cy="27668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rules of syntax also specify the grammatical relations of a sentence, such as the subject and the direct object.</a:t>
          </a:r>
          <a:endParaRPr lang="en-ID" sz="3600" kern="1200" dirty="0"/>
        </a:p>
      </dsp:txBody>
      <dsp:txXfrm>
        <a:off x="81037" y="81037"/>
        <a:ext cx="6665782" cy="2604747"/>
      </dsp:txXfrm>
    </dsp:sp>
    <dsp:sp modelId="{C67A7508-644C-4249-84C6-627A92131A49}">
      <dsp:nvSpPr>
        <dsp:cNvPr id="0" name=""/>
        <dsp:cNvSpPr/>
      </dsp:nvSpPr>
      <dsp:spPr>
        <a:xfrm>
          <a:off x="1680971" y="3381671"/>
          <a:ext cx="9525508" cy="27668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Your dog chased my cat</a:t>
          </a:r>
          <a:r>
            <a:rPr lang="en-US" sz="3600" kern="1200" dirty="0"/>
            <a:t> My cat chased your dog.</a:t>
          </a:r>
          <a:endParaRPr lang="en-ID" sz="3600" kern="1200" dirty="0"/>
        </a:p>
      </dsp:txBody>
      <dsp:txXfrm>
        <a:off x="1762008" y="3462708"/>
        <a:ext cx="5884027" cy="2604747"/>
      </dsp:txXfrm>
    </dsp:sp>
    <dsp:sp modelId="{12F9E64A-9AAA-4D27-9EB2-85B425AAC754}">
      <dsp:nvSpPr>
        <dsp:cNvPr id="0" name=""/>
        <dsp:cNvSpPr/>
      </dsp:nvSpPr>
      <dsp:spPr>
        <a:xfrm>
          <a:off x="7727073" y="2175029"/>
          <a:ext cx="1798434" cy="17984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8131721" y="2175029"/>
        <a:ext cx="989138" cy="13533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E08D-5687-473A-A31B-A027CE1ACF9F}">
      <dsp:nvSpPr>
        <dsp:cNvPr id="0" name=""/>
        <dsp:cNvSpPr/>
      </dsp:nvSpPr>
      <dsp:spPr>
        <a:xfrm>
          <a:off x="0" y="1466003"/>
          <a:ext cx="10901680" cy="2932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Syntax rules also tell us how words form groups and are hierarchically ordered in a sentence.</a:t>
          </a:r>
          <a:endParaRPr lang="en-ID" sz="5200" kern="1200" dirty="0"/>
        </a:p>
      </dsp:txBody>
      <dsp:txXfrm>
        <a:off x="85876" y="1551879"/>
        <a:ext cx="10729928" cy="27602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4FF02-6763-4478-BF39-76F9665A28B6}">
      <dsp:nvSpPr>
        <dsp:cNvPr id="0" name=""/>
        <dsp:cNvSpPr/>
      </dsp:nvSpPr>
      <dsp:spPr>
        <a:xfrm>
          <a:off x="0" y="0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“The captain ordered the old men and women off the ship.”</a:t>
          </a:r>
          <a:endParaRPr lang="en-ID" sz="5000" kern="1200" dirty="0"/>
        </a:p>
      </dsp:txBody>
      <dsp:txXfrm>
        <a:off x="77288" y="77288"/>
        <a:ext cx="6539016" cy="2484229"/>
      </dsp:txXfrm>
    </dsp:sp>
    <dsp:sp modelId="{5CDD4EEF-3982-437B-AE59-AAD037028C10}">
      <dsp:nvSpPr>
        <dsp:cNvPr id="0" name=""/>
        <dsp:cNvSpPr/>
      </dsp:nvSpPr>
      <dsp:spPr>
        <a:xfrm>
          <a:off x="1635251" y="3225207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The sentence has two possible meaning </a:t>
          </a:r>
          <a:endParaRPr lang="en-ID" sz="5000" kern="1200" dirty="0"/>
        </a:p>
      </dsp:txBody>
      <dsp:txXfrm>
        <a:off x="1712539" y="3302495"/>
        <a:ext cx="5761376" cy="2484229"/>
      </dsp:txXfrm>
    </dsp:sp>
    <dsp:sp modelId="{AD02F171-BDCD-4F80-A89E-94B12D1C09C9}">
      <dsp:nvSpPr>
        <dsp:cNvPr id="0" name=""/>
        <dsp:cNvSpPr/>
      </dsp:nvSpPr>
      <dsp:spPr>
        <a:xfrm>
          <a:off x="7551204" y="2074394"/>
          <a:ext cx="1715223" cy="17152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937129" y="2074394"/>
        <a:ext cx="943373" cy="12907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01A6-11ED-465C-836B-186DB22DA5A2}">
      <dsp:nvSpPr>
        <dsp:cNvPr id="0" name=""/>
        <dsp:cNvSpPr/>
      </dsp:nvSpPr>
      <dsp:spPr>
        <a:xfrm>
          <a:off x="0" y="206586"/>
          <a:ext cx="5450840" cy="5450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The captain ordered the </a:t>
          </a:r>
          <a:r>
            <a:rPr lang="en-US" sz="4600" b="1" kern="1200" dirty="0"/>
            <a:t>old men </a:t>
          </a:r>
          <a:r>
            <a:rPr lang="en-US" sz="4600" kern="1200" dirty="0"/>
            <a:t>and the </a:t>
          </a:r>
          <a:r>
            <a:rPr lang="en-US" sz="4600" b="1" kern="1200" dirty="0"/>
            <a:t>old women </a:t>
          </a:r>
          <a:r>
            <a:rPr lang="en-US" sz="4600" kern="1200" dirty="0"/>
            <a:t>off the ship.</a:t>
          </a:r>
          <a:endParaRPr lang="en-ID" sz="4600" kern="1200" dirty="0"/>
        </a:p>
      </dsp:txBody>
      <dsp:txXfrm>
        <a:off x="798257" y="1004843"/>
        <a:ext cx="3854326" cy="3854326"/>
      </dsp:txXfrm>
    </dsp:sp>
    <dsp:sp modelId="{FDD909D5-8990-48C8-8DC6-FDC779AE355E}">
      <dsp:nvSpPr>
        <dsp:cNvPr id="0" name=""/>
        <dsp:cNvSpPr/>
      </dsp:nvSpPr>
      <dsp:spPr>
        <a:xfrm>
          <a:off x="5450840" y="206586"/>
          <a:ext cx="5450840" cy="5450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The captain ordered the </a:t>
          </a:r>
          <a:r>
            <a:rPr lang="en-US" sz="4600" b="1" kern="1200" dirty="0"/>
            <a:t>old men </a:t>
          </a:r>
          <a:r>
            <a:rPr lang="en-US" sz="4600" kern="1200" dirty="0"/>
            <a:t>and the women of any age off the ship.</a:t>
          </a:r>
          <a:endParaRPr lang="en-ID" sz="4600" kern="1200" dirty="0"/>
        </a:p>
      </dsp:txBody>
      <dsp:txXfrm>
        <a:off x="6249097" y="1004843"/>
        <a:ext cx="3854326" cy="385432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E08D-5687-473A-A31B-A027CE1ACF9F}">
      <dsp:nvSpPr>
        <dsp:cNvPr id="0" name=""/>
        <dsp:cNvSpPr/>
      </dsp:nvSpPr>
      <dsp:spPr>
        <a:xfrm>
          <a:off x="0" y="1466003"/>
          <a:ext cx="10901680" cy="2932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To which words is the adjective </a:t>
          </a:r>
          <a:r>
            <a:rPr lang="en-US" sz="6500" b="1" kern="1200" dirty="0"/>
            <a:t>‘old’ </a:t>
          </a:r>
          <a:r>
            <a:rPr lang="en-US" sz="6500" kern="1200" dirty="0"/>
            <a:t>applied?</a:t>
          </a:r>
          <a:endParaRPr lang="en-ID" sz="6500" kern="1200" dirty="0"/>
        </a:p>
      </dsp:txBody>
      <dsp:txXfrm>
        <a:off x="85876" y="1551879"/>
        <a:ext cx="10729928" cy="27602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01A6-11ED-465C-836B-186DB22DA5A2}">
      <dsp:nvSpPr>
        <dsp:cNvPr id="0" name=""/>
        <dsp:cNvSpPr/>
      </dsp:nvSpPr>
      <dsp:spPr>
        <a:xfrm>
          <a:off x="0" y="206586"/>
          <a:ext cx="5450840" cy="5450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The captain ordered the [</a:t>
          </a:r>
          <a:r>
            <a:rPr lang="en-US" sz="5000" b="1" kern="1200" dirty="0"/>
            <a:t>old men and women</a:t>
          </a:r>
          <a:r>
            <a:rPr lang="en-US" sz="5000" kern="1200" dirty="0"/>
            <a:t>] off the ship.</a:t>
          </a:r>
          <a:endParaRPr lang="en-ID" sz="5000" kern="1200" dirty="0"/>
        </a:p>
      </dsp:txBody>
      <dsp:txXfrm>
        <a:off x="798257" y="1004843"/>
        <a:ext cx="3854326" cy="3854326"/>
      </dsp:txXfrm>
    </dsp:sp>
    <dsp:sp modelId="{FDD909D5-8990-48C8-8DC6-FDC779AE355E}">
      <dsp:nvSpPr>
        <dsp:cNvPr id="0" name=""/>
        <dsp:cNvSpPr/>
      </dsp:nvSpPr>
      <dsp:spPr>
        <a:xfrm>
          <a:off x="5450840" y="206586"/>
          <a:ext cx="5450840" cy="5450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The captain ordered the [</a:t>
          </a:r>
          <a:r>
            <a:rPr lang="en-US" sz="5000" b="1" kern="1200" dirty="0"/>
            <a:t>old men</a:t>
          </a:r>
          <a:r>
            <a:rPr lang="en-US" sz="5000" kern="1200" dirty="0"/>
            <a:t>] and </a:t>
          </a:r>
          <a:r>
            <a:rPr lang="en-US" sz="5000" b="1" kern="1200" dirty="0"/>
            <a:t>women</a:t>
          </a:r>
          <a:r>
            <a:rPr lang="en-US" sz="5000" kern="1200" dirty="0"/>
            <a:t> off the ship.</a:t>
          </a:r>
          <a:endParaRPr lang="en-ID" sz="5000" kern="1200" dirty="0"/>
        </a:p>
      </dsp:txBody>
      <dsp:txXfrm>
        <a:off x="6249097" y="1004843"/>
        <a:ext cx="3854326" cy="385432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E952-DA34-4F72-A984-76E8E3EF017E}">
      <dsp:nvSpPr>
        <dsp:cNvPr id="0" name=""/>
        <dsp:cNvSpPr/>
      </dsp:nvSpPr>
      <dsp:spPr>
        <a:xfrm>
          <a:off x="2611653" y="2120998"/>
          <a:ext cx="5792915" cy="190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800" kern="1200" dirty="0"/>
            <a:t>Noun Phrase :                  </a:t>
          </a:r>
          <a:r>
            <a:rPr lang="en-US" sz="3800" b="1" kern="1200" dirty="0"/>
            <a:t>The car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 A clever student</a:t>
          </a:r>
          <a:endParaRPr lang="en-ID" sz="3800" b="1" kern="1200" dirty="0"/>
        </a:p>
      </dsp:txBody>
      <dsp:txXfrm>
        <a:off x="2611653" y="2120998"/>
        <a:ext cx="5792915" cy="1909028"/>
      </dsp:txXfrm>
    </dsp:sp>
    <dsp:sp modelId="{5749D0D7-2260-4123-8BF8-315F3C57AFD6}">
      <dsp:nvSpPr>
        <dsp:cNvPr id="0" name=""/>
        <dsp:cNvSpPr/>
      </dsp:nvSpPr>
      <dsp:spPr>
        <a:xfrm>
          <a:off x="2605070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DE4-08FE-4BA0-A050-EF1AB9C67A9A}">
      <dsp:nvSpPr>
        <dsp:cNvPr id="0" name=""/>
        <dsp:cNvSpPr/>
      </dsp:nvSpPr>
      <dsp:spPr>
        <a:xfrm>
          <a:off x="2927630" y="89527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D28D-EFBC-458D-976E-1CC3241FFF1C}">
      <dsp:nvSpPr>
        <dsp:cNvPr id="0" name=""/>
        <dsp:cNvSpPr/>
      </dsp:nvSpPr>
      <dsp:spPr>
        <a:xfrm>
          <a:off x="3701774" y="102429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73BC-4FE6-46BA-94CC-F4CCC871BF82}">
      <dsp:nvSpPr>
        <dsp:cNvPr id="0" name=""/>
        <dsp:cNvSpPr/>
      </dsp:nvSpPr>
      <dsp:spPr>
        <a:xfrm>
          <a:off x="4346894" y="314661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85A-3F1F-4784-A166-A44759710EFA}">
      <dsp:nvSpPr>
        <dsp:cNvPr id="0" name=""/>
        <dsp:cNvSpPr/>
      </dsp:nvSpPr>
      <dsp:spPr>
        <a:xfrm>
          <a:off x="5185550" y="56613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3D67-68A1-4BE2-AE86-FD8E57047D9A}">
      <dsp:nvSpPr>
        <dsp:cNvPr id="0" name=""/>
        <dsp:cNvSpPr/>
      </dsp:nvSpPr>
      <dsp:spPr>
        <a:xfrm>
          <a:off x="6217743" y="508197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FB67-332C-4B5E-9B83-28286CCF159C}">
      <dsp:nvSpPr>
        <dsp:cNvPr id="0" name=""/>
        <dsp:cNvSpPr/>
      </dsp:nvSpPr>
      <dsp:spPr>
        <a:xfrm>
          <a:off x="6862863" y="8307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EEE4-5658-42BD-8714-6C42E88B3B67}">
      <dsp:nvSpPr>
        <dsp:cNvPr id="0" name=""/>
        <dsp:cNvSpPr/>
      </dsp:nvSpPr>
      <dsp:spPr>
        <a:xfrm>
          <a:off x="7766031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1B17-FC60-48E7-B7F4-146015B48861}">
      <dsp:nvSpPr>
        <dsp:cNvPr id="0" name=""/>
        <dsp:cNvSpPr/>
      </dsp:nvSpPr>
      <dsp:spPr>
        <a:xfrm>
          <a:off x="8153103" y="2250022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0BD4-FB39-452A-9940-1D950958DDF0}">
      <dsp:nvSpPr>
        <dsp:cNvPr id="0" name=""/>
        <dsp:cNvSpPr/>
      </dsp:nvSpPr>
      <dsp:spPr>
        <a:xfrm>
          <a:off x="4798478" y="895270"/>
          <a:ext cx="1184914" cy="1184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3139-4F2A-4855-BF7E-DA7F5452F6E5}">
      <dsp:nvSpPr>
        <dsp:cNvPr id="0" name=""/>
        <dsp:cNvSpPr/>
      </dsp:nvSpPr>
      <dsp:spPr>
        <a:xfrm>
          <a:off x="2282510" y="334672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66B2-FDE7-4437-B4FB-0E876D1213E8}">
      <dsp:nvSpPr>
        <dsp:cNvPr id="0" name=""/>
        <dsp:cNvSpPr/>
      </dsp:nvSpPr>
      <dsp:spPr>
        <a:xfrm>
          <a:off x="2669582" y="392733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F107-8E83-4417-ABED-45121E73551F}">
      <dsp:nvSpPr>
        <dsp:cNvPr id="0" name=""/>
        <dsp:cNvSpPr/>
      </dsp:nvSpPr>
      <dsp:spPr>
        <a:xfrm>
          <a:off x="3637262" y="4443430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3A0C-E7A9-4BBE-9776-6E510F92D9D1}">
      <dsp:nvSpPr>
        <dsp:cNvPr id="0" name=""/>
        <dsp:cNvSpPr/>
      </dsp:nvSpPr>
      <dsp:spPr>
        <a:xfrm>
          <a:off x="4992014" y="528208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5836-16EA-4016-AAC2-B6F2E92DB452}">
      <dsp:nvSpPr>
        <dsp:cNvPr id="0" name=""/>
        <dsp:cNvSpPr/>
      </dsp:nvSpPr>
      <dsp:spPr>
        <a:xfrm>
          <a:off x="5250062" y="4443430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6E89-AC8C-4E53-802F-8716D4A1EACA}">
      <dsp:nvSpPr>
        <dsp:cNvPr id="0" name=""/>
        <dsp:cNvSpPr/>
      </dsp:nvSpPr>
      <dsp:spPr>
        <a:xfrm>
          <a:off x="5895182" y="5346599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20A6-D9D0-432B-B26C-4235118B3900}">
      <dsp:nvSpPr>
        <dsp:cNvPr id="0" name=""/>
        <dsp:cNvSpPr/>
      </dsp:nvSpPr>
      <dsp:spPr>
        <a:xfrm>
          <a:off x="6475791" y="4314406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C5F-6FB3-498F-855F-09821D21391F}">
      <dsp:nvSpPr>
        <dsp:cNvPr id="0" name=""/>
        <dsp:cNvSpPr/>
      </dsp:nvSpPr>
      <dsp:spPr>
        <a:xfrm>
          <a:off x="7895055" y="40563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E952-DA34-4F72-A984-76E8E3EF017E}">
      <dsp:nvSpPr>
        <dsp:cNvPr id="0" name=""/>
        <dsp:cNvSpPr/>
      </dsp:nvSpPr>
      <dsp:spPr>
        <a:xfrm>
          <a:off x="2611653" y="2120998"/>
          <a:ext cx="5792915" cy="190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kern="1200" dirty="0"/>
            <a:t>Verb Phrase:                 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Study hard
Play the guitar"</a:t>
          </a:r>
          <a:endParaRPr lang="en-ID" sz="3400" b="1" kern="1200" dirty="0"/>
        </a:p>
      </dsp:txBody>
      <dsp:txXfrm>
        <a:off x="2611653" y="2120998"/>
        <a:ext cx="5792915" cy="1909028"/>
      </dsp:txXfrm>
    </dsp:sp>
    <dsp:sp modelId="{5749D0D7-2260-4123-8BF8-315F3C57AFD6}">
      <dsp:nvSpPr>
        <dsp:cNvPr id="0" name=""/>
        <dsp:cNvSpPr/>
      </dsp:nvSpPr>
      <dsp:spPr>
        <a:xfrm>
          <a:off x="2605070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DE4-08FE-4BA0-A050-EF1AB9C67A9A}">
      <dsp:nvSpPr>
        <dsp:cNvPr id="0" name=""/>
        <dsp:cNvSpPr/>
      </dsp:nvSpPr>
      <dsp:spPr>
        <a:xfrm>
          <a:off x="2927630" y="89527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D28D-EFBC-458D-976E-1CC3241FFF1C}">
      <dsp:nvSpPr>
        <dsp:cNvPr id="0" name=""/>
        <dsp:cNvSpPr/>
      </dsp:nvSpPr>
      <dsp:spPr>
        <a:xfrm>
          <a:off x="3701774" y="102429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73BC-4FE6-46BA-94CC-F4CCC871BF82}">
      <dsp:nvSpPr>
        <dsp:cNvPr id="0" name=""/>
        <dsp:cNvSpPr/>
      </dsp:nvSpPr>
      <dsp:spPr>
        <a:xfrm>
          <a:off x="4346894" y="314661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85A-3F1F-4784-A166-A44759710EFA}">
      <dsp:nvSpPr>
        <dsp:cNvPr id="0" name=""/>
        <dsp:cNvSpPr/>
      </dsp:nvSpPr>
      <dsp:spPr>
        <a:xfrm>
          <a:off x="5185550" y="56613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3D67-68A1-4BE2-AE86-FD8E57047D9A}">
      <dsp:nvSpPr>
        <dsp:cNvPr id="0" name=""/>
        <dsp:cNvSpPr/>
      </dsp:nvSpPr>
      <dsp:spPr>
        <a:xfrm>
          <a:off x="6217743" y="508197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FB67-332C-4B5E-9B83-28286CCF159C}">
      <dsp:nvSpPr>
        <dsp:cNvPr id="0" name=""/>
        <dsp:cNvSpPr/>
      </dsp:nvSpPr>
      <dsp:spPr>
        <a:xfrm>
          <a:off x="6862863" y="8307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EEE4-5658-42BD-8714-6C42E88B3B67}">
      <dsp:nvSpPr>
        <dsp:cNvPr id="0" name=""/>
        <dsp:cNvSpPr/>
      </dsp:nvSpPr>
      <dsp:spPr>
        <a:xfrm>
          <a:off x="7766031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1B17-FC60-48E7-B7F4-146015B48861}">
      <dsp:nvSpPr>
        <dsp:cNvPr id="0" name=""/>
        <dsp:cNvSpPr/>
      </dsp:nvSpPr>
      <dsp:spPr>
        <a:xfrm>
          <a:off x="8153103" y="2250022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0BD4-FB39-452A-9940-1D950958DDF0}">
      <dsp:nvSpPr>
        <dsp:cNvPr id="0" name=""/>
        <dsp:cNvSpPr/>
      </dsp:nvSpPr>
      <dsp:spPr>
        <a:xfrm>
          <a:off x="4798478" y="895270"/>
          <a:ext cx="1184914" cy="1184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3139-4F2A-4855-BF7E-DA7F5452F6E5}">
      <dsp:nvSpPr>
        <dsp:cNvPr id="0" name=""/>
        <dsp:cNvSpPr/>
      </dsp:nvSpPr>
      <dsp:spPr>
        <a:xfrm>
          <a:off x="2282510" y="334672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66B2-FDE7-4437-B4FB-0E876D1213E8}">
      <dsp:nvSpPr>
        <dsp:cNvPr id="0" name=""/>
        <dsp:cNvSpPr/>
      </dsp:nvSpPr>
      <dsp:spPr>
        <a:xfrm>
          <a:off x="2669582" y="392733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F107-8E83-4417-ABED-45121E73551F}">
      <dsp:nvSpPr>
        <dsp:cNvPr id="0" name=""/>
        <dsp:cNvSpPr/>
      </dsp:nvSpPr>
      <dsp:spPr>
        <a:xfrm>
          <a:off x="3637262" y="4443430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3A0C-E7A9-4BBE-9776-6E510F92D9D1}">
      <dsp:nvSpPr>
        <dsp:cNvPr id="0" name=""/>
        <dsp:cNvSpPr/>
      </dsp:nvSpPr>
      <dsp:spPr>
        <a:xfrm>
          <a:off x="4992014" y="528208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5836-16EA-4016-AAC2-B6F2E92DB452}">
      <dsp:nvSpPr>
        <dsp:cNvPr id="0" name=""/>
        <dsp:cNvSpPr/>
      </dsp:nvSpPr>
      <dsp:spPr>
        <a:xfrm>
          <a:off x="5250062" y="4443430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6E89-AC8C-4E53-802F-8716D4A1EACA}">
      <dsp:nvSpPr>
        <dsp:cNvPr id="0" name=""/>
        <dsp:cNvSpPr/>
      </dsp:nvSpPr>
      <dsp:spPr>
        <a:xfrm>
          <a:off x="5895182" y="5346599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20A6-D9D0-432B-B26C-4235118B3900}">
      <dsp:nvSpPr>
        <dsp:cNvPr id="0" name=""/>
        <dsp:cNvSpPr/>
      </dsp:nvSpPr>
      <dsp:spPr>
        <a:xfrm>
          <a:off x="6475791" y="4314406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C5F-6FB3-498F-855F-09821D21391F}">
      <dsp:nvSpPr>
        <dsp:cNvPr id="0" name=""/>
        <dsp:cNvSpPr/>
      </dsp:nvSpPr>
      <dsp:spPr>
        <a:xfrm>
          <a:off x="7895055" y="40563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E952-DA34-4F72-A984-76E8E3EF017E}">
      <dsp:nvSpPr>
        <dsp:cNvPr id="0" name=""/>
        <dsp:cNvSpPr/>
      </dsp:nvSpPr>
      <dsp:spPr>
        <a:xfrm>
          <a:off x="2611653" y="2120998"/>
          <a:ext cx="5792915" cy="190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b="0" kern="1200" dirty="0"/>
            <a:t>Prepositional Phrase</a:t>
          </a:r>
          <a:r>
            <a:rPr lang="en-US" sz="3400" b="0" kern="1200" dirty="0"/>
            <a:t>
</a:t>
          </a:r>
          <a:r>
            <a:rPr lang="en-ID" sz="3400" b="1" kern="1200" dirty="0"/>
            <a:t>Above the earth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b="1" kern="1200" dirty="0"/>
            <a:t>In the Class</a:t>
          </a:r>
        </a:p>
      </dsp:txBody>
      <dsp:txXfrm>
        <a:off x="2611653" y="2120998"/>
        <a:ext cx="5792915" cy="1909028"/>
      </dsp:txXfrm>
    </dsp:sp>
    <dsp:sp modelId="{5749D0D7-2260-4123-8BF8-315F3C57AFD6}">
      <dsp:nvSpPr>
        <dsp:cNvPr id="0" name=""/>
        <dsp:cNvSpPr/>
      </dsp:nvSpPr>
      <dsp:spPr>
        <a:xfrm>
          <a:off x="2605070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DE4-08FE-4BA0-A050-EF1AB9C67A9A}">
      <dsp:nvSpPr>
        <dsp:cNvPr id="0" name=""/>
        <dsp:cNvSpPr/>
      </dsp:nvSpPr>
      <dsp:spPr>
        <a:xfrm>
          <a:off x="2927630" y="89527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D28D-EFBC-458D-976E-1CC3241FFF1C}">
      <dsp:nvSpPr>
        <dsp:cNvPr id="0" name=""/>
        <dsp:cNvSpPr/>
      </dsp:nvSpPr>
      <dsp:spPr>
        <a:xfrm>
          <a:off x="3701774" y="102429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73BC-4FE6-46BA-94CC-F4CCC871BF82}">
      <dsp:nvSpPr>
        <dsp:cNvPr id="0" name=""/>
        <dsp:cNvSpPr/>
      </dsp:nvSpPr>
      <dsp:spPr>
        <a:xfrm>
          <a:off x="4346894" y="314661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85A-3F1F-4784-A166-A44759710EFA}">
      <dsp:nvSpPr>
        <dsp:cNvPr id="0" name=""/>
        <dsp:cNvSpPr/>
      </dsp:nvSpPr>
      <dsp:spPr>
        <a:xfrm>
          <a:off x="5185550" y="56613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3D67-68A1-4BE2-AE86-FD8E57047D9A}">
      <dsp:nvSpPr>
        <dsp:cNvPr id="0" name=""/>
        <dsp:cNvSpPr/>
      </dsp:nvSpPr>
      <dsp:spPr>
        <a:xfrm>
          <a:off x="6217743" y="508197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FB67-332C-4B5E-9B83-28286CCF159C}">
      <dsp:nvSpPr>
        <dsp:cNvPr id="0" name=""/>
        <dsp:cNvSpPr/>
      </dsp:nvSpPr>
      <dsp:spPr>
        <a:xfrm>
          <a:off x="6862863" y="8307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EEE4-5658-42BD-8714-6C42E88B3B67}">
      <dsp:nvSpPr>
        <dsp:cNvPr id="0" name=""/>
        <dsp:cNvSpPr/>
      </dsp:nvSpPr>
      <dsp:spPr>
        <a:xfrm>
          <a:off x="7766031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1B17-FC60-48E7-B7F4-146015B48861}">
      <dsp:nvSpPr>
        <dsp:cNvPr id="0" name=""/>
        <dsp:cNvSpPr/>
      </dsp:nvSpPr>
      <dsp:spPr>
        <a:xfrm>
          <a:off x="8153103" y="2250022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0BD4-FB39-452A-9940-1D950958DDF0}">
      <dsp:nvSpPr>
        <dsp:cNvPr id="0" name=""/>
        <dsp:cNvSpPr/>
      </dsp:nvSpPr>
      <dsp:spPr>
        <a:xfrm>
          <a:off x="4798478" y="895270"/>
          <a:ext cx="1184914" cy="1184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3139-4F2A-4855-BF7E-DA7F5452F6E5}">
      <dsp:nvSpPr>
        <dsp:cNvPr id="0" name=""/>
        <dsp:cNvSpPr/>
      </dsp:nvSpPr>
      <dsp:spPr>
        <a:xfrm>
          <a:off x="2282510" y="334672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66B2-FDE7-4437-B4FB-0E876D1213E8}">
      <dsp:nvSpPr>
        <dsp:cNvPr id="0" name=""/>
        <dsp:cNvSpPr/>
      </dsp:nvSpPr>
      <dsp:spPr>
        <a:xfrm>
          <a:off x="2669582" y="392733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F107-8E83-4417-ABED-45121E73551F}">
      <dsp:nvSpPr>
        <dsp:cNvPr id="0" name=""/>
        <dsp:cNvSpPr/>
      </dsp:nvSpPr>
      <dsp:spPr>
        <a:xfrm>
          <a:off x="3637262" y="4443430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3A0C-E7A9-4BBE-9776-6E510F92D9D1}">
      <dsp:nvSpPr>
        <dsp:cNvPr id="0" name=""/>
        <dsp:cNvSpPr/>
      </dsp:nvSpPr>
      <dsp:spPr>
        <a:xfrm>
          <a:off x="4992014" y="528208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5836-16EA-4016-AAC2-B6F2E92DB452}">
      <dsp:nvSpPr>
        <dsp:cNvPr id="0" name=""/>
        <dsp:cNvSpPr/>
      </dsp:nvSpPr>
      <dsp:spPr>
        <a:xfrm>
          <a:off x="5250062" y="4443430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6E89-AC8C-4E53-802F-8716D4A1EACA}">
      <dsp:nvSpPr>
        <dsp:cNvPr id="0" name=""/>
        <dsp:cNvSpPr/>
      </dsp:nvSpPr>
      <dsp:spPr>
        <a:xfrm>
          <a:off x="5895182" y="5346599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20A6-D9D0-432B-B26C-4235118B3900}">
      <dsp:nvSpPr>
        <dsp:cNvPr id="0" name=""/>
        <dsp:cNvSpPr/>
      </dsp:nvSpPr>
      <dsp:spPr>
        <a:xfrm>
          <a:off x="6475791" y="4314406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C5F-6FB3-498F-855F-09821D21391F}">
      <dsp:nvSpPr>
        <dsp:cNvPr id="0" name=""/>
        <dsp:cNvSpPr/>
      </dsp:nvSpPr>
      <dsp:spPr>
        <a:xfrm>
          <a:off x="7895055" y="40563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7DB5F-DEF6-47CA-9356-0B7F8F8ECD76}">
      <dsp:nvSpPr>
        <dsp:cNvPr id="0" name=""/>
        <dsp:cNvSpPr/>
      </dsp:nvSpPr>
      <dsp:spPr>
        <a:xfrm>
          <a:off x="0" y="0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Thus, we can’t possibly have a mental dictionary of all the possible sentences</a:t>
          </a:r>
          <a:endParaRPr lang="en-ID" sz="3900" kern="1200" dirty="0"/>
        </a:p>
      </dsp:txBody>
      <dsp:txXfrm>
        <a:off x="77288" y="77288"/>
        <a:ext cx="6539016" cy="2484229"/>
      </dsp:txXfrm>
    </dsp:sp>
    <dsp:sp modelId="{2D627E69-E850-449D-9EA6-F824ACBC3CB8}">
      <dsp:nvSpPr>
        <dsp:cNvPr id="0" name=""/>
        <dsp:cNvSpPr/>
      </dsp:nvSpPr>
      <dsp:spPr>
        <a:xfrm>
          <a:off x="1635251" y="3225207"/>
          <a:ext cx="9266428" cy="26388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Rather, we have the rules for forming sentences </a:t>
          </a:r>
          <a:r>
            <a:rPr lang="en-ID" sz="3900" kern="1200" dirty="0"/>
            <a:t>stored in our brains</a:t>
          </a:r>
        </a:p>
      </dsp:txBody>
      <dsp:txXfrm>
        <a:off x="1712539" y="3302495"/>
        <a:ext cx="5761376" cy="2484229"/>
      </dsp:txXfrm>
    </dsp:sp>
    <dsp:sp modelId="{C88A7070-2401-4F59-9E0D-E59287CA81A0}">
      <dsp:nvSpPr>
        <dsp:cNvPr id="0" name=""/>
        <dsp:cNvSpPr/>
      </dsp:nvSpPr>
      <dsp:spPr>
        <a:xfrm>
          <a:off x="7551204" y="2074394"/>
          <a:ext cx="1715223" cy="17152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937129" y="2074394"/>
        <a:ext cx="943373" cy="129070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E952-DA34-4F72-A984-76E8E3EF017E}">
      <dsp:nvSpPr>
        <dsp:cNvPr id="0" name=""/>
        <dsp:cNvSpPr/>
      </dsp:nvSpPr>
      <dsp:spPr>
        <a:xfrm>
          <a:off x="2611653" y="2120998"/>
          <a:ext cx="5792915" cy="190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kern="1200" dirty="0"/>
            <a:t>Adjective Phrase</a:t>
          </a:r>
          <a:r>
            <a:rPr lang="en-US" sz="4000" b="0" kern="1200" dirty="0"/>
            <a:t>
</a:t>
          </a:r>
          <a:r>
            <a:rPr lang="en-US" sz="4000" b="1" kern="1200" dirty="0"/>
            <a:t>Very Tall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Quite Certain</a:t>
          </a:r>
          <a:endParaRPr lang="en-ID" sz="4000" b="1" kern="1200" dirty="0"/>
        </a:p>
      </dsp:txBody>
      <dsp:txXfrm>
        <a:off x="2611653" y="2120998"/>
        <a:ext cx="5792915" cy="1909028"/>
      </dsp:txXfrm>
    </dsp:sp>
    <dsp:sp modelId="{5749D0D7-2260-4123-8BF8-315F3C57AFD6}">
      <dsp:nvSpPr>
        <dsp:cNvPr id="0" name=""/>
        <dsp:cNvSpPr/>
      </dsp:nvSpPr>
      <dsp:spPr>
        <a:xfrm>
          <a:off x="2605070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DE4-08FE-4BA0-A050-EF1AB9C67A9A}">
      <dsp:nvSpPr>
        <dsp:cNvPr id="0" name=""/>
        <dsp:cNvSpPr/>
      </dsp:nvSpPr>
      <dsp:spPr>
        <a:xfrm>
          <a:off x="2927630" y="89527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D28D-EFBC-458D-976E-1CC3241FFF1C}">
      <dsp:nvSpPr>
        <dsp:cNvPr id="0" name=""/>
        <dsp:cNvSpPr/>
      </dsp:nvSpPr>
      <dsp:spPr>
        <a:xfrm>
          <a:off x="3701774" y="102429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73BC-4FE6-46BA-94CC-F4CCC871BF82}">
      <dsp:nvSpPr>
        <dsp:cNvPr id="0" name=""/>
        <dsp:cNvSpPr/>
      </dsp:nvSpPr>
      <dsp:spPr>
        <a:xfrm>
          <a:off x="4346894" y="314661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85A-3F1F-4784-A166-A44759710EFA}">
      <dsp:nvSpPr>
        <dsp:cNvPr id="0" name=""/>
        <dsp:cNvSpPr/>
      </dsp:nvSpPr>
      <dsp:spPr>
        <a:xfrm>
          <a:off x="5185550" y="56613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3D67-68A1-4BE2-AE86-FD8E57047D9A}">
      <dsp:nvSpPr>
        <dsp:cNvPr id="0" name=""/>
        <dsp:cNvSpPr/>
      </dsp:nvSpPr>
      <dsp:spPr>
        <a:xfrm>
          <a:off x="6217743" y="508197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FB67-332C-4B5E-9B83-28286CCF159C}">
      <dsp:nvSpPr>
        <dsp:cNvPr id="0" name=""/>
        <dsp:cNvSpPr/>
      </dsp:nvSpPr>
      <dsp:spPr>
        <a:xfrm>
          <a:off x="6862863" y="8307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EEE4-5658-42BD-8714-6C42E88B3B67}">
      <dsp:nvSpPr>
        <dsp:cNvPr id="0" name=""/>
        <dsp:cNvSpPr/>
      </dsp:nvSpPr>
      <dsp:spPr>
        <a:xfrm>
          <a:off x="7766031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1B17-FC60-48E7-B7F4-146015B48861}">
      <dsp:nvSpPr>
        <dsp:cNvPr id="0" name=""/>
        <dsp:cNvSpPr/>
      </dsp:nvSpPr>
      <dsp:spPr>
        <a:xfrm>
          <a:off x="8153103" y="2250022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0BD4-FB39-452A-9940-1D950958DDF0}">
      <dsp:nvSpPr>
        <dsp:cNvPr id="0" name=""/>
        <dsp:cNvSpPr/>
      </dsp:nvSpPr>
      <dsp:spPr>
        <a:xfrm>
          <a:off x="4798478" y="895270"/>
          <a:ext cx="1184914" cy="1184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3139-4F2A-4855-BF7E-DA7F5452F6E5}">
      <dsp:nvSpPr>
        <dsp:cNvPr id="0" name=""/>
        <dsp:cNvSpPr/>
      </dsp:nvSpPr>
      <dsp:spPr>
        <a:xfrm>
          <a:off x="2282510" y="334672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66B2-FDE7-4437-B4FB-0E876D1213E8}">
      <dsp:nvSpPr>
        <dsp:cNvPr id="0" name=""/>
        <dsp:cNvSpPr/>
      </dsp:nvSpPr>
      <dsp:spPr>
        <a:xfrm>
          <a:off x="2669582" y="392733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F107-8E83-4417-ABED-45121E73551F}">
      <dsp:nvSpPr>
        <dsp:cNvPr id="0" name=""/>
        <dsp:cNvSpPr/>
      </dsp:nvSpPr>
      <dsp:spPr>
        <a:xfrm>
          <a:off x="3637262" y="4443430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3A0C-E7A9-4BBE-9776-6E510F92D9D1}">
      <dsp:nvSpPr>
        <dsp:cNvPr id="0" name=""/>
        <dsp:cNvSpPr/>
      </dsp:nvSpPr>
      <dsp:spPr>
        <a:xfrm>
          <a:off x="4992014" y="528208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5836-16EA-4016-AAC2-B6F2E92DB452}">
      <dsp:nvSpPr>
        <dsp:cNvPr id="0" name=""/>
        <dsp:cNvSpPr/>
      </dsp:nvSpPr>
      <dsp:spPr>
        <a:xfrm>
          <a:off x="5250062" y="4443430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6E89-AC8C-4E53-802F-8716D4A1EACA}">
      <dsp:nvSpPr>
        <dsp:cNvPr id="0" name=""/>
        <dsp:cNvSpPr/>
      </dsp:nvSpPr>
      <dsp:spPr>
        <a:xfrm>
          <a:off x="5895182" y="5346599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20A6-D9D0-432B-B26C-4235118B3900}">
      <dsp:nvSpPr>
        <dsp:cNvPr id="0" name=""/>
        <dsp:cNvSpPr/>
      </dsp:nvSpPr>
      <dsp:spPr>
        <a:xfrm>
          <a:off x="6475791" y="4314406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C5F-6FB3-498F-855F-09821D21391F}">
      <dsp:nvSpPr>
        <dsp:cNvPr id="0" name=""/>
        <dsp:cNvSpPr/>
      </dsp:nvSpPr>
      <dsp:spPr>
        <a:xfrm>
          <a:off x="7895055" y="40563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E952-DA34-4F72-A984-76E8E3EF017E}">
      <dsp:nvSpPr>
        <dsp:cNvPr id="0" name=""/>
        <dsp:cNvSpPr/>
      </dsp:nvSpPr>
      <dsp:spPr>
        <a:xfrm>
          <a:off x="2611653" y="2120998"/>
          <a:ext cx="5792915" cy="190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300" b="0" kern="1200" dirty="0"/>
            <a:t>Adverb Phrase</a:t>
          </a:r>
          <a:r>
            <a:rPr lang="en-US" sz="5300" b="0" kern="1200" dirty="0"/>
            <a:t>
</a:t>
          </a:r>
          <a:r>
            <a:rPr lang="en-US" sz="5300" b="1" kern="1200" dirty="0"/>
            <a:t>Quite Happily</a:t>
          </a:r>
          <a:endParaRPr lang="en-ID" sz="5300" b="1" kern="1200" dirty="0"/>
        </a:p>
      </dsp:txBody>
      <dsp:txXfrm>
        <a:off x="2611653" y="2120998"/>
        <a:ext cx="5792915" cy="1909028"/>
      </dsp:txXfrm>
    </dsp:sp>
    <dsp:sp modelId="{5749D0D7-2260-4123-8BF8-315F3C57AFD6}">
      <dsp:nvSpPr>
        <dsp:cNvPr id="0" name=""/>
        <dsp:cNvSpPr/>
      </dsp:nvSpPr>
      <dsp:spPr>
        <a:xfrm>
          <a:off x="2605070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DE4-08FE-4BA0-A050-EF1AB9C67A9A}">
      <dsp:nvSpPr>
        <dsp:cNvPr id="0" name=""/>
        <dsp:cNvSpPr/>
      </dsp:nvSpPr>
      <dsp:spPr>
        <a:xfrm>
          <a:off x="2927630" y="89527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D28D-EFBC-458D-976E-1CC3241FFF1C}">
      <dsp:nvSpPr>
        <dsp:cNvPr id="0" name=""/>
        <dsp:cNvSpPr/>
      </dsp:nvSpPr>
      <dsp:spPr>
        <a:xfrm>
          <a:off x="3701774" y="102429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73BC-4FE6-46BA-94CC-F4CCC871BF82}">
      <dsp:nvSpPr>
        <dsp:cNvPr id="0" name=""/>
        <dsp:cNvSpPr/>
      </dsp:nvSpPr>
      <dsp:spPr>
        <a:xfrm>
          <a:off x="4346894" y="314661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685A-3F1F-4784-A166-A44759710EFA}">
      <dsp:nvSpPr>
        <dsp:cNvPr id="0" name=""/>
        <dsp:cNvSpPr/>
      </dsp:nvSpPr>
      <dsp:spPr>
        <a:xfrm>
          <a:off x="5185550" y="56613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73D67-68A1-4BE2-AE86-FD8E57047D9A}">
      <dsp:nvSpPr>
        <dsp:cNvPr id="0" name=""/>
        <dsp:cNvSpPr/>
      </dsp:nvSpPr>
      <dsp:spPr>
        <a:xfrm>
          <a:off x="6217743" y="508197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FB67-332C-4B5E-9B83-28286CCF159C}">
      <dsp:nvSpPr>
        <dsp:cNvPr id="0" name=""/>
        <dsp:cNvSpPr/>
      </dsp:nvSpPr>
      <dsp:spPr>
        <a:xfrm>
          <a:off x="6862863" y="8307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EEE4-5658-42BD-8714-6C42E88B3B67}">
      <dsp:nvSpPr>
        <dsp:cNvPr id="0" name=""/>
        <dsp:cNvSpPr/>
      </dsp:nvSpPr>
      <dsp:spPr>
        <a:xfrm>
          <a:off x="7766031" y="1540390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1B17-FC60-48E7-B7F4-146015B48861}">
      <dsp:nvSpPr>
        <dsp:cNvPr id="0" name=""/>
        <dsp:cNvSpPr/>
      </dsp:nvSpPr>
      <dsp:spPr>
        <a:xfrm>
          <a:off x="8153103" y="2250022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0BD4-FB39-452A-9940-1D950958DDF0}">
      <dsp:nvSpPr>
        <dsp:cNvPr id="0" name=""/>
        <dsp:cNvSpPr/>
      </dsp:nvSpPr>
      <dsp:spPr>
        <a:xfrm>
          <a:off x="4798478" y="895270"/>
          <a:ext cx="1184914" cy="1184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3139-4F2A-4855-BF7E-DA7F5452F6E5}">
      <dsp:nvSpPr>
        <dsp:cNvPr id="0" name=""/>
        <dsp:cNvSpPr/>
      </dsp:nvSpPr>
      <dsp:spPr>
        <a:xfrm>
          <a:off x="2282510" y="334672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66B2-FDE7-4437-B4FB-0E876D1213E8}">
      <dsp:nvSpPr>
        <dsp:cNvPr id="0" name=""/>
        <dsp:cNvSpPr/>
      </dsp:nvSpPr>
      <dsp:spPr>
        <a:xfrm>
          <a:off x="2669582" y="3927334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F107-8E83-4417-ABED-45121E73551F}">
      <dsp:nvSpPr>
        <dsp:cNvPr id="0" name=""/>
        <dsp:cNvSpPr/>
      </dsp:nvSpPr>
      <dsp:spPr>
        <a:xfrm>
          <a:off x="3637262" y="4443430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3A0C-E7A9-4BBE-9776-6E510F92D9D1}">
      <dsp:nvSpPr>
        <dsp:cNvPr id="0" name=""/>
        <dsp:cNvSpPr/>
      </dsp:nvSpPr>
      <dsp:spPr>
        <a:xfrm>
          <a:off x="4992014" y="5282086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5836-16EA-4016-AAC2-B6F2E92DB452}">
      <dsp:nvSpPr>
        <dsp:cNvPr id="0" name=""/>
        <dsp:cNvSpPr/>
      </dsp:nvSpPr>
      <dsp:spPr>
        <a:xfrm>
          <a:off x="5250062" y="4443430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6E89-AC8C-4E53-802F-8716D4A1EACA}">
      <dsp:nvSpPr>
        <dsp:cNvPr id="0" name=""/>
        <dsp:cNvSpPr/>
      </dsp:nvSpPr>
      <dsp:spPr>
        <a:xfrm>
          <a:off x="5895182" y="5346599"/>
          <a:ext cx="460800" cy="46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20A6-D9D0-432B-B26C-4235118B3900}">
      <dsp:nvSpPr>
        <dsp:cNvPr id="0" name=""/>
        <dsp:cNvSpPr/>
      </dsp:nvSpPr>
      <dsp:spPr>
        <a:xfrm>
          <a:off x="6475791" y="4314406"/>
          <a:ext cx="1053257" cy="1053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AC5F-6FB3-498F-855F-09821D21391F}">
      <dsp:nvSpPr>
        <dsp:cNvPr id="0" name=""/>
        <dsp:cNvSpPr/>
      </dsp:nvSpPr>
      <dsp:spPr>
        <a:xfrm>
          <a:off x="7895055" y="4056358"/>
          <a:ext cx="724114" cy="724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D500-B4FE-4651-9DFE-F04658AD2816}">
      <dsp:nvSpPr>
        <dsp:cNvPr id="0" name=""/>
        <dsp:cNvSpPr/>
      </dsp:nvSpPr>
      <dsp:spPr>
        <a:xfrm>
          <a:off x="0" y="52566"/>
          <a:ext cx="1061212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Syntax rules dictate which word classes can combine in phrases.</a:t>
          </a:r>
          <a:endParaRPr lang="en-ID" sz="3600" kern="1200" dirty="0"/>
        </a:p>
      </dsp:txBody>
      <dsp:txXfrm>
        <a:off x="96124" y="148690"/>
        <a:ext cx="10419872" cy="1776862"/>
      </dsp:txXfrm>
    </dsp:sp>
    <dsp:sp modelId="{33C1435C-EAC1-4E82-8DD5-29FC3CC33C10}">
      <dsp:nvSpPr>
        <dsp:cNvPr id="0" name=""/>
        <dsp:cNvSpPr/>
      </dsp:nvSpPr>
      <dsp:spPr>
        <a:xfrm>
          <a:off x="0" y="2125357"/>
          <a:ext cx="1061212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600" b="1" kern="1200" dirty="0"/>
            <a:t>NP -&gt; (Det) N</a:t>
          </a:r>
          <a:endParaRPr lang="en-ID" sz="3600" kern="1200" dirty="0"/>
        </a:p>
      </dsp:txBody>
      <dsp:txXfrm>
        <a:off x="96124" y="2221481"/>
        <a:ext cx="10419872" cy="1776862"/>
      </dsp:txXfrm>
    </dsp:sp>
    <dsp:sp modelId="{E23E71BD-CB88-4BE9-BBBD-F550CDC2EFD1}">
      <dsp:nvSpPr>
        <dsp:cNvPr id="0" name=""/>
        <dsp:cNvSpPr/>
      </dsp:nvSpPr>
      <dsp:spPr>
        <a:xfrm>
          <a:off x="0" y="4198147"/>
          <a:ext cx="1061212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(This represents the structure of a Noun Phrase, where "Det" stands for Determiner and "N" stands for Noun).</a:t>
          </a:r>
          <a:endParaRPr lang="en-ID" sz="3600" kern="1200" dirty="0"/>
        </a:p>
      </dsp:txBody>
      <dsp:txXfrm>
        <a:off x="96124" y="4294271"/>
        <a:ext cx="10419872" cy="17768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E0732-646C-4C83-B5B8-540D835FEC04}">
      <dsp:nvSpPr>
        <dsp:cNvPr id="0" name=""/>
        <dsp:cNvSpPr/>
      </dsp:nvSpPr>
      <dsp:spPr>
        <a:xfrm>
          <a:off x="0" y="1759203"/>
          <a:ext cx="10901680" cy="234560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52A43-9A45-48DE-B63D-F666892D0717}">
      <dsp:nvSpPr>
        <dsp:cNvPr id="0" name=""/>
        <dsp:cNvSpPr/>
      </dsp:nvSpPr>
      <dsp:spPr>
        <a:xfrm>
          <a:off x="119" y="0"/>
          <a:ext cx="4785986" cy="234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Noun Phrases can be made up of a Determiner (optional) and a Noun:</a:t>
          </a:r>
          <a:endParaRPr lang="en-ID" sz="3100" kern="1200" dirty="0"/>
        </a:p>
      </dsp:txBody>
      <dsp:txXfrm>
        <a:off x="119" y="0"/>
        <a:ext cx="4785986" cy="2345605"/>
      </dsp:txXfrm>
    </dsp:sp>
    <dsp:sp modelId="{755FE539-F9A4-4F3D-9593-3DAF9D40FA50}">
      <dsp:nvSpPr>
        <dsp:cNvPr id="0" name=""/>
        <dsp:cNvSpPr/>
      </dsp:nvSpPr>
      <dsp:spPr>
        <a:xfrm>
          <a:off x="2099912" y="2638805"/>
          <a:ext cx="586401" cy="586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58420-17EE-4ABA-8A1D-39935CE017AF}">
      <dsp:nvSpPr>
        <dsp:cNvPr id="0" name=""/>
        <dsp:cNvSpPr/>
      </dsp:nvSpPr>
      <dsp:spPr>
        <a:xfrm>
          <a:off x="5025405" y="3518407"/>
          <a:ext cx="4785986" cy="234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Example </a:t>
          </a:r>
          <a:r>
            <a:rPr lang="en-US" sz="3100" b="1" kern="1200" dirty="0"/>
            <a:t> "The girl</a:t>
          </a:r>
          <a:r>
            <a:rPr lang="en-US" sz="3100" kern="1200" dirty="0"/>
            <a:t>"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(Here, "The" is the determiner and "girl" is the noun).</a:t>
          </a:r>
          <a:endParaRPr lang="en-ID" sz="3100" kern="1200" dirty="0"/>
        </a:p>
      </dsp:txBody>
      <dsp:txXfrm>
        <a:off x="5025405" y="3518407"/>
        <a:ext cx="4785986" cy="2345605"/>
      </dsp:txXfrm>
    </dsp:sp>
    <dsp:sp modelId="{0317B806-C496-4223-865A-6E7A96F7F928}">
      <dsp:nvSpPr>
        <dsp:cNvPr id="0" name=""/>
        <dsp:cNvSpPr/>
      </dsp:nvSpPr>
      <dsp:spPr>
        <a:xfrm>
          <a:off x="7125198" y="2638805"/>
          <a:ext cx="586401" cy="586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E08D-5687-473A-A31B-A027CE1ACF9F}">
      <dsp:nvSpPr>
        <dsp:cNvPr id="0" name=""/>
        <dsp:cNvSpPr/>
      </dsp:nvSpPr>
      <dsp:spPr>
        <a:xfrm>
          <a:off x="0" y="1466003"/>
          <a:ext cx="10901680" cy="2932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/>
            <a:t>Syntax is </a:t>
          </a:r>
          <a:r>
            <a:rPr lang="en-US" sz="5100" kern="1200" dirty="0"/>
            <a:t>the part of grammar that pertains to a speaker’s knowledge of sentences and their structures</a:t>
          </a:r>
          <a:endParaRPr lang="en-ID" sz="5100" kern="1200" dirty="0"/>
        </a:p>
      </dsp:txBody>
      <dsp:txXfrm>
        <a:off x="85876" y="1551879"/>
        <a:ext cx="10729928" cy="2760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415F9-E505-4E8F-998B-9B2979EA2DD6}">
      <dsp:nvSpPr>
        <dsp:cNvPr id="0" name=""/>
        <dsp:cNvSpPr/>
      </dsp:nvSpPr>
      <dsp:spPr>
        <a:xfrm>
          <a:off x="0" y="3710941"/>
          <a:ext cx="11206480" cy="2434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Rules about how words can be put together differ according to language, dialect, social group, time frame, etc.</a:t>
          </a:r>
          <a:endParaRPr lang="en-ID" sz="4300" kern="1200" dirty="0"/>
        </a:p>
      </dsp:txBody>
      <dsp:txXfrm>
        <a:off x="0" y="3710941"/>
        <a:ext cx="11206480" cy="2434779"/>
      </dsp:txXfrm>
    </dsp:sp>
    <dsp:sp modelId="{69DDDB1C-AD84-4DB5-BBB5-4B3EC305FE5E}">
      <dsp:nvSpPr>
        <dsp:cNvPr id="0" name=""/>
        <dsp:cNvSpPr/>
      </dsp:nvSpPr>
      <dsp:spPr>
        <a:xfrm rot="10800000">
          <a:off x="0" y="2772"/>
          <a:ext cx="11206480" cy="374469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Languages differ not only in sounds, but also the ways in which words can be put together into larger units; this is Syntax.</a:t>
          </a:r>
          <a:endParaRPr lang="en-ID" sz="4300" kern="1200" dirty="0"/>
        </a:p>
      </dsp:txBody>
      <dsp:txXfrm rot="10800000">
        <a:off x="0" y="2772"/>
        <a:ext cx="11206480" cy="2433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ED85D-4DAB-42C3-B259-E30342F00070}">
      <dsp:nvSpPr>
        <dsp:cNvPr id="0" name=""/>
        <dsp:cNvSpPr/>
      </dsp:nvSpPr>
      <dsp:spPr>
        <a:xfrm>
          <a:off x="0" y="4628296"/>
          <a:ext cx="11206480" cy="1519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Even though the word meanings haven’t changed, the syntax has.</a:t>
          </a:r>
          <a:endParaRPr lang="en-ID" sz="3600" b="0" kern="1200" dirty="0"/>
        </a:p>
      </dsp:txBody>
      <dsp:txXfrm>
        <a:off x="0" y="4628296"/>
        <a:ext cx="11206480" cy="1519110"/>
      </dsp:txXfrm>
    </dsp:sp>
    <dsp:sp modelId="{6C4C271B-FB84-4704-B7C5-6EDE492636CC}">
      <dsp:nvSpPr>
        <dsp:cNvPr id="0" name=""/>
        <dsp:cNvSpPr/>
      </dsp:nvSpPr>
      <dsp:spPr>
        <a:xfrm rot="10800000">
          <a:off x="0" y="2314691"/>
          <a:ext cx="11206480" cy="233639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does not follow the rules we use for modern English, but was totally normal in the 17th Century</a:t>
          </a:r>
          <a:endParaRPr lang="en-ID" sz="3600" b="0" kern="1200" dirty="0"/>
        </a:p>
      </dsp:txBody>
      <dsp:txXfrm rot="10800000">
        <a:off x="0" y="2314691"/>
        <a:ext cx="11206480" cy="1518117"/>
      </dsp:txXfrm>
    </dsp:sp>
    <dsp:sp modelId="{0B0041B4-FCC0-420D-B632-860E49A562AB}">
      <dsp:nvSpPr>
        <dsp:cNvPr id="0" name=""/>
        <dsp:cNvSpPr/>
      </dsp:nvSpPr>
      <dsp:spPr>
        <a:xfrm rot="10800000">
          <a:off x="0" y="1086"/>
          <a:ext cx="11206480" cy="233639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They know not what they do</a:t>
          </a:r>
          <a:endParaRPr lang="en-ID" sz="5400" b="1" kern="1200" dirty="0"/>
        </a:p>
      </dsp:txBody>
      <dsp:txXfrm rot="10800000">
        <a:off x="0" y="1086"/>
        <a:ext cx="11206480" cy="15181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79BAE-6F46-4E2F-B573-4D27FCF40B7F}">
      <dsp:nvSpPr>
        <dsp:cNvPr id="0" name=""/>
        <dsp:cNvSpPr/>
      </dsp:nvSpPr>
      <dsp:spPr>
        <a:xfrm>
          <a:off x="0" y="597769"/>
          <a:ext cx="10322559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Our knowledge of a language consist of </a:t>
          </a:r>
          <a:endParaRPr lang="en-ID" sz="6500" kern="1200" dirty="0"/>
        </a:p>
      </dsp:txBody>
      <dsp:txXfrm>
        <a:off x="126223" y="723992"/>
        <a:ext cx="10070113" cy="2333254"/>
      </dsp:txXfrm>
    </dsp:sp>
    <dsp:sp modelId="{DE8D7DF5-527D-46F4-9D7E-A4ED3130E98A}">
      <dsp:nvSpPr>
        <dsp:cNvPr id="0" name=""/>
        <dsp:cNvSpPr/>
      </dsp:nvSpPr>
      <dsp:spPr>
        <a:xfrm>
          <a:off x="0" y="3183469"/>
          <a:ext cx="10322559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74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A finite number of words</a:t>
          </a:r>
          <a:endParaRPr lang="en-ID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Rules (the grammar of the language)</a:t>
          </a:r>
          <a:endParaRPr lang="en-ID" sz="5100" kern="1200" dirty="0"/>
        </a:p>
      </dsp:txBody>
      <dsp:txXfrm>
        <a:off x="0" y="3183469"/>
        <a:ext cx="10322559" cy="2489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79BAE-6F46-4E2F-B573-4D27FCF40B7F}">
      <dsp:nvSpPr>
        <dsp:cNvPr id="0" name=""/>
        <dsp:cNvSpPr/>
      </dsp:nvSpPr>
      <dsp:spPr>
        <a:xfrm>
          <a:off x="0" y="774731"/>
          <a:ext cx="10322559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Infinity of Expressions</a:t>
          </a:r>
          <a:endParaRPr lang="en-ID" sz="6500" kern="1200" dirty="0"/>
        </a:p>
      </dsp:txBody>
      <dsp:txXfrm>
        <a:off x="76105" y="850836"/>
        <a:ext cx="10170349" cy="1406815"/>
      </dsp:txXfrm>
    </dsp:sp>
    <dsp:sp modelId="{DE8D7DF5-527D-46F4-9D7E-A4ED3130E98A}">
      <dsp:nvSpPr>
        <dsp:cNvPr id="0" name=""/>
        <dsp:cNvSpPr/>
      </dsp:nvSpPr>
      <dsp:spPr>
        <a:xfrm>
          <a:off x="0" y="2333756"/>
          <a:ext cx="10322559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74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An infinite number of possible utterances in every language</a:t>
          </a:r>
          <a:endParaRPr lang="en-ID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All these utterance cannot be stored in our brain</a:t>
          </a:r>
          <a:endParaRPr lang="en-ID" sz="5100" kern="1200" dirty="0"/>
        </a:p>
      </dsp:txBody>
      <dsp:txXfrm>
        <a:off x="0" y="2333756"/>
        <a:ext cx="10322559" cy="3161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E08D-5687-473A-A31B-A027CE1ACF9F}">
      <dsp:nvSpPr>
        <dsp:cNvPr id="0" name=""/>
        <dsp:cNvSpPr/>
      </dsp:nvSpPr>
      <dsp:spPr>
        <a:xfrm>
          <a:off x="0" y="1466003"/>
          <a:ext cx="10901680" cy="2932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0" kern="1200" dirty="0"/>
            <a:t>It is the job of the </a:t>
          </a:r>
          <a:r>
            <a:rPr lang="en-US" sz="5700" b="1" kern="1200" dirty="0"/>
            <a:t>syntactician </a:t>
          </a:r>
          <a:r>
            <a:rPr lang="en-US" sz="5700" b="0" kern="1200" dirty="0"/>
            <a:t>to find out what those rules are </a:t>
          </a:r>
          <a:endParaRPr lang="en-ID" sz="5700" b="0" kern="1200" dirty="0"/>
        </a:p>
      </dsp:txBody>
      <dsp:txXfrm>
        <a:off x="85876" y="1551879"/>
        <a:ext cx="10729928" cy="276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Syntax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7435BA-DF97-160D-DA65-A2F8C7F62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85D8-565C-899E-4B4F-BF9BC7CE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A858-A0A8-B9A8-D350-EA8EB6EE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Syntax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8D54-FB0C-B813-7390-BBFE63F5A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076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D196BE-1D56-25DC-2309-77E456FB3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860865"/>
              </p:ext>
            </p:extLst>
          </p:nvPr>
        </p:nvGraphicFramePr>
        <p:xfrm>
          <a:off x="751840" y="233680"/>
          <a:ext cx="10322560" cy="62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77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7A4E-80F6-99A8-964A-1AD69EC8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019175-F038-C65B-03BF-2786A34CC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542454"/>
              </p:ext>
            </p:extLst>
          </p:nvPr>
        </p:nvGraphicFramePr>
        <p:xfrm>
          <a:off x="751840" y="233680"/>
          <a:ext cx="10322560" cy="62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1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11BD-19C8-F556-12E9-3298D4BD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0A068D-EC6F-AD39-8E56-B65A840BE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570612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0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C5FEA-320E-813C-4ECE-83C75C8F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0BB760-F035-F061-8251-3DA303152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603936"/>
              </p:ext>
            </p:extLst>
          </p:nvPr>
        </p:nvGraphicFramePr>
        <p:xfrm>
          <a:off x="751840" y="233680"/>
          <a:ext cx="10322560" cy="62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3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79BAE-6F46-4E2F-B573-4D27FCF4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679BAE-6F46-4E2F-B573-4D27FCF40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D7DF5-527D-46F4-9D7E-A4ED3130E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E8D7DF5-527D-46F4-9D7E-A4ED3130E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36CD-040F-FF41-CE4D-564056CE8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E2C716-813D-9211-6F11-742814216AB3}"/>
              </a:ext>
            </a:extLst>
          </p:cNvPr>
          <p:cNvGraphicFramePr/>
          <p:nvPr/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2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B976-2FAD-8A01-C153-E4A2EA53C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5BA0-5DA8-C5F0-A3BD-0B04D2A7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F963-F7A6-5A79-956A-259D456DB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981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3BF1-3AEB-1D77-06D8-9FA6ED44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4FAA4F-5E28-16FC-207A-52BFB7078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63863"/>
              </p:ext>
            </p:extLst>
          </p:nvPr>
        </p:nvGraphicFramePr>
        <p:xfrm>
          <a:off x="426720" y="284480"/>
          <a:ext cx="11612880" cy="64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9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AFFB3-FB2A-4F19-B325-31D1E57E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5DAFFB3-FB2A-4F19-B325-31D1E57EE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5DAFFB3-FB2A-4F19-B325-31D1E57E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5DAFFB3-FB2A-4F19-B325-31D1E57E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C8D34-F8B4-4BDC-A739-62B5776E0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73C8D34-F8B4-4BDC-A739-62B5776E0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73C8D34-F8B4-4BDC-A739-62B5776E0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73C8D34-F8B4-4BDC-A739-62B5776E0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D832D-3A8D-4D34-A2ED-1E0D24D87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5ED832D-3A8D-4D34-A2ED-1E0D24D87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5ED832D-3A8D-4D34-A2ED-1E0D24D87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5ED832D-3A8D-4D34-A2ED-1E0D24D87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4D029B-F3A0-4C44-97C9-FA760CF4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DF4D029B-F3A0-4C44-97C9-FA760CF4A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F4D029B-F3A0-4C44-97C9-FA760CF4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DF4D029B-F3A0-4C44-97C9-FA760CF4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8AAF-F983-0FB1-3B73-EC641385A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215582-0054-8A43-25EC-0F1EC3CB9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457696"/>
              </p:ext>
            </p:extLst>
          </p:nvPr>
        </p:nvGraphicFramePr>
        <p:xfrm>
          <a:off x="426720" y="284480"/>
          <a:ext cx="11612880" cy="64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F55DD-E4F6-E0D9-F962-A8B08D32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5BA35-A6E8-0D70-A60B-4DAFFFE1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4C6A9-F649-1C47-BAEE-ABC4D4DA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07B29E-453E-801D-6127-98F5A5E29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226279"/>
              </p:ext>
            </p:extLst>
          </p:nvPr>
        </p:nvGraphicFramePr>
        <p:xfrm>
          <a:off x="2032000" y="782320"/>
          <a:ext cx="8128000" cy="535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2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7458A-A5AE-412F-A6CA-AF7043CC9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F67458A-A5AE-412F-A6CA-AF7043CC9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F67458A-A5AE-412F-A6CA-AF7043CC9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F67458A-A5AE-412F-A6CA-AF7043CC9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88E33-70B0-4A99-B05D-04A0E6558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E788E33-70B0-4A99-B05D-04A0E6558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E788E33-70B0-4A99-B05D-04A0E6558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E788E33-70B0-4A99-B05D-04A0E6558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Syntax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F5AD0-424F-4805-90CF-125549B6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045F3-AD2A-255D-7AF2-C6BDF04C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2DA8-8C54-8D2A-A0EB-C4FBD447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382F07-7657-48CE-EE84-0AA671EE7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9392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70180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BBC3B-63B5-8A81-3D95-0B16B975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0FCEF-CA23-CFA6-27B4-5623DCD2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2884-D7FA-28D7-142A-C3933D0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1481E62-C436-358C-651C-94BC6B4F8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476228"/>
              </p:ext>
            </p:extLst>
          </p:nvPr>
        </p:nvGraphicFramePr>
        <p:xfrm>
          <a:off x="1485900" y="335280"/>
          <a:ext cx="93218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2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FD5FC-51B0-472E-A95D-583E63A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3DFD5FC-51B0-472E-A95D-583E63A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3DFD5FC-51B0-472E-A95D-583E63A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3DFD5FC-51B0-472E-A95D-583E63A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290F52-9DD2-486D-9112-82DE6EFE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A290F52-9DD2-486D-9112-82DE6EFEC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A290F52-9DD2-486D-9112-82DE6EFE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A290F52-9DD2-486D-9112-82DE6EFE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D8B27B-5062-4C81-9ADF-97D910D3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4D8B27B-5062-4C81-9ADF-97D910D37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4D8B27B-5062-4C81-9ADF-97D910D3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4D8B27B-5062-4C81-9ADF-97D910D3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9E3DB-08C3-4B20-B326-9BAC12E5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9A59E3DB-08C3-4B20-B326-9BAC12E5F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A59E3DB-08C3-4B20-B326-9BAC12E5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A59E3DB-08C3-4B20-B326-9BAC12E5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BA97A-F681-4FAF-B40D-CE1A47C2F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137BA97A-F681-4FAF-B40D-CE1A47C2F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37BA97A-F681-4FAF-B40D-CE1A47C2F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37BA97A-F681-4FAF-B40D-CE1A47C2F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C88B-95CB-9245-E650-5A23E48F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5B100C-6FAF-75E8-7020-C87977C50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61927"/>
              </p:ext>
            </p:extLst>
          </p:nvPr>
        </p:nvGraphicFramePr>
        <p:xfrm>
          <a:off x="203200" y="354753"/>
          <a:ext cx="11206480" cy="61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9698B-B683-4637-A38E-4D0BA94A9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129698B-B683-4637-A38E-4D0BA94A9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129698B-B683-4637-A38E-4D0BA94A9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B91CB6-A76D-4DD3-97AF-5ACEDB54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B91CB6-A76D-4DD3-97AF-5ACEDB54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B91CB6-A76D-4DD3-97AF-5ACEDB54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DAC4E-F4E2-4DBB-821C-82630BAA6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67DAC4E-F4E2-4DBB-821C-82630BAA6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67DAC4E-F4E2-4DBB-821C-82630BAA6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C5812-8E6F-4B5B-B084-A4D22EAB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A9C5812-8E6F-4B5B-B084-A4D22EAB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A9C5812-8E6F-4B5B-B084-A4D22EAB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05143-CA62-4BB7-BA37-6677EB33F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B205143-CA62-4BB7-BA37-6677EB33F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B205143-CA62-4BB7-BA37-6677EB33F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FB2CE-3A87-4610-AB3D-E626C2A5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2AFB2CE-3A87-4610-AB3D-E626C2A5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2AFB2CE-3A87-4610-AB3D-E626C2A5E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0F58A-5A98-4FD1-9034-FF1A5DF8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FA0F58A-5A98-4FD1-9034-FF1A5DF8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FA0F58A-5A98-4FD1-9034-FF1A5DF8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1F0EE-983C-801D-7E41-EB72B4E6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986047-0FE7-994D-F866-32CE44257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736403"/>
              </p:ext>
            </p:extLst>
          </p:nvPr>
        </p:nvGraphicFramePr>
        <p:xfrm>
          <a:off x="426720" y="284480"/>
          <a:ext cx="11612880" cy="64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5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07C5EB6-2A8D-4BA7-8CA6-D525838E7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2AB8897-AEBD-4A0F-BE0A-5C36EFA5A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34922F1-E4C2-4D78-8131-E21D36AD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F07BB80-9DA6-49D2-8059-CF22C76D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A525-4A0E-A789-5DB9-831A1AF3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7FCE-BD13-3770-BC5F-A11BE516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Syntax Rules Do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2B18-B877-6D52-F60C-E3B2022E7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347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D666-1E7E-E6BC-09C2-A7D25F301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1B6F57-F451-F443-1747-EE0DC19FA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1526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1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5D60C-75D1-FE27-7388-45A51EAB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65C98E-1ED8-DB9B-6933-C3675FFA5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87935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2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8F9BB-6AC9-437D-B4EF-576D1321B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68F9BB-6AC9-437D-B4EF-576D1321B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268F9BB-6AC9-437D-B4EF-576D1321B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268F9BB-6AC9-437D-B4EF-576D1321B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778F6-617E-426F-8A5A-759855E1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18778F6-617E-426F-8A5A-759855E1A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18778F6-617E-426F-8A5A-759855E1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18778F6-617E-426F-8A5A-759855E1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D1F77-2F20-4760-A204-2BA8E576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44DD1F77-2F20-4760-A204-2BA8E576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4DD1F77-2F20-4760-A204-2BA8E576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4DD1F77-2F20-4760-A204-2BA8E576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7415-DFF1-EBC3-CAC6-A3CAC416D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B5FB93-1C14-0E55-C298-2979FCCDA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260433"/>
              </p:ext>
            </p:extLst>
          </p:nvPr>
        </p:nvGraphicFramePr>
        <p:xfrm>
          <a:off x="203200" y="354753"/>
          <a:ext cx="11206480" cy="61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07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4E9F9-406A-440A-8247-DA7700095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B84E9F9-406A-440A-8247-DA7700095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9E64A-9AAA-4D27-9EB2-85B425AAC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2F9E64A-9AAA-4D27-9EB2-85B425AAC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7A7508-644C-4249-84C6-627A92131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67A7508-644C-4249-84C6-627A92131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54659-03D1-0AF3-F617-B4E329CF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0EF4E6-7580-989F-31C8-3E881F050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96784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0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68581-D571-B1B2-D1A7-F24D29D07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9B54C3-8B5D-FF86-BA61-B5289EC55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0826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0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4FF02-6763-4478-BF39-76F9665A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424FF02-6763-4478-BF39-76F9665A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424FF02-6763-4478-BF39-76F9665A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2F171-BDCD-4F80-A89E-94B12D1C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D02F171-BDCD-4F80-A89E-94B12D1C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D02F171-BDCD-4F80-A89E-94B12D1C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D4EEF-3982-437B-AE59-AAD03702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CDD4EEF-3982-437B-AE59-AAD03702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CDD4EEF-3982-437B-AE59-AAD03702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321D-332D-1ED9-E2CF-F7C5ED8E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F797-9BBB-BA2F-DBEB-BCFC384F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Descriptions of Sentences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354D9-E7B0-AB1E-86D4-089DBFECC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650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FF2F9-DA45-08BE-471B-0651209D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23BAF8-4CAD-4375-697D-4E9EFB695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873008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2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C018F-6856-32CC-973B-50E27D80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A4095F-4054-E406-4A9E-1BA2B1EE8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204713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BE3C-8A9A-8F50-25E5-259C2F1A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29F808-F8A3-A1A8-2EB2-DBB79ECEF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993087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94501A6-11ED-465C-836B-186DB22D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DD909D5-8990-48C8-8DC6-FDC779AE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EAA97-EB29-F143-C642-B3EB00B0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C036-F2BD-2ECC-7630-C80EE2C1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37BCC-F926-5251-FFFC-8E5D833C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F31FA-881F-176C-7662-52AF5EC9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57" y="920270"/>
            <a:ext cx="10929942" cy="44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9409B-7BFC-F6E5-5535-12975FD06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FE9D-A774-59A2-6B9A-95A3A51A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0E80F-3661-7664-C152-83E9B0CA2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430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yntax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11074400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yntax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93040"/>
            <a:ext cx="10749280" cy="806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8C474-3311-F3C9-8D34-13A55BB2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8622-BE56-99EA-BAC0-F64F77DB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Structure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F36C5-AE27-E56F-22A1-E2E4B593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560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CF8E9-74D2-ACB7-6858-DDF5D097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632C5E-9DC6-79C8-5398-5F03411FE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06308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266B2-FDE7-4437-B4FB-0E876D121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E0266B2-FDE7-4437-B4FB-0E876D121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E0266B2-FDE7-4437-B4FB-0E876D121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E0266B2-FDE7-4437-B4FB-0E876D121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B685A-3F1F-4784-A166-A4475971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DDB685A-3F1F-4784-A166-A44759710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DDB685A-3F1F-4784-A166-A4475971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DDB685A-3F1F-4784-A166-A4475971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73D67-68A1-4BE2-AE86-FD8E5704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47E73D67-68A1-4BE2-AE86-FD8E57047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47E73D67-68A1-4BE2-AE86-FD8E5704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47E73D67-68A1-4BE2-AE86-FD8E5704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21B17-FC60-48E7-B7F4-146015B48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DBD21B17-FC60-48E7-B7F4-146015B48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BD21B17-FC60-48E7-B7F4-146015B48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BD21B17-FC60-48E7-B7F4-146015B48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AEEE4-5658-42BD-8714-6C42E88B3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001AEEE4-5658-42BD-8714-6C42E88B3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01AEEE4-5658-42BD-8714-6C42E88B3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01AEEE4-5658-42BD-8714-6C42E88B3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F3139-4F2A-4855-BF7E-DA7F5452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01F3139-4F2A-4855-BF7E-DA7F5452F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01F3139-4F2A-4855-BF7E-DA7F5452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101F3139-4F2A-4855-BF7E-DA7F5452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50BD4-FB39-452A-9940-1D950958D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3350BD4-FB39-452A-9940-1D950958D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3350BD4-FB39-452A-9940-1D950958D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3350BD4-FB39-452A-9940-1D950958D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1FB67-332C-4B5E-9B83-28286CCF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2C01FB67-332C-4B5E-9B83-28286CCF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C01FB67-332C-4B5E-9B83-28286CCF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C01FB67-332C-4B5E-9B83-28286CCF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9D0D7-2260-4123-8BF8-315F3C57A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5749D0D7-2260-4123-8BF8-315F3C57A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5749D0D7-2260-4123-8BF8-315F3C57A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749D0D7-2260-4123-8BF8-315F3C57A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E1DE4-08FE-4BA0-A050-EF1AB9C67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9FE1DE4-08FE-4BA0-A050-EF1AB9C67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9FE1DE4-08FE-4BA0-A050-EF1AB9C67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9FE1DE4-08FE-4BA0-A050-EF1AB9C67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5AC5F-6FB3-498F-855F-09821D21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A5F5AC5F-6FB3-498F-855F-09821D213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5F5AC5F-6FB3-498F-855F-09821D21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5F5AC5F-6FB3-498F-855F-09821D21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916E89-AC8C-4E53-802F-8716D4A1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54916E89-AC8C-4E53-802F-8716D4A1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4916E89-AC8C-4E53-802F-8716D4A1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4916E89-AC8C-4E53-802F-8716D4A1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F107-8E83-4417-ABED-45121E735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A87AF107-8E83-4417-ABED-45121E735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87AF107-8E83-4417-ABED-45121E735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87AF107-8E83-4417-ABED-45121E735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A5836-16EA-4016-AAC2-B6F2E92DB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0A2A5836-16EA-4016-AAC2-B6F2E92DB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0A2A5836-16EA-4016-AAC2-B6F2E92DB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0A2A5836-16EA-4016-AAC2-B6F2E92DB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C5D28D-EFBC-458D-976E-1CC3241F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56C5D28D-EFBC-458D-976E-1CC3241FF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56C5D28D-EFBC-458D-976E-1CC3241F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6C5D28D-EFBC-458D-976E-1CC3241F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83A0C-E7A9-4BBE-9776-6E510F92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CD983A0C-E7A9-4BBE-9776-6E510F92D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CD983A0C-E7A9-4BBE-9776-6E510F92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CD983A0C-E7A9-4BBE-9776-6E510F92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F73BC-4FE6-46BA-94CC-F4CCC871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830F73BC-4FE6-46BA-94CC-F4CCC871B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830F73BC-4FE6-46BA-94CC-F4CCC871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830F73BC-4FE6-46BA-94CC-F4CCC871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520A6-D9D0-432B-B26C-4235118B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294520A6-D9D0-432B-B26C-4235118B3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294520A6-D9D0-432B-B26C-4235118B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294520A6-D9D0-432B-B26C-4235118B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98E952-DA34-4F72-A984-76E8E3EF0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graphicEl>
                                              <a:dgm id="{6A98E952-DA34-4F72-A984-76E8E3EF0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6A98E952-DA34-4F72-A984-76E8E3EF0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6A98E952-DA34-4F72-A984-76E8E3EF0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DE900-8759-9AB6-169D-6D0BB919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3E8646-FDBC-CD78-9B53-D8810D88B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679519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A6676D-EEBD-C2A1-CF7F-AF77E3A6C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98470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4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8963F-C660-4B65-93EC-53BBEB787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3F8963F-C660-4B65-93EC-53BBEB787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F2D3C-3E54-4265-953B-6B222067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9AF2D3C-3E54-4265-953B-6B222067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CECFB-9E7F-46E3-BED4-5DA65E8C8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6CECFB-9E7F-46E3-BED4-5DA65E8C8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C8E2-C5B6-876A-F912-02DECF268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7EF984-35EC-A4C6-DD38-B7391EA67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457487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0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A6C2D-AD90-B893-87E2-0FC7633B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0FFD36-F151-A416-3D8D-8FF0C64D1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766086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06896-6FFC-DD7E-28A1-5EC5DAB5F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A139D5-F118-9BB9-2A4F-E0276B2E1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58639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7807-BD52-53C8-B05C-0BFA8A4F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31509-8C9E-7571-FF1A-04B52520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9B691-A509-C1DC-2F08-D85C9611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64A244-758C-2980-A568-194B57255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09162"/>
              </p:ext>
            </p:extLst>
          </p:nvPr>
        </p:nvGraphicFramePr>
        <p:xfrm>
          <a:off x="838200" y="136526"/>
          <a:ext cx="10612120" cy="621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97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DD500-B4FE-4651-9DFE-F04658AD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18DD500-B4FE-4651-9DFE-F04658AD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18DD500-B4FE-4651-9DFE-F04658AD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C1435C-EAC1-4E82-8DD5-29FC3CC33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3C1435C-EAC1-4E82-8DD5-29FC3CC33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3C1435C-EAC1-4E82-8DD5-29FC3CC33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3E71BD-CB88-4BE9-BBBD-F550CDC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23E71BD-CB88-4BE9-BBBD-F550CDC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23E71BD-CB88-4BE9-BBBD-F550CDC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3B8E-1251-1170-FAE2-9D7FE3FCA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50EE02-35B6-CEE0-D893-48E70E148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171817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0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E0732-646C-4C83-B5B8-540D835F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44E0732-646C-4C83-B5B8-540D835F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44E0732-646C-4C83-B5B8-540D835F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FE539-F9A4-4F3D-9593-3DAF9D40F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55FE539-F9A4-4F3D-9593-3DAF9D40F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55FE539-F9A4-4F3D-9593-3DAF9D40F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52A43-9A45-48DE-B63D-F666892D0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6D52A43-9A45-48DE-B63D-F666892D0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6D52A43-9A45-48DE-B63D-F666892D0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7B806-C496-4223-865A-6E7A96F7F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317B806-C496-4223-865A-6E7A96F7F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317B806-C496-4223-865A-6E7A96F7F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58420-17EE-4ABA-8A1D-39935CE01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E958420-17EE-4ABA-8A1D-39935CE01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E958420-17EE-4ABA-8A1D-39935CE01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yntax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yntax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yntax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0"/>
            <a:ext cx="942848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yntax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yntax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640A-CF40-83C6-E5CB-1986004F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1576B5-943D-D8FD-7050-B06F3E9A8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065221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9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yntax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0"/>
            <a:ext cx="10911840" cy="818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A9B87-CC32-8051-04B3-D5D75752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5D06-32A0-380C-DD3A-2014F080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 of Sentence Structure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E0052-9AC0-A11E-38B6-739A071D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75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yntax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-314960"/>
            <a:ext cx="1066800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yntax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-121920"/>
            <a:ext cx="1066800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yntax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-30480"/>
            <a:ext cx="1066800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6440-B341-BAFA-2B81-6F3DE1377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24A6E2-0965-E96F-5AC9-76E98077A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777353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D27DB5F-DEF6-47CA-9356-0B7F8F8E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88A7070-2401-4F59-9E0D-E59287CA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D627E69-E850-449D-9EA6-F824ACBC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A42E-3640-E37A-448E-A1A9D6D7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EED077-803E-4F4D-91F7-E8D384302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740199"/>
              </p:ext>
            </p:extLst>
          </p:nvPr>
        </p:nvGraphicFramePr>
        <p:xfrm>
          <a:off x="426720" y="284480"/>
          <a:ext cx="10901680" cy="58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A4E08D-5687-473A-A31B-A027CE1AC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4B8E-F0D8-9E30-2BA6-BE7B09D0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069C52-D8CD-5DD8-BEA0-EF96A6C9F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8516"/>
              </p:ext>
            </p:extLst>
          </p:nvPr>
        </p:nvGraphicFramePr>
        <p:xfrm>
          <a:off x="203200" y="354753"/>
          <a:ext cx="11206480" cy="61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5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DDDB1C-AD84-4DB5-BBB5-4B3EC305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9DDDB1C-AD84-4DB5-BBB5-4B3EC305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415F9-E505-4E8F-998B-9B2979EA2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5415F9-E505-4E8F-998B-9B2979EA2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C48B-35EB-EB33-8390-2FCD5490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2D6803-07FE-39C4-8995-D0EEB4CF3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163495"/>
              </p:ext>
            </p:extLst>
          </p:nvPr>
        </p:nvGraphicFramePr>
        <p:xfrm>
          <a:off x="203200" y="354753"/>
          <a:ext cx="11206480" cy="61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0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041B4-FCC0-420D-B632-860E49A5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B0041B4-FCC0-420D-B632-860E49A56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4C271B-FB84-4704-B7C5-6EDE4926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C4C271B-FB84-4704-B7C5-6EDE4926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ED85D-4DAB-42C3-B259-E30342F00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76ED85D-4DAB-42C3-B259-E30342F00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94</TotalTime>
  <Words>764</Words>
  <Application>Microsoft Office PowerPoint</Application>
  <PresentationFormat>Widescreen</PresentationFormat>
  <Paragraphs>107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Avenir Next LT Pro</vt:lpstr>
      <vt:lpstr>Calibri</vt:lpstr>
      <vt:lpstr>Segoe UI</vt:lpstr>
      <vt:lpstr>AccentBoxVTI</vt:lpstr>
      <vt:lpstr>Introduction to Syntax</vt:lpstr>
      <vt:lpstr>What is Syntax ?</vt:lpstr>
      <vt:lpstr>Structural Descriptions of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Syntax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Syntactic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Syntax Rules Do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Syntactic Categories</vt:lpstr>
      <vt:lpstr>PowerPoint Presentation</vt:lpstr>
      <vt:lpstr>PowerPoint Presentation</vt:lpstr>
      <vt:lpstr>Phrase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analysis of Sentence Structure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 - FHD352</dc:creator>
  <cp:lastModifiedBy>M415DAO - FHD352</cp:lastModifiedBy>
  <cp:revision>128</cp:revision>
  <dcterms:created xsi:type="dcterms:W3CDTF">2025-04-16T13:19:05Z</dcterms:created>
  <dcterms:modified xsi:type="dcterms:W3CDTF">2025-04-17T11:08:34Z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