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3"/>
  </p:notesMasterIdLst>
  <p:handoutMasterIdLst>
    <p:handoutMasterId r:id="rId44"/>
  </p:handoutMasterIdLst>
  <p:sldIdLst>
    <p:sldId id="281" r:id="rId5"/>
    <p:sldId id="282" r:id="rId6"/>
    <p:sldId id="283" r:id="rId7"/>
    <p:sldId id="284" r:id="rId8"/>
    <p:sldId id="285" r:id="rId9"/>
    <p:sldId id="286" r:id="rId10"/>
    <p:sldId id="287" r:id="rId11"/>
    <p:sldId id="288" r:id="rId12"/>
    <p:sldId id="289" r:id="rId13"/>
    <p:sldId id="291" r:id="rId14"/>
    <p:sldId id="290" r:id="rId15"/>
    <p:sldId id="292" r:id="rId16"/>
    <p:sldId id="318" r:id="rId17"/>
    <p:sldId id="319" r:id="rId18"/>
    <p:sldId id="320" r:id="rId19"/>
    <p:sldId id="293" r:id="rId20"/>
    <p:sldId id="294" r:id="rId21"/>
    <p:sldId id="308" r:id="rId22"/>
    <p:sldId id="309" r:id="rId23"/>
    <p:sldId id="310" r:id="rId24"/>
    <p:sldId id="311" r:id="rId25"/>
    <p:sldId id="312" r:id="rId26"/>
    <p:sldId id="313" r:id="rId27"/>
    <p:sldId id="314" r:id="rId28"/>
    <p:sldId id="315" r:id="rId29"/>
    <p:sldId id="299" r:id="rId30"/>
    <p:sldId id="300" r:id="rId31"/>
    <p:sldId id="317" r:id="rId32"/>
    <p:sldId id="303" r:id="rId33"/>
    <p:sldId id="316" r:id="rId34"/>
    <p:sldId id="302" r:id="rId35"/>
    <p:sldId id="304" r:id="rId36"/>
    <p:sldId id="305" r:id="rId37"/>
    <p:sldId id="306" r:id="rId38"/>
    <p:sldId id="295" r:id="rId39"/>
    <p:sldId id="296" r:id="rId40"/>
    <p:sldId id="257"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F8521-46C6-4B6D-9A6B-48307ED76A7A}"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ID"/>
        </a:p>
      </dgm:t>
    </dgm:pt>
    <dgm:pt modelId="{1AA1C662-B49B-4DA6-9BAA-61B1FE9EA2DB}">
      <dgm:prSet phldrT="[Text]"/>
      <dgm:spPr/>
      <dgm:t>
        <a:bodyPr/>
        <a:lstStyle/>
        <a:p>
          <a:r>
            <a:rPr lang="en-US" dirty="0"/>
            <a:t>Phonetics</a:t>
          </a:r>
          <a:endParaRPr lang="en-ID" dirty="0"/>
        </a:p>
      </dgm:t>
    </dgm:pt>
    <dgm:pt modelId="{C63D3BD9-6957-4E29-870F-DFCFB6E4D297}" type="parTrans" cxnId="{CCE64D8B-C5B6-4403-B5D4-4B1D6D4EC574}">
      <dgm:prSet/>
      <dgm:spPr/>
      <dgm:t>
        <a:bodyPr/>
        <a:lstStyle/>
        <a:p>
          <a:endParaRPr lang="en-ID"/>
        </a:p>
      </dgm:t>
    </dgm:pt>
    <dgm:pt modelId="{A13C9757-5D9F-451B-985D-5175369D6276}" type="sibTrans" cxnId="{CCE64D8B-C5B6-4403-B5D4-4B1D6D4EC574}">
      <dgm:prSet/>
      <dgm:spPr/>
      <dgm:t>
        <a:bodyPr/>
        <a:lstStyle/>
        <a:p>
          <a:endParaRPr lang="en-ID"/>
        </a:p>
      </dgm:t>
    </dgm:pt>
    <dgm:pt modelId="{9C140924-3D26-4750-9A37-7ED9B6682169}">
      <dgm:prSet phldrT="[Text]"/>
      <dgm:spPr/>
      <dgm:t>
        <a:bodyPr/>
        <a:lstStyle/>
        <a:p>
          <a:r>
            <a:rPr lang="en-US" dirty="0"/>
            <a:t>Phonology</a:t>
          </a:r>
          <a:endParaRPr lang="en-ID" dirty="0"/>
        </a:p>
      </dgm:t>
    </dgm:pt>
    <dgm:pt modelId="{54E9A246-4390-4E65-BE81-4DAF931FC307}" type="parTrans" cxnId="{69080567-0129-4612-AF97-3D0C02E2D8F4}">
      <dgm:prSet/>
      <dgm:spPr/>
      <dgm:t>
        <a:bodyPr/>
        <a:lstStyle/>
        <a:p>
          <a:endParaRPr lang="en-ID"/>
        </a:p>
      </dgm:t>
    </dgm:pt>
    <dgm:pt modelId="{35D9A14E-7ACC-47C9-B030-AA0894C44369}" type="sibTrans" cxnId="{69080567-0129-4612-AF97-3D0C02E2D8F4}">
      <dgm:prSet/>
      <dgm:spPr/>
      <dgm:t>
        <a:bodyPr/>
        <a:lstStyle/>
        <a:p>
          <a:endParaRPr lang="en-ID"/>
        </a:p>
      </dgm:t>
    </dgm:pt>
    <dgm:pt modelId="{81742E9A-1C92-4DDA-9888-AE94DC0583AD}" type="pres">
      <dgm:prSet presAssocID="{BA5F8521-46C6-4B6D-9A6B-48307ED76A7A}" presName="diagram" presStyleCnt="0">
        <dgm:presLayoutVars>
          <dgm:dir/>
          <dgm:resizeHandles val="exact"/>
        </dgm:presLayoutVars>
      </dgm:prSet>
      <dgm:spPr/>
    </dgm:pt>
    <dgm:pt modelId="{C67EBA89-86CF-46EF-9606-9226BE3C1DB9}" type="pres">
      <dgm:prSet presAssocID="{1AA1C662-B49B-4DA6-9BAA-61B1FE9EA2DB}" presName="arrow" presStyleLbl="node1" presStyleIdx="0" presStyleCnt="2">
        <dgm:presLayoutVars>
          <dgm:bulletEnabled val="1"/>
        </dgm:presLayoutVars>
      </dgm:prSet>
      <dgm:spPr/>
    </dgm:pt>
    <dgm:pt modelId="{CCECEF81-920A-49FC-B8CF-472B2041A120}" type="pres">
      <dgm:prSet presAssocID="{9C140924-3D26-4750-9A37-7ED9B6682169}" presName="arrow" presStyleLbl="node1" presStyleIdx="1" presStyleCnt="2">
        <dgm:presLayoutVars>
          <dgm:bulletEnabled val="1"/>
        </dgm:presLayoutVars>
      </dgm:prSet>
      <dgm:spPr/>
    </dgm:pt>
  </dgm:ptLst>
  <dgm:cxnLst>
    <dgm:cxn modelId="{B576CE34-A1CC-4BA1-85BD-8B3C2404F249}" type="presOf" srcId="{BA5F8521-46C6-4B6D-9A6B-48307ED76A7A}" destId="{81742E9A-1C92-4DDA-9888-AE94DC0583AD}" srcOrd="0" destOrd="0" presId="urn:microsoft.com/office/officeart/2005/8/layout/arrow5"/>
    <dgm:cxn modelId="{69080567-0129-4612-AF97-3D0C02E2D8F4}" srcId="{BA5F8521-46C6-4B6D-9A6B-48307ED76A7A}" destId="{9C140924-3D26-4750-9A37-7ED9B6682169}" srcOrd="1" destOrd="0" parTransId="{54E9A246-4390-4E65-BE81-4DAF931FC307}" sibTransId="{35D9A14E-7ACC-47C9-B030-AA0894C44369}"/>
    <dgm:cxn modelId="{8A5F3A7B-98C0-4D82-9FD6-641BDC61D4D3}" type="presOf" srcId="{9C140924-3D26-4750-9A37-7ED9B6682169}" destId="{CCECEF81-920A-49FC-B8CF-472B2041A120}" srcOrd="0" destOrd="0" presId="urn:microsoft.com/office/officeart/2005/8/layout/arrow5"/>
    <dgm:cxn modelId="{5BD64981-3AB2-4B43-868E-B83378EF7B7C}" type="presOf" srcId="{1AA1C662-B49B-4DA6-9BAA-61B1FE9EA2DB}" destId="{C67EBA89-86CF-46EF-9606-9226BE3C1DB9}" srcOrd="0" destOrd="0" presId="urn:microsoft.com/office/officeart/2005/8/layout/arrow5"/>
    <dgm:cxn modelId="{CCE64D8B-C5B6-4403-B5D4-4B1D6D4EC574}" srcId="{BA5F8521-46C6-4B6D-9A6B-48307ED76A7A}" destId="{1AA1C662-B49B-4DA6-9BAA-61B1FE9EA2DB}" srcOrd="0" destOrd="0" parTransId="{C63D3BD9-6957-4E29-870F-DFCFB6E4D297}" sibTransId="{A13C9757-5D9F-451B-985D-5175369D6276}"/>
    <dgm:cxn modelId="{2E81C93B-A5BF-4C99-9004-74C2DCE39E2A}" type="presParOf" srcId="{81742E9A-1C92-4DDA-9888-AE94DC0583AD}" destId="{C67EBA89-86CF-46EF-9606-9226BE3C1DB9}" srcOrd="0" destOrd="0" presId="urn:microsoft.com/office/officeart/2005/8/layout/arrow5"/>
    <dgm:cxn modelId="{93D7AE7E-5033-481F-8769-0A879C0837A7}" type="presParOf" srcId="{81742E9A-1C92-4DDA-9888-AE94DC0583AD}" destId="{CCECEF81-920A-49FC-B8CF-472B2041A12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The same letter may represent a variety of sounds</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1044BB27-8606-4026-BAA2-7F4C104043C6}">
      <dgm:prSet phldrT="[Text]"/>
      <dgm:spPr/>
      <dgm:t>
        <a:bodyPr/>
        <a:lstStyle/>
        <a:p>
          <a:r>
            <a:rPr lang="en-US" dirty="0"/>
            <a:t>Father , village, badly, many, made </a:t>
          </a:r>
          <a:endParaRPr lang="en-ID" b="1" dirty="0"/>
        </a:p>
      </dgm:t>
    </dgm:pt>
    <dgm:pt modelId="{7D349E41-9BB6-4EC5-8FBF-5F0DEDC97D7D}" type="parTrans" cxnId="{66026B24-74F8-45E9-B74A-950EA9A7D088}">
      <dgm:prSet/>
      <dgm:spPr/>
    </dgm:pt>
    <dgm:pt modelId="{8E4C571C-40CB-404A-B4A2-F88C3EC8207A}" type="sibTrans" cxnId="{66026B24-74F8-45E9-B74A-950EA9A7D088}">
      <dgm:prSet/>
      <dgm:spPr/>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 modelId="{694BB994-D9FF-41CF-9C77-4DB6EF385180}" type="pres">
      <dgm:prSet presAssocID="{86C53739-D7CE-49E3-97A9-267C3B7EC5D7}" presName="childText" presStyleLbl="revTx" presStyleIdx="0" presStyleCnt="1">
        <dgm:presLayoutVars>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66026B24-74F8-45E9-B74A-950EA9A7D088}" srcId="{86C53739-D7CE-49E3-97A9-267C3B7EC5D7}" destId="{1044BB27-8606-4026-BAA2-7F4C104043C6}" srcOrd="0" destOrd="0" parTransId="{7D349E41-9BB6-4EC5-8FBF-5F0DEDC97D7D}" sibTransId="{8E4C571C-40CB-404A-B4A2-F88C3EC8207A}"/>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5AED82E5-8F24-4CE6-A3C2-26F56FA5FCA0}" type="presOf" srcId="{1044BB27-8606-4026-BAA2-7F4C104043C6}" destId="{694BB994-D9FF-41CF-9C77-4DB6EF385180}"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 modelId="{C3A8E655-D44B-431F-B117-BB00A2A57813}" type="presParOf" srcId="{D535C5D4-35B0-44E1-804D-8149EF28D208}" destId="{694BB994-D9FF-41CF-9C77-4DB6EF3851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A combination of letters may represent a single sounds</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1044BB27-8606-4026-BAA2-7F4C104043C6}">
      <dgm:prSet phldrT="[Text]"/>
      <dgm:spPr/>
      <dgm:t>
        <a:bodyPr/>
        <a:lstStyle/>
        <a:p>
          <a:r>
            <a:rPr lang="en-US" dirty="0"/>
            <a:t>Shoot, character, Thomas</a:t>
          </a:r>
          <a:endParaRPr lang="en-ID" b="1" dirty="0"/>
        </a:p>
      </dgm:t>
    </dgm:pt>
    <dgm:pt modelId="{7D349E41-9BB6-4EC5-8FBF-5F0DEDC97D7D}" type="parTrans" cxnId="{66026B24-74F8-45E9-B74A-950EA9A7D088}">
      <dgm:prSet/>
      <dgm:spPr/>
    </dgm:pt>
    <dgm:pt modelId="{8E4C571C-40CB-404A-B4A2-F88C3EC8207A}" type="sibTrans" cxnId="{66026B24-74F8-45E9-B74A-950EA9A7D088}">
      <dgm:prSet/>
      <dgm:spPr/>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 modelId="{694BB994-D9FF-41CF-9C77-4DB6EF385180}" type="pres">
      <dgm:prSet presAssocID="{86C53739-D7CE-49E3-97A9-267C3B7EC5D7}" presName="childText" presStyleLbl="revTx" presStyleIdx="0" presStyleCnt="1">
        <dgm:presLayoutVars>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66026B24-74F8-45E9-B74A-950EA9A7D088}" srcId="{86C53739-D7CE-49E3-97A9-267C3B7EC5D7}" destId="{1044BB27-8606-4026-BAA2-7F4C104043C6}" srcOrd="0" destOrd="0" parTransId="{7D349E41-9BB6-4EC5-8FBF-5F0DEDC97D7D}" sibTransId="{8E4C571C-40CB-404A-B4A2-F88C3EC8207A}"/>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5AED82E5-8F24-4CE6-A3C2-26F56FA5FCA0}" type="presOf" srcId="{1044BB27-8606-4026-BAA2-7F4C104043C6}" destId="{694BB994-D9FF-41CF-9C77-4DB6EF385180}"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 modelId="{C3A8E655-D44B-431F-B117-BB00A2A57813}" type="presParOf" srcId="{D535C5D4-35B0-44E1-804D-8149EF28D208}" destId="{694BB994-D9FF-41CF-9C77-4DB6EF3851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A single letter may represent a combination of sounds</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1044BB27-8606-4026-BAA2-7F4C104043C6}">
      <dgm:prSet phldrT="[Text]"/>
      <dgm:spPr/>
      <dgm:t>
        <a:bodyPr/>
        <a:lstStyle/>
        <a:p>
          <a:r>
            <a:rPr lang="en-US" dirty="0"/>
            <a:t>xerox</a:t>
          </a:r>
          <a:endParaRPr lang="en-ID" b="1" dirty="0"/>
        </a:p>
      </dgm:t>
    </dgm:pt>
    <dgm:pt modelId="{7D349E41-9BB6-4EC5-8FBF-5F0DEDC97D7D}" type="parTrans" cxnId="{66026B24-74F8-45E9-B74A-950EA9A7D088}">
      <dgm:prSet/>
      <dgm:spPr/>
    </dgm:pt>
    <dgm:pt modelId="{8E4C571C-40CB-404A-B4A2-F88C3EC8207A}" type="sibTrans" cxnId="{66026B24-74F8-45E9-B74A-950EA9A7D088}">
      <dgm:prSet/>
      <dgm:spPr/>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 modelId="{694BB994-D9FF-41CF-9C77-4DB6EF385180}" type="pres">
      <dgm:prSet presAssocID="{86C53739-D7CE-49E3-97A9-267C3B7EC5D7}" presName="childText" presStyleLbl="revTx" presStyleIdx="0" presStyleCnt="1">
        <dgm:presLayoutVars>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66026B24-74F8-45E9-B74A-950EA9A7D088}" srcId="{86C53739-D7CE-49E3-97A9-267C3B7EC5D7}" destId="{1044BB27-8606-4026-BAA2-7F4C104043C6}" srcOrd="0" destOrd="0" parTransId="{7D349E41-9BB6-4EC5-8FBF-5F0DEDC97D7D}" sibTransId="{8E4C571C-40CB-404A-B4A2-F88C3EC8207A}"/>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5AED82E5-8F24-4CE6-A3C2-26F56FA5FCA0}" type="presOf" srcId="{1044BB27-8606-4026-BAA2-7F4C104043C6}" destId="{694BB994-D9FF-41CF-9C77-4DB6EF385180}"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 modelId="{C3A8E655-D44B-431F-B117-BB00A2A57813}" type="presParOf" srcId="{D535C5D4-35B0-44E1-804D-8149EF28D208}" destId="{694BB994-D9FF-41CF-9C77-4DB6EF3851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Some letter in a word may not be pronounced at all</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1044BB27-8606-4026-BAA2-7F4C104043C6}">
      <dgm:prSet phldrT="[Text]"/>
      <dgm:spPr/>
      <dgm:t>
        <a:bodyPr/>
        <a:lstStyle/>
        <a:p>
          <a:r>
            <a:rPr lang="en-US" dirty="0"/>
            <a:t>Autumn, lamb, psychology, write </a:t>
          </a:r>
          <a:endParaRPr lang="en-ID" b="1" dirty="0"/>
        </a:p>
      </dgm:t>
    </dgm:pt>
    <dgm:pt modelId="{7D349E41-9BB6-4EC5-8FBF-5F0DEDC97D7D}" type="parTrans" cxnId="{66026B24-74F8-45E9-B74A-950EA9A7D088}">
      <dgm:prSet/>
      <dgm:spPr/>
      <dgm:t>
        <a:bodyPr/>
        <a:lstStyle/>
        <a:p>
          <a:endParaRPr lang="en-ID"/>
        </a:p>
      </dgm:t>
    </dgm:pt>
    <dgm:pt modelId="{8E4C571C-40CB-404A-B4A2-F88C3EC8207A}" type="sibTrans" cxnId="{66026B24-74F8-45E9-B74A-950EA9A7D088}">
      <dgm:prSet/>
      <dgm:spPr/>
      <dgm:t>
        <a:bodyPr/>
        <a:lstStyle/>
        <a:p>
          <a:endParaRPr lang="en-ID"/>
        </a:p>
      </dgm:t>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 modelId="{694BB994-D9FF-41CF-9C77-4DB6EF385180}" type="pres">
      <dgm:prSet presAssocID="{86C53739-D7CE-49E3-97A9-267C3B7EC5D7}" presName="childText" presStyleLbl="revTx" presStyleIdx="0" presStyleCnt="1">
        <dgm:presLayoutVars>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66026B24-74F8-45E9-B74A-950EA9A7D088}" srcId="{86C53739-D7CE-49E3-97A9-267C3B7EC5D7}" destId="{1044BB27-8606-4026-BAA2-7F4C104043C6}" srcOrd="0" destOrd="0" parTransId="{7D349E41-9BB6-4EC5-8FBF-5F0DEDC97D7D}" sibTransId="{8E4C571C-40CB-404A-B4A2-F88C3EC8207A}"/>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5AED82E5-8F24-4CE6-A3C2-26F56FA5FCA0}" type="presOf" srcId="{1044BB27-8606-4026-BAA2-7F4C104043C6}" destId="{694BB994-D9FF-41CF-9C77-4DB6EF385180}"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 modelId="{C3A8E655-D44B-431F-B117-BB00A2A57813}" type="presParOf" srcId="{D535C5D4-35B0-44E1-804D-8149EF28D208}" destId="{694BB994-D9FF-41CF-9C77-4DB6EF3851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FCCDF-C8E5-436B-ABC9-DF9B63D21AE5}"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Phonetics</a:t>
          </a:r>
          <a:endParaRPr lang="en-ID"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CCAE9AD2-3146-4042-B152-5CD191E8D0D8}">
      <dgm:prSet phldrT="[Text]"/>
      <dgm:spPr/>
      <dgm:t>
        <a:bodyPr/>
        <a:lstStyle/>
        <a:p>
          <a:r>
            <a:rPr lang="et-EE" altLang="en-US" dirty="0"/>
            <a:t>a theory about speech sounds, describing the sounds that we use in speaking</a:t>
          </a:r>
          <a:endParaRPr lang="en-ID" dirty="0"/>
        </a:p>
      </dgm:t>
    </dgm:pt>
    <dgm:pt modelId="{C80AB592-C429-4181-ACEC-47B2FFFAB052}" type="parTrans" cxnId="{FDAECFFC-CC9B-433B-9480-81A7EB61C887}">
      <dgm:prSet/>
      <dgm:spPr/>
      <dgm:t>
        <a:bodyPr/>
        <a:lstStyle/>
        <a:p>
          <a:endParaRPr lang="en-ID"/>
        </a:p>
      </dgm:t>
    </dgm:pt>
    <dgm:pt modelId="{E19A7316-2AB1-4538-9B7E-6DA648266650}" type="sibTrans" cxnId="{FDAECFFC-CC9B-433B-9480-81A7EB61C887}">
      <dgm:prSet/>
      <dgm:spPr/>
      <dgm:t>
        <a:bodyPr/>
        <a:lstStyle/>
        <a:p>
          <a:endParaRPr lang="en-ID"/>
        </a:p>
      </dgm:t>
    </dgm:pt>
    <dgm:pt modelId="{275D163A-E151-4092-B350-C91B9C9C02D7}">
      <dgm:prSet phldrT="[Text]"/>
      <dgm:spPr/>
      <dgm:t>
        <a:bodyPr/>
        <a:lstStyle/>
        <a:p>
          <a:r>
            <a:rPr lang="en-US" dirty="0"/>
            <a:t>The precise study of human speech sounds,</a:t>
          </a:r>
          <a:endParaRPr lang="en-ID" dirty="0"/>
        </a:p>
      </dgm:t>
    </dgm:pt>
    <dgm:pt modelId="{B1050AC8-AF54-44EE-A934-F39337A92E8A}" type="parTrans" cxnId="{F231D09C-190D-4EAE-9493-A4CF3D7C881E}">
      <dgm:prSet/>
      <dgm:spPr/>
      <dgm:t>
        <a:bodyPr/>
        <a:lstStyle/>
        <a:p>
          <a:endParaRPr lang="en-ID"/>
        </a:p>
      </dgm:t>
    </dgm:pt>
    <dgm:pt modelId="{DADF8604-0ABD-4424-B5BB-7A4F9A6F9A53}" type="sibTrans" cxnId="{F231D09C-190D-4EAE-9493-A4CF3D7C881E}">
      <dgm:prSet/>
      <dgm:spPr/>
      <dgm:t>
        <a:bodyPr/>
        <a:lstStyle/>
        <a:p>
          <a:endParaRPr lang="en-ID"/>
        </a:p>
      </dgm:t>
    </dgm:pt>
    <dgm:pt modelId="{D7E64367-E3EF-4721-B0D7-FE22B45B237A}">
      <dgm:prSet phldrT="[Text]"/>
      <dgm:spPr/>
      <dgm:t>
        <a:bodyPr/>
        <a:lstStyle/>
        <a:p>
          <a:r>
            <a:rPr lang="en-US"/>
            <a:t> </a:t>
          </a:r>
          <a:r>
            <a:rPr lang="en-US" dirty="0"/>
            <a:t>how they are produced, how they are transmitted, and how they are heard</a:t>
          </a:r>
          <a:endParaRPr lang="en-ID" dirty="0"/>
        </a:p>
      </dgm:t>
    </dgm:pt>
    <dgm:pt modelId="{8C8E5C09-4117-4146-B285-D41279CAF80C}" type="parTrans" cxnId="{37C59FB8-2CBA-4255-9A9C-12C79CEAF57D}">
      <dgm:prSet/>
      <dgm:spPr/>
    </dgm:pt>
    <dgm:pt modelId="{7661B6F8-1EC7-44EF-A2A1-39DF377899F8}" type="sibTrans" cxnId="{37C59FB8-2CBA-4255-9A9C-12C79CEAF57D}">
      <dgm:prSet/>
      <dgm:spPr/>
    </dgm:pt>
    <dgm:pt modelId="{D821A5E8-4152-4D38-B5CE-91B9A13433B2}" type="pres">
      <dgm:prSet presAssocID="{4F5FCCDF-C8E5-436B-ABC9-DF9B63D21AE5}" presName="composite" presStyleCnt="0">
        <dgm:presLayoutVars>
          <dgm:chMax val="1"/>
          <dgm:dir/>
          <dgm:resizeHandles val="exact"/>
        </dgm:presLayoutVars>
      </dgm:prSet>
      <dgm:spPr/>
    </dgm:pt>
    <dgm:pt modelId="{E722D605-6A81-4D13-A493-F2B51C5A7B52}" type="pres">
      <dgm:prSet presAssocID="{86C53739-D7CE-49E3-97A9-267C3B7EC5D7}" presName="roof" presStyleLbl="dkBgShp" presStyleIdx="0" presStyleCnt="2"/>
      <dgm:spPr/>
    </dgm:pt>
    <dgm:pt modelId="{55CB694C-EDDD-463D-AB8C-7242F9BB48E8}" type="pres">
      <dgm:prSet presAssocID="{86C53739-D7CE-49E3-97A9-267C3B7EC5D7}" presName="pillars" presStyleCnt="0"/>
      <dgm:spPr/>
    </dgm:pt>
    <dgm:pt modelId="{A01752D7-1222-4836-BDBD-6016CFED6CEC}" type="pres">
      <dgm:prSet presAssocID="{86C53739-D7CE-49E3-97A9-267C3B7EC5D7}" presName="pillar1" presStyleLbl="node1" presStyleIdx="0" presStyleCnt="3">
        <dgm:presLayoutVars>
          <dgm:bulletEnabled val="1"/>
        </dgm:presLayoutVars>
      </dgm:prSet>
      <dgm:spPr/>
    </dgm:pt>
    <dgm:pt modelId="{5416C4C9-BEDB-459D-910B-ED97E14088D2}" type="pres">
      <dgm:prSet presAssocID="{275D163A-E151-4092-B350-C91B9C9C02D7}" presName="pillarX" presStyleLbl="node1" presStyleIdx="1" presStyleCnt="3">
        <dgm:presLayoutVars>
          <dgm:bulletEnabled val="1"/>
        </dgm:presLayoutVars>
      </dgm:prSet>
      <dgm:spPr/>
    </dgm:pt>
    <dgm:pt modelId="{85B43A26-41A4-4CDF-922F-B7E794CE6755}" type="pres">
      <dgm:prSet presAssocID="{D7E64367-E3EF-4721-B0D7-FE22B45B237A}" presName="pillarX" presStyleLbl="node1" presStyleIdx="2" presStyleCnt="3">
        <dgm:presLayoutVars>
          <dgm:bulletEnabled val="1"/>
        </dgm:presLayoutVars>
      </dgm:prSet>
      <dgm:spPr/>
    </dgm:pt>
    <dgm:pt modelId="{CF69E305-A458-4EDD-9CA6-86A384636818}" type="pres">
      <dgm:prSet presAssocID="{86C53739-D7CE-49E3-97A9-267C3B7EC5D7}" presName="base" presStyleLbl="dkBgShp" presStyleIdx="1" presStyleCnt="2"/>
      <dgm:spPr/>
    </dgm:pt>
  </dgm:ptLst>
  <dgm:cxnLst>
    <dgm:cxn modelId="{9FC0D008-4582-4779-8F65-52A5704C59E5}" type="presOf" srcId="{86C53739-D7CE-49E3-97A9-267C3B7EC5D7}" destId="{E722D605-6A81-4D13-A493-F2B51C5A7B52}" srcOrd="0" destOrd="0" presId="urn:microsoft.com/office/officeart/2005/8/layout/hList3"/>
    <dgm:cxn modelId="{DEF0D70C-1746-4F4D-B8A1-E1B6CCC312EA}" type="presOf" srcId="{4F5FCCDF-C8E5-436B-ABC9-DF9B63D21AE5}" destId="{D821A5E8-4152-4D38-B5CE-91B9A13433B2}" srcOrd="0" destOrd="0" presId="urn:microsoft.com/office/officeart/2005/8/layout/hList3"/>
    <dgm:cxn modelId="{6F6C8E10-FEE7-4842-8F03-D0B06F0F5100}" type="presOf" srcId="{D7E64367-E3EF-4721-B0D7-FE22B45B237A}" destId="{85B43A26-41A4-4CDF-922F-B7E794CE6755}" srcOrd="0" destOrd="0" presId="urn:microsoft.com/office/officeart/2005/8/layout/hList3"/>
    <dgm:cxn modelId="{14F9713F-B1C8-4E16-9C9D-8583FE97A4A6}" srcId="{4F5FCCDF-C8E5-436B-ABC9-DF9B63D21AE5}" destId="{86C53739-D7CE-49E3-97A9-267C3B7EC5D7}" srcOrd="0" destOrd="0" parTransId="{04463035-0F53-44C7-B53A-2AB6E1C778B9}" sibTransId="{DAE1EA1A-D3D6-4A9E-920D-6DA7014D689C}"/>
    <dgm:cxn modelId="{2767417F-6D20-4107-8C2B-537A044E1709}" type="presOf" srcId="{275D163A-E151-4092-B350-C91B9C9C02D7}" destId="{5416C4C9-BEDB-459D-910B-ED97E14088D2}" srcOrd="0" destOrd="0" presId="urn:microsoft.com/office/officeart/2005/8/layout/hList3"/>
    <dgm:cxn modelId="{F231D09C-190D-4EAE-9493-A4CF3D7C881E}" srcId="{86C53739-D7CE-49E3-97A9-267C3B7EC5D7}" destId="{275D163A-E151-4092-B350-C91B9C9C02D7}" srcOrd="1" destOrd="0" parTransId="{B1050AC8-AF54-44EE-A934-F39337A92E8A}" sibTransId="{DADF8604-0ABD-4424-B5BB-7A4F9A6F9A53}"/>
    <dgm:cxn modelId="{37C59FB8-2CBA-4255-9A9C-12C79CEAF57D}" srcId="{86C53739-D7CE-49E3-97A9-267C3B7EC5D7}" destId="{D7E64367-E3EF-4721-B0D7-FE22B45B237A}" srcOrd="2" destOrd="0" parTransId="{8C8E5C09-4117-4146-B285-D41279CAF80C}" sibTransId="{7661B6F8-1EC7-44EF-A2A1-39DF377899F8}"/>
    <dgm:cxn modelId="{699D8FF2-CF54-4EEA-837F-8EBF97EF770F}" type="presOf" srcId="{CCAE9AD2-3146-4042-B152-5CD191E8D0D8}" destId="{A01752D7-1222-4836-BDBD-6016CFED6CEC}" srcOrd="0" destOrd="0" presId="urn:microsoft.com/office/officeart/2005/8/layout/hList3"/>
    <dgm:cxn modelId="{FDAECFFC-CC9B-433B-9480-81A7EB61C887}" srcId="{86C53739-D7CE-49E3-97A9-267C3B7EC5D7}" destId="{CCAE9AD2-3146-4042-B152-5CD191E8D0D8}" srcOrd="0" destOrd="0" parTransId="{C80AB592-C429-4181-ACEC-47B2FFFAB052}" sibTransId="{E19A7316-2AB1-4538-9B7E-6DA648266650}"/>
    <dgm:cxn modelId="{BF0690F2-85EB-4AC5-A1B0-150EDC3F1D7F}" type="presParOf" srcId="{D821A5E8-4152-4D38-B5CE-91B9A13433B2}" destId="{E722D605-6A81-4D13-A493-F2B51C5A7B52}" srcOrd="0" destOrd="0" presId="urn:microsoft.com/office/officeart/2005/8/layout/hList3"/>
    <dgm:cxn modelId="{1C5ABC18-AD22-4BCB-AD67-785933E3851F}" type="presParOf" srcId="{D821A5E8-4152-4D38-B5CE-91B9A13433B2}" destId="{55CB694C-EDDD-463D-AB8C-7242F9BB48E8}" srcOrd="1" destOrd="0" presId="urn:microsoft.com/office/officeart/2005/8/layout/hList3"/>
    <dgm:cxn modelId="{9863D7A2-07D2-4624-B00E-078858A3B649}" type="presParOf" srcId="{55CB694C-EDDD-463D-AB8C-7242F9BB48E8}" destId="{A01752D7-1222-4836-BDBD-6016CFED6CEC}" srcOrd="0" destOrd="0" presId="urn:microsoft.com/office/officeart/2005/8/layout/hList3"/>
    <dgm:cxn modelId="{AA00C5E2-499A-4E6F-B863-43BD25C885CD}" type="presParOf" srcId="{55CB694C-EDDD-463D-AB8C-7242F9BB48E8}" destId="{5416C4C9-BEDB-459D-910B-ED97E14088D2}" srcOrd="1" destOrd="0" presId="urn:microsoft.com/office/officeart/2005/8/layout/hList3"/>
    <dgm:cxn modelId="{3FAE7C39-8A18-4879-B1BC-CCAF262A0B6F}" type="presParOf" srcId="{55CB694C-EDDD-463D-AB8C-7242F9BB48E8}" destId="{85B43A26-41A4-4CDF-922F-B7E794CE6755}" srcOrd="2" destOrd="0" presId="urn:microsoft.com/office/officeart/2005/8/layout/hList3"/>
    <dgm:cxn modelId="{70A67C90-C02D-4B80-A765-0D980CAC7CC0}" type="presParOf" srcId="{D821A5E8-4152-4D38-B5CE-91B9A13433B2}" destId="{CF69E305-A458-4EDD-9CA6-86A38463681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FCCDF-C8E5-436B-ABC9-DF9B63D21AE5}"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ID"/>
        </a:p>
      </dgm:t>
    </dgm:pt>
    <dgm:pt modelId="{86C53739-D7CE-49E3-97A9-267C3B7EC5D7}">
      <dgm:prSet phldrT="[Text]"/>
      <dgm:spPr/>
      <dgm:t>
        <a:bodyPr/>
        <a:lstStyle/>
        <a:p>
          <a:r>
            <a:rPr lang="en-US" dirty="0"/>
            <a:t>Phonology</a:t>
          </a:r>
          <a:endParaRPr lang="en-ID"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CCAE9AD2-3146-4042-B152-5CD191E8D0D8}">
      <dgm:prSet phldrT="[Text]"/>
      <dgm:spPr/>
      <dgm:t>
        <a:bodyPr/>
        <a:lstStyle/>
        <a:p>
          <a:r>
            <a:rPr lang="en-US" dirty="0"/>
            <a:t>The broader study of major speech sounds and their organization in a particular language</a:t>
          </a:r>
          <a:endParaRPr lang="en-ID" dirty="0"/>
        </a:p>
      </dgm:t>
    </dgm:pt>
    <dgm:pt modelId="{C80AB592-C429-4181-ACEC-47B2FFFAB052}" type="parTrans" cxnId="{FDAECFFC-CC9B-433B-9480-81A7EB61C887}">
      <dgm:prSet/>
      <dgm:spPr/>
      <dgm:t>
        <a:bodyPr/>
        <a:lstStyle/>
        <a:p>
          <a:endParaRPr lang="en-ID"/>
        </a:p>
      </dgm:t>
    </dgm:pt>
    <dgm:pt modelId="{E19A7316-2AB1-4538-9B7E-6DA648266650}" type="sibTrans" cxnId="{FDAECFFC-CC9B-433B-9480-81A7EB61C887}">
      <dgm:prSet/>
      <dgm:spPr/>
      <dgm:t>
        <a:bodyPr/>
        <a:lstStyle/>
        <a:p>
          <a:endParaRPr lang="en-ID"/>
        </a:p>
      </dgm:t>
    </dgm:pt>
    <dgm:pt modelId="{275D163A-E151-4092-B350-C91B9C9C02D7}">
      <dgm:prSet phldrT="[Text]"/>
      <dgm:spPr/>
      <dgm:t>
        <a:bodyPr/>
        <a:lstStyle/>
        <a:p>
          <a:r>
            <a:rPr lang="et-EE" altLang="en-US" dirty="0"/>
            <a:t>explains how </a:t>
          </a:r>
          <a:r>
            <a:rPr lang="et-EE" altLang="en-US" dirty="0">
              <a:solidFill>
                <a:srgbClr val="C00000"/>
              </a:solidFill>
            </a:rPr>
            <a:t>phonemes</a:t>
          </a:r>
          <a:r>
            <a:rPr lang="et-EE" altLang="en-US" dirty="0"/>
            <a:t> function in language, the relationships among different phonemes</a:t>
          </a:r>
          <a:endParaRPr lang="en-ID" dirty="0"/>
        </a:p>
      </dgm:t>
    </dgm:pt>
    <dgm:pt modelId="{B1050AC8-AF54-44EE-A934-F39337A92E8A}" type="parTrans" cxnId="{F231D09C-190D-4EAE-9493-A4CF3D7C881E}">
      <dgm:prSet/>
      <dgm:spPr/>
      <dgm:t>
        <a:bodyPr/>
        <a:lstStyle/>
        <a:p>
          <a:endParaRPr lang="en-ID"/>
        </a:p>
      </dgm:t>
    </dgm:pt>
    <dgm:pt modelId="{DADF8604-0ABD-4424-B5BB-7A4F9A6F9A53}" type="sibTrans" cxnId="{F231D09C-190D-4EAE-9493-A4CF3D7C881E}">
      <dgm:prSet/>
      <dgm:spPr/>
      <dgm:t>
        <a:bodyPr/>
        <a:lstStyle/>
        <a:p>
          <a:endParaRPr lang="en-ID"/>
        </a:p>
      </dgm:t>
    </dgm:pt>
    <dgm:pt modelId="{D7E64367-E3EF-4721-B0D7-FE22B45B237A}">
      <dgm:prSet phldrT="[Text]"/>
      <dgm:spPr/>
      <dgm:t>
        <a:bodyPr/>
        <a:lstStyle/>
        <a:p>
          <a:r>
            <a:rPr lang="en-US" dirty="0"/>
            <a:t>How English organized its element of speech to an organized manners </a:t>
          </a:r>
          <a:endParaRPr lang="en-ID" dirty="0"/>
        </a:p>
      </dgm:t>
    </dgm:pt>
    <dgm:pt modelId="{8C8E5C09-4117-4146-B285-D41279CAF80C}" type="parTrans" cxnId="{37C59FB8-2CBA-4255-9A9C-12C79CEAF57D}">
      <dgm:prSet/>
      <dgm:spPr/>
      <dgm:t>
        <a:bodyPr/>
        <a:lstStyle/>
        <a:p>
          <a:endParaRPr lang="en-ID"/>
        </a:p>
      </dgm:t>
    </dgm:pt>
    <dgm:pt modelId="{7661B6F8-1EC7-44EF-A2A1-39DF377899F8}" type="sibTrans" cxnId="{37C59FB8-2CBA-4255-9A9C-12C79CEAF57D}">
      <dgm:prSet/>
      <dgm:spPr/>
      <dgm:t>
        <a:bodyPr/>
        <a:lstStyle/>
        <a:p>
          <a:endParaRPr lang="en-ID"/>
        </a:p>
      </dgm:t>
    </dgm:pt>
    <dgm:pt modelId="{0A00CCBE-D4AC-402F-9126-45A0C0B323EE}" type="pres">
      <dgm:prSet presAssocID="{4F5FCCDF-C8E5-436B-ABC9-DF9B63D21AE5}" presName="Name0" presStyleCnt="0">
        <dgm:presLayoutVars>
          <dgm:dir/>
          <dgm:animLvl val="lvl"/>
          <dgm:resizeHandles val="exact"/>
        </dgm:presLayoutVars>
      </dgm:prSet>
      <dgm:spPr/>
    </dgm:pt>
    <dgm:pt modelId="{7F17E14E-EF51-40AA-BCA0-C086824A757D}" type="pres">
      <dgm:prSet presAssocID="{86C53739-D7CE-49E3-97A9-267C3B7EC5D7}" presName="boxAndChildren" presStyleCnt="0"/>
      <dgm:spPr/>
    </dgm:pt>
    <dgm:pt modelId="{5957E564-DAC8-417B-BA93-AE802F04B8CF}" type="pres">
      <dgm:prSet presAssocID="{86C53739-D7CE-49E3-97A9-267C3B7EC5D7}" presName="parentTextBox" presStyleLbl="node1" presStyleIdx="0" presStyleCnt="1"/>
      <dgm:spPr/>
    </dgm:pt>
    <dgm:pt modelId="{27748F39-75E7-4D44-A09A-8C07564F5E4A}" type="pres">
      <dgm:prSet presAssocID="{86C53739-D7CE-49E3-97A9-267C3B7EC5D7}" presName="entireBox" presStyleLbl="node1" presStyleIdx="0" presStyleCnt="1"/>
      <dgm:spPr/>
    </dgm:pt>
    <dgm:pt modelId="{07217A8F-7EE6-438E-9D1D-E68519482F9F}" type="pres">
      <dgm:prSet presAssocID="{86C53739-D7CE-49E3-97A9-267C3B7EC5D7}" presName="descendantBox" presStyleCnt="0"/>
      <dgm:spPr/>
    </dgm:pt>
    <dgm:pt modelId="{808A3AAD-0B52-4E1B-B4DA-98934E4F6A51}" type="pres">
      <dgm:prSet presAssocID="{CCAE9AD2-3146-4042-B152-5CD191E8D0D8}" presName="childTextBox" presStyleLbl="fgAccFollowNode1" presStyleIdx="0" presStyleCnt="3">
        <dgm:presLayoutVars>
          <dgm:bulletEnabled val="1"/>
        </dgm:presLayoutVars>
      </dgm:prSet>
      <dgm:spPr/>
    </dgm:pt>
    <dgm:pt modelId="{95927EE0-ACE3-47CF-9758-1621E65B0F5C}" type="pres">
      <dgm:prSet presAssocID="{275D163A-E151-4092-B350-C91B9C9C02D7}" presName="childTextBox" presStyleLbl="fgAccFollowNode1" presStyleIdx="1" presStyleCnt="3">
        <dgm:presLayoutVars>
          <dgm:bulletEnabled val="1"/>
        </dgm:presLayoutVars>
      </dgm:prSet>
      <dgm:spPr/>
    </dgm:pt>
    <dgm:pt modelId="{D0CA65AB-F4F7-4C79-9D4B-92D5F34A8B8D}" type="pres">
      <dgm:prSet presAssocID="{D7E64367-E3EF-4721-B0D7-FE22B45B237A}" presName="childTextBox" presStyleLbl="fgAccFollowNode1" presStyleIdx="2" presStyleCnt="3">
        <dgm:presLayoutVars>
          <dgm:bulletEnabled val="1"/>
        </dgm:presLayoutVars>
      </dgm:prSet>
      <dgm:spPr/>
    </dgm:pt>
  </dgm:ptLst>
  <dgm:cxnLst>
    <dgm:cxn modelId="{14F9713F-B1C8-4E16-9C9D-8583FE97A4A6}" srcId="{4F5FCCDF-C8E5-436B-ABC9-DF9B63D21AE5}" destId="{86C53739-D7CE-49E3-97A9-267C3B7EC5D7}" srcOrd="0" destOrd="0" parTransId="{04463035-0F53-44C7-B53A-2AB6E1C778B9}" sibTransId="{DAE1EA1A-D3D6-4A9E-920D-6DA7014D689C}"/>
    <dgm:cxn modelId="{B0AC035B-5E03-4036-A752-3B7FF662F899}" type="presOf" srcId="{86C53739-D7CE-49E3-97A9-267C3B7EC5D7}" destId="{5957E564-DAC8-417B-BA93-AE802F04B8CF}" srcOrd="0" destOrd="0" presId="urn:microsoft.com/office/officeart/2005/8/layout/process4"/>
    <dgm:cxn modelId="{098C2D70-D8F6-412E-BC6C-D984E5E9B54D}" type="presOf" srcId="{86C53739-D7CE-49E3-97A9-267C3B7EC5D7}" destId="{27748F39-75E7-4D44-A09A-8C07564F5E4A}" srcOrd="1" destOrd="0" presId="urn:microsoft.com/office/officeart/2005/8/layout/process4"/>
    <dgm:cxn modelId="{2F318D53-6888-4BBB-8C93-935A651D9CBE}" type="presOf" srcId="{275D163A-E151-4092-B350-C91B9C9C02D7}" destId="{95927EE0-ACE3-47CF-9758-1621E65B0F5C}" srcOrd="0" destOrd="0" presId="urn:microsoft.com/office/officeart/2005/8/layout/process4"/>
    <dgm:cxn modelId="{9228BF73-CAFF-4747-928C-DEA8F67879DF}" type="presOf" srcId="{4F5FCCDF-C8E5-436B-ABC9-DF9B63D21AE5}" destId="{0A00CCBE-D4AC-402F-9126-45A0C0B323EE}" srcOrd="0" destOrd="0" presId="urn:microsoft.com/office/officeart/2005/8/layout/process4"/>
    <dgm:cxn modelId="{0ECB3C8C-E2AE-4002-8464-4AAA8727563C}" type="presOf" srcId="{D7E64367-E3EF-4721-B0D7-FE22B45B237A}" destId="{D0CA65AB-F4F7-4C79-9D4B-92D5F34A8B8D}" srcOrd="0" destOrd="0" presId="urn:microsoft.com/office/officeart/2005/8/layout/process4"/>
    <dgm:cxn modelId="{F231D09C-190D-4EAE-9493-A4CF3D7C881E}" srcId="{86C53739-D7CE-49E3-97A9-267C3B7EC5D7}" destId="{275D163A-E151-4092-B350-C91B9C9C02D7}" srcOrd="1" destOrd="0" parTransId="{B1050AC8-AF54-44EE-A934-F39337A92E8A}" sibTransId="{DADF8604-0ABD-4424-B5BB-7A4F9A6F9A53}"/>
    <dgm:cxn modelId="{610C2CA7-B00E-4A58-8AA7-2BDD97CB0E97}" type="presOf" srcId="{CCAE9AD2-3146-4042-B152-5CD191E8D0D8}" destId="{808A3AAD-0B52-4E1B-B4DA-98934E4F6A51}" srcOrd="0" destOrd="0" presId="urn:microsoft.com/office/officeart/2005/8/layout/process4"/>
    <dgm:cxn modelId="{37C59FB8-2CBA-4255-9A9C-12C79CEAF57D}" srcId="{86C53739-D7CE-49E3-97A9-267C3B7EC5D7}" destId="{D7E64367-E3EF-4721-B0D7-FE22B45B237A}" srcOrd="2" destOrd="0" parTransId="{8C8E5C09-4117-4146-B285-D41279CAF80C}" sibTransId="{7661B6F8-1EC7-44EF-A2A1-39DF377899F8}"/>
    <dgm:cxn modelId="{FDAECFFC-CC9B-433B-9480-81A7EB61C887}" srcId="{86C53739-D7CE-49E3-97A9-267C3B7EC5D7}" destId="{CCAE9AD2-3146-4042-B152-5CD191E8D0D8}" srcOrd="0" destOrd="0" parTransId="{C80AB592-C429-4181-ACEC-47B2FFFAB052}" sibTransId="{E19A7316-2AB1-4538-9B7E-6DA648266650}"/>
    <dgm:cxn modelId="{B6F11E29-63D1-4356-B7FE-FD88AA6F81AB}" type="presParOf" srcId="{0A00CCBE-D4AC-402F-9126-45A0C0B323EE}" destId="{7F17E14E-EF51-40AA-BCA0-C086824A757D}" srcOrd="0" destOrd="0" presId="urn:microsoft.com/office/officeart/2005/8/layout/process4"/>
    <dgm:cxn modelId="{D94775B2-7349-4295-BA66-2857C339C6AE}" type="presParOf" srcId="{7F17E14E-EF51-40AA-BCA0-C086824A757D}" destId="{5957E564-DAC8-417B-BA93-AE802F04B8CF}" srcOrd="0" destOrd="0" presId="urn:microsoft.com/office/officeart/2005/8/layout/process4"/>
    <dgm:cxn modelId="{1F4ACE33-6180-4813-A484-57FBED73E594}" type="presParOf" srcId="{7F17E14E-EF51-40AA-BCA0-C086824A757D}" destId="{27748F39-75E7-4D44-A09A-8C07564F5E4A}" srcOrd="1" destOrd="0" presId="urn:microsoft.com/office/officeart/2005/8/layout/process4"/>
    <dgm:cxn modelId="{5A5A8F1E-DD38-4A7E-9D6F-96DFDF6EF9AB}" type="presParOf" srcId="{7F17E14E-EF51-40AA-BCA0-C086824A757D}" destId="{07217A8F-7EE6-438E-9D1D-E68519482F9F}" srcOrd="2" destOrd="0" presId="urn:microsoft.com/office/officeart/2005/8/layout/process4"/>
    <dgm:cxn modelId="{225F5809-FC4B-4CDC-A600-F18CE4BD981D}" type="presParOf" srcId="{07217A8F-7EE6-438E-9D1D-E68519482F9F}" destId="{808A3AAD-0B52-4E1B-B4DA-98934E4F6A51}" srcOrd="0" destOrd="0" presId="urn:microsoft.com/office/officeart/2005/8/layout/process4"/>
    <dgm:cxn modelId="{A2E9EF67-4A34-4640-8353-6D01D7D0A96D}" type="presParOf" srcId="{07217A8F-7EE6-438E-9D1D-E68519482F9F}" destId="{95927EE0-ACE3-47CF-9758-1621E65B0F5C}" srcOrd="1" destOrd="0" presId="urn:microsoft.com/office/officeart/2005/8/layout/process4"/>
    <dgm:cxn modelId="{0C90C80C-3990-4091-A8FF-20568A4FC197}" type="presParOf" srcId="{07217A8F-7EE6-438E-9D1D-E68519482F9F}" destId="{D0CA65AB-F4F7-4C79-9D4B-92D5F34A8B8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993DFF-E10D-4D2C-B407-EF442C60BA2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D"/>
        </a:p>
      </dgm:t>
    </dgm:pt>
    <dgm:pt modelId="{304E8E40-3497-4E9A-896A-45D1D9244635}">
      <dgm:prSet phldrT="[Text]"/>
      <dgm:spPr/>
      <dgm:t>
        <a:bodyPr/>
        <a:lstStyle/>
        <a:p>
          <a:r>
            <a:rPr lang="en-US" dirty="0"/>
            <a:t>Articulatory Phonetics</a:t>
          </a:r>
          <a:endParaRPr lang="en-ID" dirty="0"/>
        </a:p>
      </dgm:t>
    </dgm:pt>
    <dgm:pt modelId="{0C59341D-920A-4E4C-97CB-508FB0817399}" type="parTrans" cxnId="{0B685EA9-BF48-431A-A34D-F66C7E58C2B5}">
      <dgm:prSet/>
      <dgm:spPr/>
      <dgm:t>
        <a:bodyPr/>
        <a:lstStyle/>
        <a:p>
          <a:endParaRPr lang="en-ID"/>
        </a:p>
      </dgm:t>
    </dgm:pt>
    <dgm:pt modelId="{67AE7B11-02A0-4E07-BF26-7B7542FD36BD}" type="sibTrans" cxnId="{0B685EA9-BF48-431A-A34D-F66C7E58C2B5}">
      <dgm:prSet/>
      <dgm:spPr/>
      <dgm:t>
        <a:bodyPr/>
        <a:lstStyle/>
        <a:p>
          <a:endParaRPr lang="en-ID"/>
        </a:p>
      </dgm:t>
    </dgm:pt>
    <dgm:pt modelId="{25122F5A-9570-40DF-B5EF-1F9F113A65B7}">
      <dgm:prSet phldrT="[Text]"/>
      <dgm:spPr/>
      <dgm:t>
        <a:bodyPr/>
        <a:lstStyle/>
        <a:p>
          <a:r>
            <a:rPr lang="en-US" dirty="0"/>
            <a:t>Acoustic Phonetics</a:t>
          </a:r>
          <a:endParaRPr lang="en-ID" dirty="0"/>
        </a:p>
      </dgm:t>
    </dgm:pt>
    <dgm:pt modelId="{A4C254AC-5B6E-4308-88FF-9305AEF90B43}" type="parTrans" cxnId="{F2E24102-8106-48E2-AE5E-4355C05BC6BA}">
      <dgm:prSet/>
      <dgm:spPr/>
      <dgm:t>
        <a:bodyPr/>
        <a:lstStyle/>
        <a:p>
          <a:endParaRPr lang="en-ID"/>
        </a:p>
      </dgm:t>
    </dgm:pt>
    <dgm:pt modelId="{E789D912-AEB9-43C0-B883-44D03F9AFE40}" type="sibTrans" cxnId="{F2E24102-8106-48E2-AE5E-4355C05BC6BA}">
      <dgm:prSet/>
      <dgm:spPr/>
      <dgm:t>
        <a:bodyPr/>
        <a:lstStyle/>
        <a:p>
          <a:endParaRPr lang="en-ID"/>
        </a:p>
      </dgm:t>
    </dgm:pt>
    <dgm:pt modelId="{4E270FA0-DB3F-492F-B6EE-334A853B283A}">
      <dgm:prSet phldrT="[Text]"/>
      <dgm:spPr/>
      <dgm:t>
        <a:bodyPr/>
        <a:lstStyle/>
        <a:p>
          <a:r>
            <a:rPr lang="en-US" dirty="0"/>
            <a:t>Auditory Phonetics</a:t>
          </a:r>
          <a:endParaRPr lang="en-ID" dirty="0"/>
        </a:p>
      </dgm:t>
    </dgm:pt>
    <dgm:pt modelId="{286A5F6F-4E41-4E94-98F3-247CA164DA34}" type="parTrans" cxnId="{99CA3A23-8E53-4C62-B929-B1589F11DA79}">
      <dgm:prSet/>
      <dgm:spPr/>
      <dgm:t>
        <a:bodyPr/>
        <a:lstStyle/>
        <a:p>
          <a:endParaRPr lang="en-ID"/>
        </a:p>
      </dgm:t>
    </dgm:pt>
    <dgm:pt modelId="{A1EF3781-1809-476D-A43E-2E3757440158}" type="sibTrans" cxnId="{99CA3A23-8E53-4C62-B929-B1589F11DA79}">
      <dgm:prSet/>
      <dgm:spPr/>
      <dgm:t>
        <a:bodyPr/>
        <a:lstStyle/>
        <a:p>
          <a:endParaRPr lang="en-ID"/>
        </a:p>
      </dgm:t>
    </dgm:pt>
    <dgm:pt modelId="{77BA2403-55A2-4A90-9BE0-9CE9249B7EF0}">
      <dgm:prSet phldrT="[Text]"/>
      <dgm:spPr/>
      <dgm:t>
        <a:bodyPr/>
        <a:lstStyle/>
        <a:p>
          <a:r>
            <a:rPr lang="en-US" dirty="0"/>
            <a:t>The production of speech sounds </a:t>
          </a:r>
          <a:endParaRPr lang="en-ID" dirty="0"/>
        </a:p>
      </dgm:t>
    </dgm:pt>
    <dgm:pt modelId="{2F229E8A-A6B1-4B45-BA01-1AF475AE1353}" type="parTrans" cxnId="{2A5A72A1-1DAD-4D98-B704-E02397C9A925}">
      <dgm:prSet/>
      <dgm:spPr/>
    </dgm:pt>
    <dgm:pt modelId="{4087D55E-C829-49E7-B4A9-9D2A111B2C09}" type="sibTrans" cxnId="{2A5A72A1-1DAD-4D98-B704-E02397C9A925}">
      <dgm:prSet/>
      <dgm:spPr/>
    </dgm:pt>
    <dgm:pt modelId="{C70A960D-1125-44A9-92B5-C74F2A837B3D}">
      <dgm:prSet phldrT="[Text]"/>
      <dgm:spPr/>
      <dgm:t>
        <a:bodyPr/>
        <a:lstStyle/>
        <a:p>
          <a:r>
            <a:rPr lang="en-US" dirty="0"/>
            <a:t>The physical way speech sounds travel</a:t>
          </a:r>
          <a:endParaRPr lang="en-ID" dirty="0"/>
        </a:p>
      </dgm:t>
    </dgm:pt>
    <dgm:pt modelId="{FF903BBF-E946-480A-A2F4-64192D28B784}" type="parTrans" cxnId="{A5D0FF5F-3F66-4556-9E8E-14244375F98A}">
      <dgm:prSet/>
      <dgm:spPr/>
    </dgm:pt>
    <dgm:pt modelId="{A25C4823-ABA6-46B5-9CB4-0DCDAE585200}" type="sibTrans" cxnId="{A5D0FF5F-3F66-4556-9E8E-14244375F98A}">
      <dgm:prSet/>
      <dgm:spPr/>
    </dgm:pt>
    <dgm:pt modelId="{32853840-F271-4E3A-AE42-FA163563FE79}">
      <dgm:prSet phldrT="[Text]"/>
      <dgm:spPr/>
      <dgm:t>
        <a:bodyPr/>
        <a:lstStyle/>
        <a:p>
          <a:r>
            <a:rPr lang="en-US" dirty="0"/>
            <a:t>The way people perceive speech sounds </a:t>
          </a:r>
          <a:endParaRPr lang="en-ID" dirty="0"/>
        </a:p>
      </dgm:t>
    </dgm:pt>
    <dgm:pt modelId="{DC6FC284-85C0-44C4-BC9F-F892FA145C49}" type="parTrans" cxnId="{D4843E4A-D388-465D-BA76-BAAF9B7A2B0D}">
      <dgm:prSet/>
      <dgm:spPr/>
    </dgm:pt>
    <dgm:pt modelId="{37E210AD-7222-4304-9CC5-0710FB1D8E31}" type="sibTrans" cxnId="{D4843E4A-D388-465D-BA76-BAAF9B7A2B0D}">
      <dgm:prSet/>
      <dgm:spPr/>
    </dgm:pt>
    <dgm:pt modelId="{7AF212D8-295F-4355-A20B-01BAC501D764}" type="pres">
      <dgm:prSet presAssocID="{32993DFF-E10D-4D2C-B407-EF442C60BA24}" presName="linear" presStyleCnt="0">
        <dgm:presLayoutVars>
          <dgm:dir/>
          <dgm:animLvl val="lvl"/>
          <dgm:resizeHandles val="exact"/>
        </dgm:presLayoutVars>
      </dgm:prSet>
      <dgm:spPr/>
    </dgm:pt>
    <dgm:pt modelId="{82C795AE-93B6-4F3A-96D0-2200A04D66E4}" type="pres">
      <dgm:prSet presAssocID="{304E8E40-3497-4E9A-896A-45D1D9244635}" presName="parentLin" presStyleCnt="0"/>
      <dgm:spPr/>
    </dgm:pt>
    <dgm:pt modelId="{D6DE9EAA-EACE-415B-9B0F-167ACC37CDAD}" type="pres">
      <dgm:prSet presAssocID="{304E8E40-3497-4E9A-896A-45D1D9244635}" presName="parentLeftMargin" presStyleLbl="node1" presStyleIdx="0" presStyleCnt="3"/>
      <dgm:spPr/>
    </dgm:pt>
    <dgm:pt modelId="{2CD59E64-797E-4549-A6A1-D535A86A4FFE}" type="pres">
      <dgm:prSet presAssocID="{304E8E40-3497-4E9A-896A-45D1D9244635}" presName="parentText" presStyleLbl="node1" presStyleIdx="0" presStyleCnt="3">
        <dgm:presLayoutVars>
          <dgm:chMax val="0"/>
          <dgm:bulletEnabled val="1"/>
        </dgm:presLayoutVars>
      </dgm:prSet>
      <dgm:spPr/>
    </dgm:pt>
    <dgm:pt modelId="{97584199-A310-42C6-9E7D-9A95798C14EB}" type="pres">
      <dgm:prSet presAssocID="{304E8E40-3497-4E9A-896A-45D1D9244635}" presName="negativeSpace" presStyleCnt="0"/>
      <dgm:spPr/>
    </dgm:pt>
    <dgm:pt modelId="{CAB13942-3F0F-44EE-B146-44F6B18C6292}" type="pres">
      <dgm:prSet presAssocID="{304E8E40-3497-4E9A-896A-45D1D9244635}" presName="childText" presStyleLbl="conFgAcc1" presStyleIdx="0" presStyleCnt="3">
        <dgm:presLayoutVars>
          <dgm:bulletEnabled val="1"/>
        </dgm:presLayoutVars>
      </dgm:prSet>
      <dgm:spPr/>
    </dgm:pt>
    <dgm:pt modelId="{3F134607-49A8-4929-B098-EC55AEE846FB}" type="pres">
      <dgm:prSet presAssocID="{67AE7B11-02A0-4E07-BF26-7B7542FD36BD}" presName="spaceBetweenRectangles" presStyleCnt="0"/>
      <dgm:spPr/>
    </dgm:pt>
    <dgm:pt modelId="{57FD07D7-2E11-4F52-A3F6-E00E6A9FEE3C}" type="pres">
      <dgm:prSet presAssocID="{25122F5A-9570-40DF-B5EF-1F9F113A65B7}" presName="parentLin" presStyleCnt="0"/>
      <dgm:spPr/>
    </dgm:pt>
    <dgm:pt modelId="{9AC1C4A8-BA9B-4053-8565-2E5F0366C175}" type="pres">
      <dgm:prSet presAssocID="{25122F5A-9570-40DF-B5EF-1F9F113A65B7}" presName="parentLeftMargin" presStyleLbl="node1" presStyleIdx="0" presStyleCnt="3"/>
      <dgm:spPr/>
    </dgm:pt>
    <dgm:pt modelId="{98E12C54-9E13-4FFC-8424-56B64A0C7E7D}" type="pres">
      <dgm:prSet presAssocID="{25122F5A-9570-40DF-B5EF-1F9F113A65B7}" presName="parentText" presStyleLbl="node1" presStyleIdx="1" presStyleCnt="3">
        <dgm:presLayoutVars>
          <dgm:chMax val="0"/>
          <dgm:bulletEnabled val="1"/>
        </dgm:presLayoutVars>
      </dgm:prSet>
      <dgm:spPr/>
    </dgm:pt>
    <dgm:pt modelId="{0238BB38-FAAC-4CD1-91E7-A526A4B0CCB3}" type="pres">
      <dgm:prSet presAssocID="{25122F5A-9570-40DF-B5EF-1F9F113A65B7}" presName="negativeSpace" presStyleCnt="0"/>
      <dgm:spPr/>
    </dgm:pt>
    <dgm:pt modelId="{E2032BD6-9D95-444C-A9A0-29E0ADE18097}" type="pres">
      <dgm:prSet presAssocID="{25122F5A-9570-40DF-B5EF-1F9F113A65B7}" presName="childText" presStyleLbl="conFgAcc1" presStyleIdx="1" presStyleCnt="3">
        <dgm:presLayoutVars>
          <dgm:bulletEnabled val="1"/>
        </dgm:presLayoutVars>
      </dgm:prSet>
      <dgm:spPr/>
    </dgm:pt>
    <dgm:pt modelId="{C5F1E5C7-4826-475D-A3E6-D198E613C149}" type="pres">
      <dgm:prSet presAssocID="{E789D912-AEB9-43C0-B883-44D03F9AFE40}" presName="spaceBetweenRectangles" presStyleCnt="0"/>
      <dgm:spPr/>
    </dgm:pt>
    <dgm:pt modelId="{5C743DB4-B153-4CC5-86BF-341318A1A4E9}" type="pres">
      <dgm:prSet presAssocID="{4E270FA0-DB3F-492F-B6EE-334A853B283A}" presName="parentLin" presStyleCnt="0"/>
      <dgm:spPr/>
    </dgm:pt>
    <dgm:pt modelId="{04245A08-2797-4B6F-B93B-4AB5D9EC3373}" type="pres">
      <dgm:prSet presAssocID="{4E270FA0-DB3F-492F-B6EE-334A853B283A}" presName="parentLeftMargin" presStyleLbl="node1" presStyleIdx="1" presStyleCnt="3"/>
      <dgm:spPr/>
    </dgm:pt>
    <dgm:pt modelId="{5D680E98-294F-402B-BC53-EEC154F69BB8}" type="pres">
      <dgm:prSet presAssocID="{4E270FA0-DB3F-492F-B6EE-334A853B283A}" presName="parentText" presStyleLbl="node1" presStyleIdx="2" presStyleCnt="3">
        <dgm:presLayoutVars>
          <dgm:chMax val="0"/>
          <dgm:bulletEnabled val="1"/>
        </dgm:presLayoutVars>
      </dgm:prSet>
      <dgm:spPr/>
    </dgm:pt>
    <dgm:pt modelId="{65A19B45-C6FE-4F8C-BA74-D8F24553E626}" type="pres">
      <dgm:prSet presAssocID="{4E270FA0-DB3F-492F-B6EE-334A853B283A}" presName="negativeSpace" presStyleCnt="0"/>
      <dgm:spPr/>
    </dgm:pt>
    <dgm:pt modelId="{196BF6A3-DD0E-45E7-8ABE-265CC0F5CFBB}" type="pres">
      <dgm:prSet presAssocID="{4E270FA0-DB3F-492F-B6EE-334A853B283A}" presName="childText" presStyleLbl="conFgAcc1" presStyleIdx="2" presStyleCnt="3">
        <dgm:presLayoutVars>
          <dgm:bulletEnabled val="1"/>
        </dgm:presLayoutVars>
      </dgm:prSet>
      <dgm:spPr/>
    </dgm:pt>
  </dgm:ptLst>
  <dgm:cxnLst>
    <dgm:cxn modelId="{F2E24102-8106-48E2-AE5E-4355C05BC6BA}" srcId="{32993DFF-E10D-4D2C-B407-EF442C60BA24}" destId="{25122F5A-9570-40DF-B5EF-1F9F113A65B7}" srcOrd="1" destOrd="0" parTransId="{A4C254AC-5B6E-4308-88FF-9305AEF90B43}" sibTransId="{E789D912-AEB9-43C0-B883-44D03F9AFE40}"/>
    <dgm:cxn modelId="{56E3E90B-EC51-4544-AB3B-95C4458C883B}" type="presOf" srcId="{304E8E40-3497-4E9A-896A-45D1D9244635}" destId="{2CD59E64-797E-4549-A6A1-D535A86A4FFE}" srcOrd="1" destOrd="0" presId="urn:microsoft.com/office/officeart/2005/8/layout/list1"/>
    <dgm:cxn modelId="{1794201B-24A4-4B5D-88B6-55EA2712967E}" type="presOf" srcId="{C70A960D-1125-44A9-92B5-C74F2A837B3D}" destId="{E2032BD6-9D95-444C-A9A0-29E0ADE18097}" srcOrd="0" destOrd="0" presId="urn:microsoft.com/office/officeart/2005/8/layout/list1"/>
    <dgm:cxn modelId="{99CA3A23-8E53-4C62-B929-B1589F11DA79}" srcId="{32993DFF-E10D-4D2C-B407-EF442C60BA24}" destId="{4E270FA0-DB3F-492F-B6EE-334A853B283A}" srcOrd="2" destOrd="0" parTransId="{286A5F6F-4E41-4E94-98F3-247CA164DA34}" sibTransId="{A1EF3781-1809-476D-A43E-2E3757440158}"/>
    <dgm:cxn modelId="{1C1D9030-EF15-480E-AB41-4E6C4EDB1F0B}" type="presOf" srcId="{25122F5A-9570-40DF-B5EF-1F9F113A65B7}" destId="{98E12C54-9E13-4FFC-8424-56B64A0C7E7D}" srcOrd="1" destOrd="0" presId="urn:microsoft.com/office/officeart/2005/8/layout/list1"/>
    <dgm:cxn modelId="{B461783F-719F-449B-B930-8C6FD225C37A}" type="presOf" srcId="{32853840-F271-4E3A-AE42-FA163563FE79}" destId="{196BF6A3-DD0E-45E7-8ABE-265CC0F5CFBB}" srcOrd="0" destOrd="0" presId="urn:microsoft.com/office/officeart/2005/8/layout/list1"/>
    <dgm:cxn modelId="{A5D0FF5F-3F66-4556-9E8E-14244375F98A}" srcId="{25122F5A-9570-40DF-B5EF-1F9F113A65B7}" destId="{C70A960D-1125-44A9-92B5-C74F2A837B3D}" srcOrd="0" destOrd="0" parTransId="{FF903BBF-E946-480A-A2F4-64192D28B784}" sibTransId="{A25C4823-ABA6-46B5-9CB4-0DCDAE585200}"/>
    <dgm:cxn modelId="{80B84968-9CF5-4C9F-95A3-CFD58BC76291}" type="presOf" srcId="{25122F5A-9570-40DF-B5EF-1F9F113A65B7}" destId="{9AC1C4A8-BA9B-4053-8565-2E5F0366C175}" srcOrd="0" destOrd="0" presId="urn:microsoft.com/office/officeart/2005/8/layout/list1"/>
    <dgm:cxn modelId="{D4843E4A-D388-465D-BA76-BAAF9B7A2B0D}" srcId="{4E270FA0-DB3F-492F-B6EE-334A853B283A}" destId="{32853840-F271-4E3A-AE42-FA163563FE79}" srcOrd="0" destOrd="0" parTransId="{DC6FC284-85C0-44C4-BC9F-F892FA145C49}" sibTransId="{37E210AD-7222-4304-9CC5-0710FB1D8E31}"/>
    <dgm:cxn modelId="{C4EE7654-A00E-4707-A95E-AC6A9FE63F40}" type="presOf" srcId="{4E270FA0-DB3F-492F-B6EE-334A853B283A}" destId="{5D680E98-294F-402B-BC53-EEC154F69BB8}" srcOrd="1" destOrd="0" presId="urn:microsoft.com/office/officeart/2005/8/layout/list1"/>
    <dgm:cxn modelId="{FFAC4A7E-373D-4844-9B22-D9B0763F3720}" type="presOf" srcId="{32993DFF-E10D-4D2C-B407-EF442C60BA24}" destId="{7AF212D8-295F-4355-A20B-01BAC501D764}" srcOrd="0" destOrd="0" presId="urn:microsoft.com/office/officeart/2005/8/layout/list1"/>
    <dgm:cxn modelId="{9D7D017F-4A4F-4CAB-A0E6-2007A289A3D6}" type="presOf" srcId="{77BA2403-55A2-4A90-9BE0-9CE9249B7EF0}" destId="{CAB13942-3F0F-44EE-B146-44F6B18C6292}" srcOrd="0" destOrd="0" presId="urn:microsoft.com/office/officeart/2005/8/layout/list1"/>
    <dgm:cxn modelId="{2A5A72A1-1DAD-4D98-B704-E02397C9A925}" srcId="{304E8E40-3497-4E9A-896A-45D1D9244635}" destId="{77BA2403-55A2-4A90-9BE0-9CE9249B7EF0}" srcOrd="0" destOrd="0" parTransId="{2F229E8A-A6B1-4B45-BA01-1AF475AE1353}" sibTransId="{4087D55E-C829-49E7-B4A9-9D2A111B2C09}"/>
    <dgm:cxn modelId="{0B685EA9-BF48-431A-A34D-F66C7E58C2B5}" srcId="{32993DFF-E10D-4D2C-B407-EF442C60BA24}" destId="{304E8E40-3497-4E9A-896A-45D1D9244635}" srcOrd="0" destOrd="0" parTransId="{0C59341D-920A-4E4C-97CB-508FB0817399}" sibTransId="{67AE7B11-02A0-4E07-BF26-7B7542FD36BD}"/>
    <dgm:cxn modelId="{093866B7-6658-4FD3-A728-585BEAFA1CDD}" type="presOf" srcId="{304E8E40-3497-4E9A-896A-45D1D9244635}" destId="{D6DE9EAA-EACE-415B-9B0F-167ACC37CDAD}" srcOrd="0" destOrd="0" presId="urn:microsoft.com/office/officeart/2005/8/layout/list1"/>
    <dgm:cxn modelId="{05FE56FF-D00B-40CE-9118-21CF37B5E1DE}" type="presOf" srcId="{4E270FA0-DB3F-492F-B6EE-334A853B283A}" destId="{04245A08-2797-4B6F-B93B-4AB5D9EC3373}" srcOrd="0" destOrd="0" presId="urn:microsoft.com/office/officeart/2005/8/layout/list1"/>
    <dgm:cxn modelId="{73A32A6C-DF45-4215-BA9E-6077A4EAE700}" type="presParOf" srcId="{7AF212D8-295F-4355-A20B-01BAC501D764}" destId="{82C795AE-93B6-4F3A-96D0-2200A04D66E4}" srcOrd="0" destOrd="0" presId="urn:microsoft.com/office/officeart/2005/8/layout/list1"/>
    <dgm:cxn modelId="{42FF97F4-FFAC-40ED-B5EB-EE0A69C7187F}" type="presParOf" srcId="{82C795AE-93B6-4F3A-96D0-2200A04D66E4}" destId="{D6DE9EAA-EACE-415B-9B0F-167ACC37CDAD}" srcOrd="0" destOrd="0" presId="urn:microsoft.com/office/officeart/2005/8/layout/list1"/>
    <dgm:cxn modelId="{0049E2D0-AD2F-430F-880A-27B24BAE38E4}" type="presParOf" srcId="{82C795AE-93B6-4F3A-96D0-2200A04D66E4}" destId="{2CD59E64-797E-4549-A6A1-D535A86A4FFE}" srcOrd="1" destOrd="0" presId="urn:microsoft.com/office/officeart/2005/8/layout/list1"/>
    <dgm:cxn modelId="{7599B47F-4523-4EEF-B9E9-1F20E1103A8E}" type="presParOf" srcId="{7AF212D8-295F-4355-A20B-01BAC501D764}" destId="{97584199-A310-42C6-9E7D-9A95798C14EB}" srcOrd="1" destOrd="0" presId="urn:microsoft.com/office/officeart/2005/8/layout/list1"/>
    <dgm:cxn modelId="{F2899FC1-ECF3-43D0-B334-BDD6DFE3AD80}" type="presParOf" srcId="{7AF212D8-295F-4355-A20B-01BAC501D764}" destId="{CAB13942-3F0F-44EE-B146-44F6B18C6292}" srcOrd="2" destOrd="0" presId="urn:microsoft.com/office/officeart/2005/8/layout/list1"/>
    <dgm:cxn modelId="{7947547C-363A-47B4-86E9-BDAFBD95A3C8}" type="presParOf" srcId="{7AF212D8-295F-4355-A20B-01BAC501D764}" destId="{3F134607-49A8-4929-B098-EC55AEE846FB}" srcOrd="3" destOrd="0" presId="urn:microsoft.com/office/officeart/2005/8/layout/list1"/>
    <dgm:cxn modelId="{45EC9564-ED6E-4214-8936-AC0A3C5F4695}" type="presParOf" srcId="{7AF212D8-295F-4355-A20B-01BAC501D764}" destId="{57FD07D7-2E11-4F52-A3F6-E00E6A9FEE3C}" srcOrd="4" destOrd="0" presId="urn:microsoft.com/office/officeart/2005/8/layout/list1"/>
    <dgm:cxn modelId="{EB59ED89-840C-479A-B769-C0F4ABC5457C}" type="presParOf" srcId="{57FD07D7-2E11-4F52-A3F6-E00E6A9FEE3C}" destId="{9AC1C4A8-BA9B-4053-8565-2E5F0366C175}" srcOrd="0" destOrd="0" presId="urn:microsoft.com/office/officeart/2005/8/layout/list1"/>
    <dgm:cxn modelId="{0C9A2B12-CDCE-42AF-83C0-B59720A066FF}" type="presParOf" srcId="{57FD07D7-2E11-4F52-A3F6-E00E6A9FEE3C}" destId="{98E12C54-9E13-4FFC-8424-56B64A0C7E7D}" srcOrd="1" destOrd="0" presId="urn:microsoft.com/office/officeart/2005/8/layout/list1"/>
    <dgm:cxn modelId="{0CD50F39-26A1-4E0A-9098-CC0BE2E1F9EB}" type="presParOf" srcId="{7AF212D8-295F-4355-A20B-01BAC501D764}" destId="{0238BB38-FAAC-4CD1-91E7-A526A4B0CCB3}" srcOrd="5" destOrd="0" presId="urn:microsoft.com/office/officeart/2005/8/layout/list1"/>
    <dgm:cxn modelId="{8A47EE46-5C1D-43DC-8F61-66C56A12EDB8}" type="presParOf" srcId="{7AF212D8-295F-4355-A20B-01BAC501D764}" destId="{E2032BD6-9D95-444C-A9A0-29E0ADE18097}" srcOrd="6" destOrd="0" presId="urn:microsoft.com/office/officeart/2005/8/layout/list1"/>
    <dgm:cxn modelId="{228FE094-D60D-4398-B21E-1DCCDD281EA6}" type="presParOf" srcId="{7AF212D8-295F-4355-A20B-01BAC501D764}" destId="{C5F1E5C7-4826-475D-A3E6-D198E613C149}" srcOrd="7" destOrd="0" presId="urn:microsoft.com/office/officeart/2005/8/layout/list1"/>
    <dgm:cxn modelId="{D8726AC3-3C14-47DE-A613-712F0342911A}" type="presParOf" srcId="{7AF212D8-295F-4355-A20B-01BAC501D764}" destId="{5C743DB4-B153-4CC5-86BF-341318A1A4E9}" srcOrd="8" destOrd="0" presId="urn:microsoft.com/office/officeart/2005/8/layout/list1"/>
    <dgm:cxn modelId="{E58C1C5B-1E8B-46F2-B15B-3DAB0F61D5C0}" type="presParOf" srcId="{5C743DB4-B153-4CC5-86BF-341318A1A4E9}" destId="{04245A08-2797-4B6F-B93B-4AB5D9EC3373}" srcOrd="0" destOrd="0" presId="urn:microsoft.com/office/officeart/2005/8/layout/list1"/>
    <dgm:cxn modelId="{1707749D-5943-4538-9EF2-A8AA913523DF}" type="presParOf" srcId="{5C743DB4-B153-4CC5-86BF-341318A1A4E9}" destId="{5D680E98-294F-402B-BC53-EEC154F69BB8}" srcOrd="1" destOrd="0" presId="urn:microsoft.com/office/officeart/2005/8/layout/list1"/>
    <dgm:cxn modelId="{2317F683-0ED8-43E0-BAEE-4A8D05871117}" type="presParOf" srcId="{7AF212D8-295F-4355-A20B-01BAC501D764}" destId="{65A19B45-C6FE-4F8C-BA74-D8F24553E626}" srcOrd="9" destOrd="0" presId="urn:microsoft.com/office/officeart/2005/8/layout/list1"/>
    <dgm:cxn modelId="{E26DFCF8-12C0-425D-8862-0C2965ED4A36}" type="presParOf" srcId="{7AF212D8-295F-4355-A20B-01BAC501D764}" destId="{196BF6A3-DD0E-45E7-8ABE-265CC0F5CFB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FCCDF-C8E5-436B-ABC9-DF9B63D21AE5}"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Phonetic Transcription </a:t>
          </a:r>
          <a:endParaRPr lang="en-ID"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D7E64367-E3EF-4721-B0D7-FE22B45B237A}">
      <dgm:prSet phldrT="[Text]"/>
      <dgm:spPr/>
      <dgm:t>
        <a:bodyPr/>
        <a:lstStyle/>
        <a:p>
          <a:r>
            <a:rPr lang="en-US" dirty="0"/>
            <a:t>A written representation of spoken language that uses a standardized set of symbols to depict the precise pronunciations of  words/utterances</a:t>
          </a:r>
          <a:endParaRPr lang="en-ID" dirty="0"/>
        </a:p>
      </dgm:t>
    </dgm:pt>
    <dgm:pt modelId="{8C8E5C09-4117-4146-B285-D41279CAF80C}" type="parTrans" cxnId="{37C59FB8-2CBA-4255-9A9C-12C79CEAF57D}">
      <dgm:prSet/>
      <dgm:spPr/>
      <dgm:t>
        <a:bodyPr/>
        <a:lstStyle/>
        <a:p>
          <a:endParaRPr lang="en-ID"/>
        </a:p>
      </dgm:t>
    </dgm:pt>
    <dgm:pt modelId="{7661B6F8-1EC7-44EF-A2A1-39DF377899F8}" type="sibTrans" cxnId="{37C59FB8-2CBA-4255-9A9C-12C79CEAF57D}">
      <dgm:prSet/>
      <dgm:spPr/>
      <dgm:t>
        <a:bodyPr/>
        <a:lstStyle/>
        <a:p>
          <a:endParaRPr lang="en-ID"/>
        </a:p>
      </dgm:t>
    </dgm:pt>
    <dgm:pt modelId="{CB27FEDA-8189-4D56-8903-70BC2681AD1B}" type="pres">
      <dgm:prSet presAssocID="{4F5FCCDF-C8E5-436B-ABC9-DF9B63D21AE5}" presName="composite" presStyleCnt="0">
        <dgm:presLayoutVars>
          <dgm:chMax val="1"/>
          <dgm:dir/>
          <dgm:resizeHandles val="exact"/>
        </dgm:presLayoutVars>
      </dgm:prSet>
      <dgm:spPr/>
    </dgm:pt>
    <dgm:pt modelId="{FAE45B8A-3172-452F-AFE9-6F170B246E0B}" type="pres">
      <dgm:prSet presAssocID="{86C53739-D7CE-49E3-97A9-267C3B7EC5D7}" presName="roof" presStyleLbl="dkBgShp" presStyleIdx="0" presStyleCnt="2"/>
      <dgm:spPr/>
    </dgm:pt>
    <dgm:pt modelId="{5ABEC113-7693-42D0-A7FB-6B886F512522}" type="pres">
      <dgm:prSet presAssocID="{86C53739-D7CE-49E3-97A9-267C3B7EC5D7}" presName="pillars" presStyleCnt="0"/>
      <dgm:spPr/>
    </dgm:pt>
    <dgm:pt modelId="{89B6DC3D-1D77-4826-AE19-EAA1F297BED7}" type="pres">
      <dgm:prSet presAssocID="{86C53739-D7CE-49E3-97A9-267C3B7EC5D7}" presName="pillar1" presStyleLbl="node1" presStyleIdx="0" presStyleCnt="1">
        <dgm:presLayoutVars>
          <dgm:bulletEnabled val="1"/>
        </dgm:presLayoutVars>
      </dgm:prSet>
      <dgm:spPr/>
    </dgm:pt>
    <dgm:pt modelId="{8D28912E-30D7-439D-A8C1-5F06F255FA94}" type="pres">
      <dgm:prSet presAssocID="{86C53739-D7CE-49E3-97A9-267C3B7EC5D7}" presName="base" presStyleLbl="dkBgShp" presStyleIdx="1" presStyleCnt="2"/>
      <dgm:spPr/>
    </dgm:pt>
  </dgm:ptLst>
  <dgm:cxnLst>
    <dgm:cxn modelId="{48BD0308-6069-4D84-9D0B-CED8155A1456}" type="presOf" srcId="{86C53739-D7CE-49E3-97A9-267C3B7EC5D7}" destId="{FAE45B8A-3172-452F-AFE9-6F170B246E0B}" srcOrd="0" destOrd="0" presId="urn:microsoft.com/office/officeart/2005/8/layout/hList3"/>
    <dgm:cxn modelId="{14F9713F-B1C8-4E16-9C9D-8583FE97A4A6}" srcId="{4F5FCCDF-C8E5-436B-ABC9-DF9B63D21AE5}" destId="{86C53739-D7CE-49E3-97A9-267C3B7EC5D7}" srcOrd="0" destOrd="0" parTransId="{04463035-0F53-44C7-B53A-2AB6E1C778B9}" sibTransId="{DAE1EA1A-D3D6-4A9E-920D-6DA7014D689C}"/>
    <dgm:cxn modelId="{29583882-AE8A-4E6F-80D2-0BB7FD06AFE4}" type="presOf" srcId="{D7E64367-E3EF-4721-B0D7-FE22B45B237A}" destId="{89B6DC3D-1D77-4826-AE19-EAA1F297BED7}" srcOrd="0" destOrd="0" presId="urn:microsoft.com/office/officeart/2005/8/layout/hList3"/>
    <dgm:cxn modelId="{37C59FB8-2CBA-4255-9A9C-12C79CEAF57D}" srcId="{86C53739-D7CE-49E3-97A9-267C3B7EC5D7}" destId="{D7E64367-E3EF-4721-B0D7-FE22B45B237A}" srcOrd="0" destOrd="0" parTransId="{8C8E5C09-4117-4146-B285-D41279CAF80C}" sibTransId="{7661B6F8-1EC7-44EF-A2A1-39DF377899F8}"/>
    <dgm:cxn modelId="{C7640AC0-DD97-4ACD-B18B-D9A15C1BE3F4}" type="presOf" srcId="{4F5FCCDF-C8E5-436B-ABC9-DF9B63D21AE5}" destId="{CB27FEDA-8189-4D56-8903-70BC2681AD1B}" srcOrd="0" destOrd="0" presId="urn:microsoft.com/office/officeart/2005/8/layout/hList3"/>
    <dgm:cxn modelId="{E09B8650-6AD6-4744-87FC-4C11FCD07F41}" type="presParOf" srcId="{CB27FEDA-8189-4D56-8903-70BC2681AD1B}" destId="{FAE45B8A-3172-452F-AFE9-6F170B246E0B}" srcOrd="0" destOrd="0" presId="urn:microsoft.com/office/officeart/2005/8/layout/hList3"/>
    <dgm:cxn modelId="{4DE84250-1704-419F-892F-4EF760358244}" type="presParOf" srcId="{CB27FEDA-8189-4D56-8903-70BC2681AD1B}" destId="{5ABEC113-7693-42D0-A7FB-6B886F512522}" srcOrd="1" destOrd="0" presId="urn:microsoft.com/office/officeart/2005/8/layout/hList3"/>
    <dgm:cxn modelId="{E7A6AAFC-84BC-4187-B0A1-FCEE1E39890E}" type="presParOf" srcId="{5ABEC113-7693-42D0-A7FB-6B886F512522}" destId="{89B6DC3D-1D77-4826-AE19-EAA1F297BED7}" srcOrd="0" destOrd="0" presId="urn:microsoft.com/office/officeart/2005/8/layout/hList3"/>
    <dgm:cxn modelId="{EAD87DAB-4D0C-4E65-BE4E-9B756ABA4CA7}" type="presParOf" srcId="{CB27FEDA-8189-4D56-8903-70BC2681AD1B}" destId="{8D28912E-30D7-439D-A8C1-5F06F255FA9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5FCCDF-C8E5-436B-ABC9-DF9B63D21AE5}" type="doc">
      <dgm:prSet loTypeId="urn:diagrams.loki3.com/BracketList"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Phonetic Alphabet </a:t>
          </a:r>
          <a:endParaRPr lang="en-ID"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D7E64367-E3EF-4721-B0D7-FE22B45B237A}">
      <dgm:prSet phldrT="[Text]"/>
      <dgm:spPr/>
      <dgm:t>
        <a:bodyPr/>
        <a:lstStyle/>
        <a:p>
          <a:r>
            <a:rPr lang="en-US" dirty="0"/>
            <a:t>International Phonetic Alphabet (IPA) is a system of phonetic notation that represents the sounds of spoken language </a:t>
          </a:r>
          <a:endParaRPr lang="en-ID" dirty="0"/>
        </a:p>
      </dgm:t>
    </dgm:pt>
    <dgm:pt modelId="{8C8E5C09-4117-4146-B285-D41279CAF80C}" type="parTrans" cxnId="{37C59FB8-2CBA-4255-9A9C-12C79CEAF57D}">
      <dgm:prSet/>
      <dgm:spPr/>
      <dgm:t>
        <a:bodyPr/>
        <a:lstStyle/>
        <a:p>
          <a:endParaRPr lang="en-ID"/>
        </a:p>
      </dgm:t>
    </dgm:pt>
    <dgm:pt modelId="{7661B6F8-1EC7-44EF-A2A1-39DF377899F8}" type="sibTrans" cxnId="{37C59FB8-2CBA-4255-9A9C-12C79CEAF57D}">
      <dgm:prSet/>
      <dgm:spPr/>
      <dgm:t>
        <a:bodyPr/>
        <a:lstStyle/>
        <a:p>
          <a:endParaRPr lang="en-ID"/>
        </a:p>
      </dgm:t>
    </dgm:pt>
    <dgm:pt modelId="{500491B7-5762-448A-A692-1FEF55811040}">
      <dgm:prSet phldrT="[Text]"/>
      <dgm:spPr/>
      <dgm:t>
        <a:bodyPr/>
        <a:lstStyle/>
        <a:p>
          <a:r>
            <a:rPr lang="en-US" dirty="0"/>
            <a:t>It includes symbols for consonants, vowels, and other speech sounds </a:t>
          </a:r>
          <a:endParaRPr lang="en-ID" dirty="0"/>
        </a:p>
      </dgm:t>
    </dgm:pt>
    <dgm:pt modelId="{91DE801D-82C8-4623-8394-AD33A971A900}" type="parTrans" cxnId="{A69B0ED1-865A-4967-844C-6671C483DC4C}">
      <dgm:prSet/>
      <dgm:spPr/>
    </dgm:pt>
    <dgm:pt modelId="{8EE2FFA7-5FA6-4FF4-8060-F3A85B1245B7}" type="sibTrans" cxnId="{A69B0ED1-865A-4967-844C-6671C483DC4C}">
      <dgm:prSet/>
      <dgm:spPr/>
    </dgm:pt>
    <dgm:pt modelId="{2E77484A-C112-428E-94E5-50E027FAA766}" type="pres">
      <dgm:prSet presAssocID="{4F5FCCDF-C8E5-436B-ABC9-DF9B63D21AE5}" presName="Name0" presStyleCnt="0">
        <dgm:presLayoutVars>
          <dgm:dir/>
          <dgm:animLvl val="lvl"/>
          <dgm:resizeHandles val="exact"/>
        </dgm:presLayoutVars>
      </dgm:prSet>
      <dgm:spPr/>
    </dgm:pt>
    <dgm:pt modelId="{53511E4A-CC86-4540-A4F9-FC4CB378F6C0}" type="pres">
      <dgm:prSet presAssocID="{86C53739-D7CE-49E3-97A9-267C3B7EC5D7}" presName="linNode" presStyleCnt="0"/>
      <dgm:spPr/>
    </dgm:pt>
    <dgm:pt modelId="{0054F86D-B60C-4C34-BDA4-EA2783B1AC50}" type="pres">
      <dgm:prSet presAssocID="{86C53739-D7CE-49E3-97A9-267C3B7EC5D7}" presName="parTx" presStyleLbl="revTx" presStyleIdx="0" presStyleCnt="1">
        <dgm:presLayoutVars>
          <dgm:chMax val="1"/>
          <dgm:bulletEnabled val="1"/>
        </dgm:presLayoutVars>
      </dgm:prSet>
      <dgm:spPr/>
    </dgm:pt>
    <dgm:pt modelId="{18950F1F-4E18-4314-B0F7-0A9BB824CCEF}" type="pres">
      <dgm:prSet presAssocID="{86C53739-D7CE-49E3-97A9-267C3B7EC5D7}" presName="bracket" presStyleLbl="parChTrans1D1" presStyleIdx="0" presStyleCnt="1"/>
      <dgm:spPr/>
    </dgm:pt>
    <dgm:pt modelId="{E174C4F6-4B0F-497D-8E3C-962202C08ED1}" type="pres">
      <dgm:prSet presAssocID="{86C53739-D7CE-49E3-97A9-267C3B7EC5D7}" presName="spH" presStyleCnt="0"/>
      <dgm:spPr/>
    </dgm:pt>
    <dgm:pt modelId="{87F56F07-0A8B-44C5-A3EC-0E2C54F4B3D7}" type="pres">
      <dgm:prSet presAssocID="{86C53739-D7CE-49E3-97A9-267C3B7EC5D7}" presName="desTx" presStyleLbl="node1" presStyleIdx="0" presStyleCnt="1">
        <dgm:presLayoutVars>
          <dgm:bulletEnabled val="1"/>
        </dgm:presLayoutVars>
      </dgm:prSet>
      <dgm:spPr/>
    </dgm:pt>
  </dgm:ptLst>
  <dgm:cxnLst>
    <dgm:cxn modelId="{1E2FCB0B-8A71-478F-A1F4-7CDCA8D35D77}" type="presOf" srcId="{4F5FCCDF-C8E5-436B-ABC9-DF9B63D21AE5}" destId="{2E77484A-C112-428E-94E5-50E027FAA766}" srcOrd="0" destOrd="0" presId="urn:diagrams.loki3.com/BracketList"/>
    <dgm:cxn modelId="{F4541713-7CCB-4D3E-99AD-ADB9D1C0BD38}" type="presOf" srcId="{D7E64367-E3EF-4721-B0D7-FE22B45B237A}" destId="{87F56F07-0A8B-44C5-A3EC-0E2C54F4B3D7}" srcOrd="0" destOrd="0" presId="urn:diagrams.loki3.com/BracketList"/>
    <dgm:cxn modelId="{14F9713F-B1C8-4E16-9C9D-8583FE97A4A6}" srcId="{4F5FCCDF-C8E5-436B-ABC9-DF9B63D21AE5}" destId="{86C53739-D7CE-49E3-97A9-267C3B7EC5D7}" srcOrd="0" destOrd="0" parTransId="{04463035-0F53-44C7-B53A-2AB6E1C778B9}" sibTransId="{DAE1EA1A-D3D6-4A9E-920D-6DA7014D689C}"/>
    <dgm:cxn modelId="{39782972-12AA-4B05-93B9-EA0DEAFE2CF4}" type="presOf" srcId="{86C53739-D7CE-49E3-97A9-267C3B7EC5D7}" destId="{0054F86D-B60C-4C34-BDA4-EA2783B1AC50}" srcOrd="0" destOrd="0" presId="urn:diagrams.loki3.com/BracketList"/>
    <dgm:cxn modelId="{BBB05457-DA66-4A2B-A190-087A78A26B86}" type="presOf" srcId="{500491B7-5762-448A-A692-1FEF55811040}" destId="{87F56F07-0A8B-44C5-A3EC-0E2C54F4B3D7}" srcOrd="0" destOrd="1" presId="urn:diagrams.loki3.com/BracketList"/>
    <dgm:cxn modelId="{37C59FB8-2CBA-4255-9A9C-12C79CEAF57D}" srcId="{86C53739-D7CE-49E3-97A9-267C3B7EC5D7}" destId="{D7E64367-E3EF-4721-B0D7-FE22B45B237A}" srcOrd="0" destOrd="0" parTransId="{8C8E5C09-4117-4146-B285-D41279CAF80C}" sibTransId="{7661B6F8-1EC7-44EF-A2A1-39DF377899F8}"/>
    <dgm:cxn modelId="{A69B0ED1-865A-4967-844C-6671C483DC4C}" srcId="{86C53739-D7CE-49E3-97A9-267C3B7EC5D7}" destId="{500491B7-5762-448A-A692-1FEF55811040}" srcOrd="1" destOrd="0" parTransId="{91DE801D-82C8-4623-8394-AD33A971A900}" sibTransId="{8EE2FFA7-5FA6-4FF4-8060-F3A85B1245B7}"/>
    <dgm:cxn modelId="{97738392-782B-4100-A272-AC9B99DCD5A0}" type="presParOf" srcId="{2E77484A-C112-428E-94E5-50E027FAA766}" destId="{53511E4A-CC86-4540-A4F9-FC4CB378F6C0}" srcOrd="0" destOrd="0" presId="urn:diagrams.loki3.com/BracketList"/>
    <dgm:cxn modelId="{7CF96D8B-BD08-465A-970F-6AE60D99994D}" type="presParOf" srcId="{53511E4A-CC86-4540-A4F9-FC4CB378F6C0}" destId="{0054F86D-B60C-4C34-BDA4-EA2783B1AC50}" srcOrd="0" destOrd="0" presId="urn:diagrams.loki3.com/BracketList"/>
    <dgm:cxn modelId="{94D43538-D17E-4ADA-A0CD-5E0110A1B789}" type="presParOf" srcId="{53511E4A-CC86-4540-A4F9-FC4CB378F6C0}" destId="{18950F1F-4E18-4314-B0F7-0A9BB824CCEF}" srcOrd="1" destOrd="0" presId="urn:diagrams.loki3.com/BracketList"/>
    <dgm:cxn modelId="{6F98B4F7-3454-43E9-B80D-BF0893311A0A}" type="presParOf" srcId="{53511E4A-CC86-4540-A4F9-FC4CB378F6C0}" destId="{E174C4F6-4B0F-497D-8E3C-962202C08ED1}" srcOrd="2" destOrd="0" presId="urn:diagrams.loki3.com/BracketList"/>
    <dgm:cxn modelId="{5D2F4430-F5D9-4D46-831E-DEDB02903D11}" type="presParOf" srcId="{53511E4A-CC86-4540-A4F9-FC4CB378F6C0}" destId="{87F56F07-0A8B-44C5-A3EC-0E2C54F4B3D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5FCCDF-C8E5-436B-ABC9-DF9B63D21AE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Sounds, or </a:t>
          </a:r>
          <a:r>
            <a:rPr lang="en-US" b="1" dirty="0"/>
            <a:t>Orthography </a:t>
          </a:r>
          <a:r>
            <a:rPr lang="en-US" b="0" dirty="0"/>
            <a:t>does not consistently represent the language </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07ADD85F-8D45-48EE-87F3-3A117641E612}" type="pres">
      <dgm:prSet presAssocID="{4F5FCCDF-C8E5-436B-ABC9-DF9B63D21AE5}" presName="diagram" presStyleCnt="0">
        <dgm:presLayoutVars>
          <dgm:dir/>
          <dgm:resizeHandles val="exact"/>
        </dgm:presLayoutVars>
      </dgm:prSet>
      <dgm:spPr/>
    </dgm:pt>
    <dgm:pt modelId="{10DE13B5-6F70-4731-9ED7-7C13429157F9}" type="pres">
      <dgm:prSet presAssocID="{86C53739-D7CE-49E3-97A9-267C3B7EC5D7}" presName="node" presStyleLbl="node1" presStyleIdx="0" presStyleCnt="1">
        <dgm:presLayoutVars>
          <dgm:bulletEnabled val="1"/>
        </dgm:presLayoutVars>
      </dgm:prSet>
      <dgm:spPr/>
    </dgm:pt>
  </dgm:ptLst>
  <dgm:cxnLst>
    <dgm:cxn modelId="{14F9713F-B1C8-4E16-9C9D-8583FE97A4A6}" srcId="{4F5FCCDF-C8E5-436B-ABC9-DF9B63D21AE5}" destId="{86C53739-D7CE-49E3-97A9-267C3B7EC5D7}" srcOrd="0" destOrd="0" parTransId="{04463035-0F53-44C7-B53A-2AB6E1C778B9}" sibTransId="{DAE1EA1A-D3D6-4A9E-920D-6DA7014D689C}"/>
    <dgm:cxn modelId="{02F07674-D34B-43A3-AED3-7B2AD6A68BC3}" type="presOf" srcId="{86C53739-D7CE-49E3-97A9-267C3B7EC5D7}" destId="{10DE13B5-6F70-4731-9ED7-7C13429157F9}" srcOrd="0" destOrd="0" presId="urn:microsoft.com/office/officeart/2005/8/layout/default"/>
    <dgm:cxn modelId="{BCC09189-66E9-4242-9496-046C61FFE9B5}" type="presOf" srcId="{4F5FCCDF-C8E5-436B-ABC9-DF9B63D21AE5}" destId="{07ADD85F-8D45-48EE-87F3-3A117641E612}" srcOrd="0" destOrd="0" presId="urn:microsoft.com/office/officeart/2005/8/layout/default"/>
    <dgm:cxn modelId="{D668D4F3-B326-440C-80E4-4E696ABE555F}" type="presParOf" srcId="{07ADD85F-8D45-48EE-87F3-3A117641E612}" destId="{10DE13B5-6F70-4731-9ED7-7C13429157F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Some problems with ordinary spelling </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5FCCDF-C8E5-436B-ABC9-DF9B63D21AE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86C53739-D7CE-49E3-97A9-267C3B7EC5D7}">
      <dgm:prSet phldrT="[Text]"/>
      <dgm:spPr/>
      <dgm:t>
        <a:bodyPr/>
        <a:lstStyle/>
        <a:p>
          <a:r>
            <a:rPr lang="en-US" dirty="0"/>
            <a:t>The same sounds may be represented by many letters or combinations of letters</a:t>
          </a:r>
          <a:endParaRPr lang="en-ID" b="1" dirty="0"/>
        </a:p>
      </dgm:t>
    </dgm:pt>
    <dgm:pt modelId="{04463035-0F53-44C7-B53A-2AB6E1C778B9}" type="parTrans" cxnId="{14F9713F-B1C8-4E16-9C9D-8583FE97A4A6}">
      <dgm:prSet/>
      <dgm:spPr/>
      <dgm:t>
        <a:bodyPr/>
        <a:lstStyle/>
        <a:p>
          <a:endParaRPr lang="en-ID"/>
        </a:p>
      </dgm:t>
    </dgm:pt>
    <dgm:pt modelId="{DAE1EA1A-D3D6-4A9E-920D-6DA7014D689C}" type="sibTrans" cxnId="{14F9713F-B1C8-4E16-9C9D-8583FE97A4A6}">
      <dgm:prSet/>
      <dgm:spPr/>
      <dgm:t>
        <a:bodyPr/>
        <a:lstStyle/>
        <a:p>
          <a:endParaRPr lang="en-ID"/>
        </a:p>
      </dgm:t>
    </dgm:pt>
    <dgm:pt modelId="{1044BB27-8606-4026-BAA2-7F4C104043C6}">
      <dgm:prSet phldrT="[Text]"/>
      <dgm:spPr/>
      <dgm:t>
        <a:bodyPr/>
        <a:lstStyle/>
        <a:p>
          <a:r>
            <a:rPr lang="en-US" dirty="0"/>
            <a:t>he ,  people , key </a:t>
          </a:r>
        </a:p>
        <a:p>
          <a:r>
            <a:rPr lang="en-US" b="1" dirty="0"/>
            <a:t>	</a:t>
          </a:r>
          <a:endParaRPr lang="en-ID" b="1" dirty="0"/>
        </a:p>
      </dgm:t>
    </dgm:pt>
    <dgm:pt modelId="{7D349E41-9BB6-4EC5-8FBF-5F0DEDC97D7D}" type="parTrans" cxnId="{66026B24-74F8-45E9-B74A-950EA9A7D088}">
      <dgm:prSet/>
      <dgm:spPr/>
    </dgm:pt>
    <dgm:pt modelId="{8E4C571C-40CB-404A-B4A2-F88C3EC8207A}" type="sibTrans" cxnId="{66026B24-74F8-45E9-B74A-950EA9A7D088}">
      <dgm:prSet/>
      <dgm:spPr/>
    </dgm:pt>
    <dgm:pt modelId="{D535C5D4-35B0-44E1-804D-8149EF28D208}" type="pres">
      <dgm:prSet presAssocID="{4F5FCCDF-C8E5-436B-ABC9-DF9B63D21AE5}" presName="linear" presStyleCnt="0">
        <dgm:presLayoutVars>
          <dgm:animLvl val="lvl"/>
          <dgm:resizeHandles val="exact"/>
        </dgm:presLayoutVars>
      </dgm:prSet>
      <dgm:spPr/>
    </dgm:pt>
    <dgm:pt modelId="{93CB5192-DC20-4CDE-898B-63B34816B869}" type="pres">
      <dgm:prSet presAssocID="{86C53739-D7CE-49E3-97A9-267C3B7EC5D7}" presName="parentText" presStyleLbl="node1" presStyleIdx="0" presStyleCnt="1">
        <dgm:presLayoutVars>
          <dgm:chMax val="0"/>
          <dgm:bulletEnabled val="1"/>
        </dgm:presLayoutVars>
      </dgm:prSet>
      <dgm:spPr/>
    </dgm:pt>
    <dgm:pt modelId="{694BB994-D9FF-41CF-9C77-4DB6EF385180}" type="pres">
      <dgm:prSet presAssocID="{86C53739-D7CE-49E3-97A9-267C3B7EC5D7}" presName="childText" presStyleLbl="revTx" presStyleIdx="0" presStyleCnt="1">
        <dgm:presLayoutVars>
          <dgm:bulletEnabled val="1"/>
        </dgm:presLayoutVars>
      </dgm:prSet>
      <dgm:spPr/>
    </dgm:pt>
  </dgm:ptLst>
  <dgm:cxnLst>
    <dgm:cxn modelId="{EE952314-CDCB-4163-8C35-807F25A5159F}" type="presOf" srcId="{86C53739-D7CE-49E3-97A9-267C3B7EC5D7}" destId="{93CB5192-DC20-4CDE-898B-63B34816B869}" srcOrd="0" destOrd="0" presId="urn:microsoft.com/office/officeart/2005/8/layout/vList2"/>
    <dgm:cxn modelId="{66026B24-74F8-45E9-B74A-950EA9A7D088}" srcId="{86C53739-D7CE-49E3-97A9-267C3B7EC5D7}" destId="{1044BB27-8606-4026-BAA2-7F4C104043C6}" srcOrd="0" destOrd="0" parTransId="{7D349E41-9BB6-4EC5-8FBF-5F0DEDC97D7D}" sibTransId="{8E4C571C-40CB-404A-B4A2-F88C3EC8207A}"/>
    <dgm:cxn modelId="{14F9713F-B1C8-4E16-9C9D-8583FE97A4A6}" srcId="{4F5FCCDF-C8E5-436B-ABC9-DF9B63D21AE5}" destId="{86C53739-D7CE-49E3-97A9-267C3B7EC5D7}" srcOrd="0" destOrd="0" parTransId="{04463035-0F53-44C7-B53A-2AB6E1C778B9}" sibTransId="{DAE1EA1A-D3D6-4A9E-920D-6DA7014D689C}"/>
    <dgm:cxn modelId="{A3667B75-798A-4A22-855C-063A51F5EC83}" type="presOf" srcId="{4F5FCCDF-C8E5-436B-ABC9-DF9B63D21AE5}" destId="{D535C5D4-35B0-44E1-804D-8149EF28D208}" srcOrd="0" destOrd="0" presId="urn:microsoft.com/office/officeart/2005/8/layout/vList2"/>
    <dgm:cxn modelId="{5AED82E5-8F24-4CE6-A3C2-26F56FA5FCA0}" type="presOf" srcId="{1044BB27-8606-4026-BAA2-7F4C104043C6}" destId="{694BB994-D9FF-41CF-9C77-4DB6EF385180}" srcOrd="0" destOrd="0" presId="urn:microsoft.com/office/officeart/2005/8/layout/vList2"/>
    <dgm:cxn modelId="{6F21A78B-2C61-4A4D-9EA9-F94346E6844A}" type="presParOf" srcId="{D535C5D4-35B0-44E1-804D-8149EF28D208}" destId="{93CB5192-DC20-4CDE-898B-63B34816B869}" srcOrd="0" destOrd="0" presId="urn:microsoft.com/office/officeart/2005/8/layout/vList2"/>
    <dgm:cxn modelId="{C3A8E655-D44B-431F-B117-BB00A2A57813}" type="presParOf" srcId="{D535C5D4-35B0-44E1-804D-8149EF28D208}" destId="{694BB994-D9FF-41CF-9C77-4DB6EF3851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EBA89-86CF-46EF-9606-9226BE3C1DB9}">
      <dsp:nvSpPr>
        <dsp:cNvPr id="0" name=""/>
        <dsp:cNvSpPr/>
      </dsp:nvSpPr>
      <dsp:spPr>
        <a:xfrm rot="16200000">
          <a:off x="655" y="668481"/>
          <a:ext cx="5073997" cy="5073997"/>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US" sz="5400" kern="1200" dirty="0"/>
            <a:t>Phonetics</a:t>
          </a:r>
          <a:endParaRPr lang="en-ID" sz="5400" kern="1200" dirty="0"/>
        </a:p>
      </dsp:txBody>
      <dsp:txXfrm rot="5400000">
        <a:off x="656" y="1936979"/>
        <a:ext cx="4186048" cy="2536999"/>
      </dsp:txXfrm>
    </dsp:sp>
    <dsp:sp modelId="{CCECEF81-920A-49FC-B8CF-472B2041A120}">
      <dsp:nvSpPr>
        <dsp:cNvPr id="0" name=""/>
        <dsp:cNvSpPr/>
      </dsp:nvSpPr>
      <dsp:spPr>
        <a:xfrm rot="5400000">
          <a:off x="5390146" y="668481"/>
          <a:ext cx="5073997" cy="5073997"/>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US" sz="5400" kern="1200" dirty="0"/>
            <a:t>Phonology</a:t>
          </a:r>
          <a:endParaRPr lang="en-ID" sz="5400" kern="1200" dirty="0"/>
        </a:p>
      </dsp:txBody>
      <dsp:txXfrm rot="-5400000">
        <a:off x="6278096" y="1936980"/>
        <a:ext cx="4186048" cy="25369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475423"/>
          <a:ext cx="10718800" cy="3574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 same letter may represent a variety of sounds</a:t>
          </a:r>
          <a:endParaRPr lang="en-ID" sz="6500" b="1" kern="1200" dirty="0"/>
        </a:p>
      </dsp:txBody>
      <dsp:txXfrm>
        <a:off x="174485" y="649908"/>
        <a:ext cx="10369830" cy="3225380"/>
      </dsp:txXfrm>
    </dsp:sp>
    <dsp:sp modelId="{694BB994-D9FF-41CF-9C77-4DB6EF385180}">
      <dsp:nvSpPr>
        <dsp:cNvPr id="0" name=""/>
        <dsp:cNvSpPr/>
      </dsp:nvSpPr>
      <dsp:spPr>
        <a:xfrm>
          <a:off x="0" y="4049773"/>
          <a:ext cx="10718800"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2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Father , village, badly, many, made </a:t>
          </a:r>
          <a:endParaRPr lang="en-ID" sz="5100" b="1" kern="1200" dirty="0"/>
        </a:p>
      </dsp:txBody>
      <dsp:txXfrm>
        <a:off x="0" y="4049773"/>
        <a:ext cx="10718800" cy="15809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727704"/>
          <a:ext cx="10718800" cy="3574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 combination of letters may represent a single sounds</a:t>
          </a:r>
          <a:endParaRPr lang="en-ID" sz="6500" b="1" kern="1200" dirty="0"/>
        </a:p>
      </dsp:txBody>
      <dsp:txXfrm>
        <a:off x="174485" y="902189"/>
        <a:ext cx="10369830" cy="3225380"/>
      </dsp:txXfrm>
    </dsp:sp>
    <dsp:sp modelId="{694BB994-D9FF-41CF-9C77-4DB6EF385180}">
      <dsp:nvSpPr>
        <dsp:cNvPr id="0" name=""/>
        <dsp:cNvSpPr/>
      </dsp:nvSpPr>
      <dsp:spPr>
        <a:xfrm>
          <a:off x="0" y="4302054"/>
          <a:ext cx="107188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2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Shoot, character, Thomas</a:t>
          </a:r>
          <a:endParaRPr lang="en-ID" sz="5100" b="1" kern="1200" dirty="0"/>
        </a:p>
      </dsp:txBody>
      <dsp:txXfrm>
        <a:off x="0" y="4302054"/>
        <a:ext cx="10718800" cy="1076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727704"/>
          <a:ext cx="10718800" cy="3574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 single letter may represent a combination of sounds</a:t>
          </a:r>
          <a:endParaRPr lang="en-ID" sz="6500" b="1" kern="1200" dirty="0"/>
        </a:p>
      </dsp:txBody>
      <dsp:txXfrm>
        <a:off x="174485" y="902189"/>
        <a:ext cx="10369830" cy="3225380"/>
      </dsp:txXfrm>
    </dsp:sp>
    <dsp:sp modelId="{694BB994-D9FF-41CF-9C77-4DB6EF385180}">
      <dsp:nvSpPr>
        <dsp:cNvPr id="0" name=""/>
        <dsp:cNvSpPr/>
      </dsp:nvSpPr>
      <dsp:spPr>
        <a:xfrm>
          <a:off x="0" y="4302054"/>
          <a:ext cx="107188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2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xerox</a:t>
          </a:r>
          <a:endParaRPr lang="en-ID" sz="5100" b="1" kern="1200" dirty="0"/>
        </a:p>
      </dsp:txBody>
      <dsp:txXfrm>
        <a:off x="0" y="4302054"/>
        <a:ext cx="10718800" cy="1076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969748"/>
          <a:ext cx="10718800" cy="2585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Some letter in a word may not be pronounced at all</a:t>
          </a:r>
          <a:endParaRPr lang="en-ID" sz="6500" b="1" kern="1200" dirty="0"/>
        </a:p>
      </dsp:txBody>
      <dsp:txXfrm>
        <a:off x="126223" y="1095971"/>
        <a:ext cx="10466354" cy="2333254"/>
      </dsp:txXfrm>
    </dsp:sp>
    <dsp:sp modelId="{694BB994-D9FF-41CF-9C77-4DB6EF385180}">
      <dsp:nvSpPr>
        <dsp:cNvPr id="0" name=""/>
        <dsp:cNvSpPr/>
      </dsp:nvSpPr>
      <dsp:spPr>
        <a:xfrm>
          <a:off x="0" y="3555448"/>
          <a:ext cx="10718800"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2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Autumn, lamb, psychology, write </a:t>
          </a:r>
          <a:endParaRPr lang="en-ID" sz="5100" b="1" kern="1200" dirty="0"/>
        </a:p>
      </dsp:txBody>
      <dsp:txXfrm>
        <a:off x="0" y="3555448"/>
        <a:ext cx="10718800" cy="1580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2D605-6A81-4D13-A493-F2B51C5A7B52}">
      <dsp:nvSpPr>
        <dsp:cNvPr id="0" name=""/>
        <dsp:cNvSpPr/>
      </dsp:nvSpPr>
      <dsp:spPr>
        <a:xfrm>
          <a:off x="0" y="0"/>
          <a:ext cx="10718800" cy="1831848"/>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Phonetics</a:t>
          </a:r>
          <a:endParaRPr lang="en-ID" sz="6500" kern="1200" dirty="0"/>
        </a:p>
      </dsp:txBody>
      <dsp:txXfrm>
        <a:off x="0" y="0"/>
        <a:ext cx="10718800" cy="1831848"/>
      </dsp:txXfrm>
    </dsp:sp>
    <dsp:sp modelId="{A01752D7-1222-4836-BDBD-6016CFED6CEC}">
      <dsp:nvSpPr>
        <dsp:cNvPr id="0" name=""/>
        <dsp:cNvSpPr/>
      </dsp:nvSpPr>
      <dsp:spPr>
        <a:xfrm>
          <a:off x="5233" y="1831848"/>
          <a:ext cx="3569444" cy="38468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t-EE" altLang="en-US" sz="3600" kern="1200" dirty="0"/>
            <a:t>a theory about speech sounds, describing the sounds that we use in speaking</a:t>
          </a:r>
          <a:endParaRPr lang="en-ID" sz="3600" kern="1200" dirty="0"/>
        </a:p>
      </dsp:txBody>
      <dsp:txXfrm>
        <a:off x="5233" y="1831848"/>
        <a:ext cx="3569444" cy="3846880"/>
      </dsp:txXfrm>
    </dsp:sp>
    <dsp:sp modelId="{5416C4C9-BEDB-459D-910B-ED97E14088D2}">
      <dsp:nvSpPr>
        <dsp:cNvPr id="0" name=""/>
        <dsp:cNvSpPr/>
      </dsp:nvSpPr>
      <dsp:spPr>
        <a:xfrm>
          <a:off x="3574677" y="1831848"/>
          <a:ext cx="3569444" cy="38468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The precise study of human speech sounds,</a:t>
          </a:r>
          <a:endParaRPr lang="en-ID" sz="3600" kern="1200" dirty="0"/>
        </a:p>
      </dsp:txBody>
      <dsp:txXfrm>
        <a:off x="3574677" y="1831848"/>
        <a:ext cx="3569444" cy="3846880"/>
      </dsp:txXfrm>
    </dsp:sp>
    <dsp:sp modelId="{85B43A26-41A4-4CDF-922F-B7E794CE6755}">
      <dsp:nvSpPr>
        <dsp:cNvPr id="0" name=""/>
        <dsp:cNvSpPr/>
      </dsp:nvSpPr>
      <dsp:spPr>
        <a:xfrm>
          <a:off x="7144122" y="1831848"/>
          <a:ext cx="3569444" cy="38468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 </a:t>
          </a:r>
          <a:r>
            <a:rPr lang="en-US" sz="3600" kern="1200" dirty="0"/>
            <a:t>how they are produced, how they are transmitted, and how they are heard</a:t>
          </a:r>
          <a:endParaRPr lang="en-ID" sz="3600" kern="1200" dirty="0"/>
        </a:p>
      </dsp:txBody>
      <dsp:txXfrm>
        <a:off x="7144122" y="1831848"/>
        <a:ext cx="3569444" cy="3846880"/>
      </dsp:txXfrm>
    </dsp:sp>
    <dsp:sp modelId="{CF69E305-A458-4EDD-9CA6-86A384636818}">
      <dsp:nvSpPr>
        <dsp:cNvPr id="0" name=""/>
        <dsp:cNvSpPr/>
      </dsp:nvSpPr>
      <dsp:spPr>
        <a:xfrm>
          <a:off x="0" y="5678728"/>
          <a:ext cx="10718800" cy="427431"/>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48F39-75E7-4D44-A09A-8C07564F5E4A}">
      <dsp:nvSpPr>
        <dsp:cNvPr id="0" name=""/>
        <dsp:cNvSpPr/>
      </dsp:nvSpPr>
      <dsp:spPr>
        <a:xfrm>
          <a:off x="0" y="0"/>
          <a:ext cx="10718800" cy="6106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Phonology</a:t>
          </a:r>
          <a:endParaRPr lang="en-ID" sz="6500" kern="1200" dirty="0"/>
        </a:p>
      </dsp:txBody>
      <dsp:txXfrm>
        <a:off x="0" y="0"/>
        <a:ext cx="10718800" cy="3297326"/>
      </dsp:txXfrm>
    </dsp:sp>
    <dsp:sp modelId="{808A3AAD-0B52-4E1B-B4DA-98934E4F6A51}">
      <dsp:nvSpPr>
        <dsp:cNvPr id="0" name=""/>
        <dsp:cNvSpPr/>
      </dsp:nvSpPr>
      <dsp:spPr>
        <a:xfrm>
          <a:off x="5233" y="3175203"/>
          <a:ext cx="3569444" cy="28088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 broader study of major speech sounds and their organization in a particular language</a:t>
          </a:r>
          <a:endParaRPr lang="en-ID" sz="2800" kern="1200" dirty="0"/>
        </a:p>
      </dsp:txBody>
      <dsp:txXfrm>
        <a:off x="5233" y="3175203"/>
        <a:ext cx="3569444" cy="2808833"/>
      </dsp:txXfrm>
    </dsp:sp>
    <dsp:sp modelId="{95927EE0-ACE3-47CF-9758-1621E65B0F5C}">
      <dsp:nvSpPr>
        <dsp:cNvPr id="0" name=""/>
        <dsp:cNvSpPr/>
      </dsp:nvSpPr>
      <dsp:spPr>
        <a:xfrm>
          <a:off x="3574677" y="3175203"/>
          <a:ext cx="3569444" cy="28088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t-EE" altLang="en-US" sz="2800" kern="1200" dirty="0"/>
            <a:t>explains how </a:t>
          </a:r>
          <a:r>
            <a:rPr lang="et-EE" altLang="en-US" sz="2800" kern="1200" dirty="0">
              <a:solidFill>
                <a:srgbClr val="C00000"/>
              </a:solidFill>
            </a:rPr>
            <a:t>phonemes</a:t>
          </a:r>
          <a:r>
            <a:rPr lang="et-EE" altLang="en-US" sz="2800" kern="1200" dirty="0"/>
            <a:t> function in language, the relationships among different phonemes</a:t>
          </a:r>
          <a:endParaRPr lang="en-ID" sz="2800" kern="1200" dirty="0"/>
        </a:p>
      </dsp:txBody>
      <dsp:txXfrm>
        <a:off x="3574677" y="3175203"/>
        <a:ext cx="3569444" cy="2808833"/>
      </dsp:txXfrm>
    </dsp:sp>
    <dsp:sp modelId="{D0CA65AB-F4F7-4C79-9D4B-92D5F34A8B8D}">
      <dsp:nvSpPr>
        <dsp:cNvPr id="0" name=""/>
        <dsp:cNvSpPr/>
      </dsp:nvSpPr>
      <dsp:spPr>
        <a:xfrm>
          <a:off x="7144122" y="3175203"/>
          <a:ext cx="3569444" cy="28088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How English organized its element of speech to an organized manners </a:t>
          </a:r>
          <a:endParaRPr lang="en-ID" sz="2800" kern="1200" dirty="0"/>
        </a:p>
      </dsp:txBody>
      <dsp:txXfrm>
        <a:off x="7144122" y="3175203"/>
        <a:ext cx="3569444" cy="2808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13942-3F0F-44EE-B146-44F6B18C6292}">
      <dsp:nvSpPr>
        <dsp:cNvPr id="0" name=""/>
        <dsp:cNvSpPr/>
      </dsp:nvSpPr>
      <dsp:spPr>
        <a:xfrm>
          <a:off x="0" y="543174"/>
          <a:ext cx="9469120" cy="13182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4909" tIns="645668" rIns="73490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The production of speech sounds </a:t>
          </a:r>
          <a:endParaRPr lang="en-ID" sz="3100" kern="1200" dirty="0"/>
        </a:p>
      </dsp:txBody>
      <dsp:txXfrm>
        <a:off x="0" y="543174"/>
        <a:ext cx="9469120" cy="1318275"/>
      </dsp:txXfrm>
    </dsp:sp>
    <dsp:sp modelId="{2CD59E64-797E-4549-A6A1-D535A86A4FFE}">
      <dsp:nvSpPr>
        <dsp:cNvPr id="0" name=""/>
        <dsp:cNvSpPr/>
      </dsp:nvSpPr>
      <dsp:spPr>
        <a:xfrm>
          <a:off x="473456" y="85614"/>
          <a:ext cx="6628384"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37" tIns="0" rIns="250537" bIns="0" numCol="1" spcCol="1270" anchor="ctr" anchorCtr="0">
          <a:noAutofit/>
        </a:bodyPr>
        <a:lstStyle/>
        <a:p>
          <a:pPr marL="0" lvl="0" indent="0" algn="l" defTabSz="1377950">
            <a:lnSpc>
              <a:spcPct val="90000"/>
            </a:lnSpc>
            <a:spcBef>
              <a:spcPct val="0"/>
            </a:spcBef>
            <a:spcAft>
              <a:spcPct val="35000"/>
            </a:spcAft>
            <a:buNone/>
          </a:pPr>
          <a:r>
            <a:rPr lang="en-US" sz="3100" kern="1200" dirty="0"/>
            <a:t>Articulatory Phonetics</a:t>
          </a:r>
          <a:endParaRPr lang="en-ID" sz="3100" kern="1200" dirty="0"/>
        </a:p>
      </dsp:txBody>
      <dsp:txXfrm>
        <a:off x="518128" y="130286"/>
        <a:ext cx="6539040" cy="825776"/>
      </dsp:txXfrm>
    </dsp:sp>
    <dsp:sp modelId="{E2032BD6-9D95-444C-A9A0-29E0ADE18097}">
      <dsp:nvSpPr>
        <dsp:cNvPr id="0" name=""/>
        <dsp:cNvSpPr/>
      </dsp:nvSpPr>
      <dsp:spPr>
        <a:xfrm>
          <a:off x="0" y="2486409"/>
          <a:ext cx="9469120" cy="13182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4909" tIns="645668" rIns="73490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The physical way speech sounds travel</a:t>
          </a:r>
          <a:endParaRPr lang="en-ID" sz="3100" kern="1200" dirty="0"/>
        </a:p>
      </dsp:txBody>
      <dsp:txXfrm>
        <a:off x="0" y="2486409"/>
        <a:ext cx="9469120" cy="1318275"/>
      </dsp:txXfrm>
    </dsp:sp>
    <dsp:sp modelId="{98E12C54-9E13-4FFC-8424-56B64A0C7E7D}">
      <dsp:nvSpPr>
        <dsp:cNvPr id="0" name=""/>
        <dsp:cNvSpPr/>
      </dsp:nvSpPr>
      <dsp:spPr>
        <a:xfrm>
          <a:off x="473456" y="2028849"/>
          <a:ext cx="6628384"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37" tIns="0" rIns="250537" bIns="0" numCol="1" spcCol="1270" anchor="ctr" anchorCtr="0">
          <a:noAutofit/>
        </a:bodyPr>
        <a:lstStyle/>
        <a:p>
          <a:pPr marL="0" lvl="0" indent="0" algn="l" defTabSz="1377950">
            <a:lnSpc>
              <a:spcPct val="90000"/>
            </a:lnSpc>
            <a:spcBef>
              <a:spcPct val="0"/>
            </a:spcBef>
            <a:spcAft>
              <a:spcPct val="35000"/>
            </a:spcAft>
            <a:buNone/>
          </a:pPr>
          <a:r>
            <a:rPr lang="en-US" sz="3100" kern="1200" dirty="0"/>
            <a:t>Acoustic Phonetics</a:t>
          </a:r>
          <a:endParaRPr lang="en-ID" sz="3100" kern="1200" dirty="0"/>
        </a:p>
      </dsp:txBody>
      <dsp:txXfrm>
        <a:off x="518128" y="2073521"/>
        <a:ext cx="6539040" cy="825776"/>
      </dsp:txXfrm>
    </dsp:sp>
    <dsp:sp modelId="{196BF6A3-DD0E-45E7-8ABE-265CC0F5CFBB}">
      <dsp:nvSpPr>
        <dsp:cNvPr id="0" name=""/>
        <dsp:cNvSpPr/>
      </dsp:nvSpPr>
      <dsp:spPr>
        <a:xfrm>
          <a:off x="0" y="4429644"/>
          <a:ext cx="9469120" cy="13182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4909" tIns="645668" rIns="73490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The way people perceive speech sounds </a:t>
          </a:r>
          <a:endParaRPr lang="en-ID" sz="3100" kern="1200" dirty="0"/>
        </a:p>
      </dsp:txBody>
      <dsp:txXfrm>
        <a:off x="0" y="4429644"/>
        <a:ext cx="9469120" cy="1318275"/>
      </dsp:txXfrm>
    </dsp:sp>
    <dsp:sp modelId="{5D680E98-294F-402B-BC53-EEC154F69BB8}">
      <dsp:nvSpPr>
        <dsp:cNvPr id="0" name=""/>
        <dsp:cNvSpPr/>
      </dsp:nvSpPr>
      <dsp:spPr>
        <a:xfrm>
          <a:off x="473456" y="3972084"/>
          <a:ext cx="6628384"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37" tIns="0" rIns="250537" bIns="0" numCol="1" spcCol="1270" anchor="ctr" anchorCtr="0">
          <a:noAutofit/>
        </a:bodyPr>
        <a:lstStyle/>
        <a:p>
          <a:pPr marL="0" lvl="0" indent="0" algn="l" defTabSz="1377950">
            <a:lnSpc>
              <a:spcPct val="90000"/>
            </a:lnSpc>
            <a:spcBef>
              <a:spcPct val="0"/>
            </a:spcBef>
            <a:spcAft>
              <a:spcPct val="35000"/>
            </a:spcAft>
            <a:buNone/>
          </a:pPr>
          <a:r>
            <a:rPr lang="en-US" sz="3100" kern="1200" dirty="0"/>
            <a:t>Auditory Phonetics</a:t>
          </a:r>
          <a:endParaRPr lang="en-ID" sz="3100" kern="1200" dirty="0"/>
        </a:p>
      </dsp:txBody>
      <dsp:txXfrm>
        <a:off x="518128" y="4016756"/>
        <a:ext cx="6539040"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5B8A-3172-452F-AFE9-6F170B246E0B}">
      <dsp:nvSpPr>
        <dsp:cNvPr id="0" name=""/>
        <dsp:cNvSpPr/>
      </dsp:nvSpPr>
      <dsp:spPr>
        <a:xfrm>
          <a:off x="0" y="0"/>
          <a:ext cx="10718800" cy="1831848"/>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Phonetic Transcription </a:t>
          </a:r>
          <a:endParaRPr lang="en-ID" sz="6500" kern="1200" dirty="0"/>
        </a:p>
      </dsp:txBody>
      <dsp:txXfrm>
        <a:off x="0" y="0"/>
        <a:ext cx="10718800" cy="1831848"/>
      </dsp:txXfrm>
    </dsp:sp>
    <dsp:sp modelId="{89B6DC3D-1D77-4826-AE19-EAA1F297BED7}">
      <dsp:nvSpPr>
        <dsp:cNvPr id="0" name=""/>
        <dsp:cNvSpPr/>
      </dsp:nvSpPr>
      <dsp:spPr>
        <a:xfrm>
          <a:off x="0" y="1831848"/>
          <a:ext cx="10718800" cy="38468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A written representation of spoken language that uses a standardized set of symbols to depict the precise pronunciations of  words/utterances</a:t>
          </a:r>
          <a:endParaRPr lang="en-ID" sz="5000" kern="1200" dirty="0"/>
        </a:p>
      </dsp:txBody>
      <dsp:txXfrm>
        <a:off x="0" y="1831848"/>
        <a:ext cx="10718800" cy="3846880"/>
      </dsp:txXfrm>
    </dsp:sp>
    <dsp:sp modelId="{8D28912E-30D7-439D-A8C1-5F06F255FA94}">
      <dsp:nvSpPr>
        <dsp:cNvPr id="0" name=""/>
        <dsp:cNvSpPr/>
      </dsp:nvSpPr>
      <dsp:spPr>
        <a:xfrm>
          <a:off x="0" y="5678728"/>
          <a:ext cx="10718800" cy="427431"/>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F86D-B60C-4C34-BDA4-EA2783B1AC50}">
      <dsp:nvSpPr>
        <dsp:cNvPr id="0" name=""/>
        <dsp:cNvSpPr/>
      </dsp:nvSpPr>
      <dsp:spPr>
        <a:xfrm>
          <a:off x="5233" y="2401536"/>
          <a:ext cx="2677083" cy="130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Phonetic Alphabet </a:t>
          </a:r>
          <a:endParaRPr lang="en-ID" sz="3900" kern="1200" dirty="0"/>
        </a:p>
      </dsp:txBody>
      <dsp:txXfrm>
        <a:off x="5233" y="2401536"/>
        <a:ext cx="2677083" cy="1303087"/>
      </dsp:txXfrm>
    </dsp:sp>
    <dsp:sp modelId="{18950F1F-4E18-4314-B0F7-0A9BB824CCEF}">
      <dsp:nvSpPr>
        <dsp:cNvPr id="0" name=""/>
        <dsp:cNvSpPr/>
      </dsp:nvSpPr>
      <dsp:spPr>
        <a:xfrm>
          <a:off x="2682316" y="691233"/>
          <a:ext cx="535416" cy="4723692"/>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F56F07-0A8B-44C5-A3EC-0E2C54F4B3D7}">
      <dsp:nvSpPr>
        <dsp:cNvPr id="0" name=""/>
        <dsp:cNvSpPr/>
      </dsp:nvSpPr>
      <dsp:spPr>
        <a:xfrm>
          <a:off x="3431900" y="691233"/>
          <a:ext cx="7281666" cy="47236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International Phonetic Alphabet (IPA) is a system of phonetic notation that represents the sounds of spoken language </a:t>
          </a:r>
          <a:endParaRPr lang="en-ID" sz="3900" kern="1200" dirty="0"/>
        </a:p>
        <a:p>
          <a:pPr marL="285750" lvl="1" indent="-285750" algn="l" defTabSz="1733550">
            <a:lnSpc>
              <a:spcPct val="90000"/>
            </a:lnSpc>
            <a:spcBef>
              <a:spcPct val="0"/>
            </a:spcBef>
            <a:spcAft>
              <a:spcPct val="15000"/>
            </a:spcAft>
            <a:buChar char="•"/>
          </a:pPr>
          <a:r>
            <a:rPr lang="en-US" sz="3900" kern="1200" dirty="0"/>
            <a:t>It includes symbols for consonants, vowels, and other speech sounds </a:t>
          </a:r>
          <a:endParaRPr lang="en-ID" sz="3900" kern="1200" dirty="0"/>
        </a:p>
      </dsp:txBody>
      <dsp:txXfrm>
        <a:off x="3431900" y="691233"/>
        <a:ext cx="7281666" cy="47236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E13B5-6F70-4731-9ED7-7C13429157F9}">
      <dsp:nvSpPr>
        <dsp:cNvPr id="0" name=""/>
        <dsp:cNvSpPr/>
      </dsp:nvSpPr>
      <dsp:spPr>
        <a:xfrm>
          <a:off x="272157" y="734"/>
          <a:ext cx="10174485" cy="6104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Sounds, or </a:t>
          </a:r>
          <a:r>
            <a:rPr lang="en-US" sz="6500" b="1" kern="1200" dirty="0"/>
            <a:t>Orthography </a:t>
          </a:r>
          <a:r>
            <a:rPr lang="en-US" sz="6500" b="0" kern="1200" dirty="0"/>
            <a:t>does not consistently represent the language </a:t>
          </a:r>
          <a:endParaRPr lang="en-ID" sz="6500" b="1" kern="1200" dirty="0"/>
        </a:p>
      </dsp:txBody>
      <dsp:txXfrm>
        <a:off x="272157" y="734"/>
        <a:ext cx="10174485" cy="6104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1760229"/>
          <a:ext cx="10718800" cy="2585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Some problems with ordinary spelling </a:t>
          </a:r>
          <a:endParaRPr lang="en-ID" sz="6500" b="1" kern="1200" dirty="0"/>
        </a:p>
      </dsp:txBody>
      <dsp:txXfrm>
        <a:off x="126223" y="1886452"/>
        <a:ext cx="10466354" cy="23332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5192-DC20-4CDE-898B-63B34816B869}">
      <dsp:nvSpPr>
        <dsp:cNvPr id="0" name=""/>
        <dsp:cNvSpPr/>
      </dsp:nvSpPr>
      <dsp:spPr>
        <a:xfrm>
          <a:off x="0" y="58712"/>
          <a:ext cx="10718800" cy="4352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dirty="0"/>
            <a:t>The same sounds may be represented by many letters or combinations of letters</a:t>
          </a:r>
          <a:endParaRPr lang="en-ID" sz="6200" b="1" kern="1200" dirty="0"/>
        </a:p>
      </dsp:txBody>
      <dsp:txXfrm>
        <a:off x="212467" y="271179"/>
        <a:ext cx="10293866" cy="3927466"/>
      </dsp:txXfrm>
    </dsp:sp>
    <dsp:sp modelId="{694BB994-D9FF-41CF-9C77-4DB6EF385180}">
      <dsp:nvSpPr>
        <dsp:cNvPr id="0" name=""/>
        <dsp:cNvSpPr/>
      </dsp:nvSpPr>
      <dsp:spPr>
        <a:xfrm>
          <a:off x="0" y="4411112"/>
          <a:ext cx="10718800" cy="163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22" tIns="78740" rIns="440944" bIns="78740" numCol="1" spcCol="1270" anchor="t" anchorCtr="0">
          <a:noAutofit/>
        </a:bodyPr>
        <a:lstStyle/>
        <a:p>
          <a:pPr marL="285750" lvl="1" indent="-285750" algn="l" defTabSz="2133600">
            <a:lnSpc>
              <a:spcPct val="90000"/>
            </a:lnSpc>
            <a:spcBef>
              <a:spcPct val="0"/>
            </a:spcBef>
            <a:spcAft>
              <a:spcPct val="20000"/>
            </a:spcAft>
            <a:buChar char="•"/>
          </a:pPr>
          <a:r>
            <a:rPr lang="en-US" sz="4800" kern="1200" dirty="0"/>
            <a:t>he ,  people , key </a:t>
          </a:r>
        </a:p>
        <a:p>
          <a:pPr marL="285750" lvl="1" indent="-285750" algn="l" defTabSz="2133600">
            <a:lnSpc>
              <a:spcPct val="90000"/>
            </a:lnSpc>
            <a:spcBef>
              <a:spcPct val="0"/>
            </a:spcBef>
            <a:spcAft>
              <a:spcPct val="20000"/>
            </a:spcAft>
            <a:buChar char="•"/>
          </a:pPr>
          <a:r>
            <a:rPr lang="en-US" sz="4800" b="1" kern="1200" dirty="0"/>
            <a:t>	</a:t>
          </a:r>
          <a:endParaRPr lang="en-ID" sz="4800" b="1" kern="1200" dirty="0"/>
        </a:p>
      </dsp:txBody>
      <dsp:txXfrm>
        <a:off x="0" y="4411112"/>
        <a:ext cx="10718800" cy="163633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3/13/2025</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3/13/2025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EC45-D7E7-B101-C858-A10BADA70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CA14-7E5B-4FD4-8352-6935364EA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0C65E-D6E0-B1B5-C9DF-CE3E509615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a:extLst>
              <a:ext uri="{FF2B5EF4-FFF2-40B4-BE49-F238E27FC236}">
                <a16:creationId xmlns:a16="http://schemas.microsoft.com/office/drawing/2014/main" id="{54325D2F-5955-8ADE-A03F-612670248C09}"/>
              </a:ext>
            </a:extLst>
          </p:cNvPr>
          <p:cNvSpPr>
            <a:spLocks noGrp="1"/>
          </p:cNvSpPr>
          <p:nvPr>
            <p:ph type="sldNum" sz="quarter" idx="5"/>
          </p:nvPr>
        </p:nvSpPr>
        <p:spPr/>
        <p:txBody>
          <a:bodyPr/>
          <a:lstStyle/>
          <a:p>
            <a:fld id="{8EAA36B1-75F6-458C-B388-8BC01E9857C8}" type="slidenum">
              <a:rPr lang="en-US" smtClean="0"/>
              <a:t>10</a:t>
            </a:fld>
            <a:endParaRPr lang="en-US" dirty="0"/>
          </a:p>
        </p:txBody>
      </p:sp>
    </p:spTree>
    <p:extLst>
      <p:ext uri="{BB962C8B-B14F-4D97-AF65-F5344CB8AC3E}">
        <p14:creationId xmlns:p14="http://schemas.microsoft.com/office/powerpoint/2010/main" val="232099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p:txBody>
          <a:bodyPr/>
          <a:lstStyle/>
          <a:p>
            <a:r>
              <a:rPr lang="en-US" dirty="0"/>
              <a:t>Introduction to Phonetics</a:t>
            </a:r>
          </a:p>
        </p:txBody>
      </p:sp>
    </p:spTree>
    <p:extLst>
      <p:ext uri="{BB962C8B-B14F-4D97-AF65-F5344CB8AC3E}">
        <p14:creationId xmlns:p14="http://schemas.microsoft.com/office/powerpoint/2010/main" val="183373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5FBA-DBBD-56C6-485F-35E73282A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77ABA-A39F-ABA3-45B7-2AD8EF2F1564}"/>
              </a:ext>
            </a:extLst>
          </p:cNvPr>
          <p:cNvSpPr>
            <a:spLocks noGrp="1"/>
          </p:cNvSpPr>
          <p:nvPr>
            <p:ph type="ctrTitle"/>
          </p:nvPr>
        </p:nvSpPr>
        <p:spPr/>
        <p:txBody>
          <a:bodyPr/>
          <a:lstStyle/>
          <a:p>
            <a:r>
              <a:rPr lang="en-US" dirty="0"/>
              <a:t>Three Categories of Phonetics</a:t>
            </a:r>
          </a:p>
        </p:txBody>
      </p:sp>
    </p:spTree>
    <p:extLst>
      <p:ext uri="{BB962C8B-B14F-4D97-AF65-F5344CB8AC3E}">
        <p14:creationId xmlns:p14="http://schemas.microsoft.com/office/powerpoint/2010/main" val="63860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A617101-9F55-AE56-85C1-DA7727E456A5}"/>
              </a:ext>
            </a:extLst>
          </p:cNvPr>
          <p:cNvGraphicFramePr/>
          <p:nvPr>
            <p:extLst>
              <p:ext uri="{D42A27DB-BD31-4B8C-83A1-F6EECF244321}">
                <p14:modId xmlns:p14="http://schemas.microsoft.com/office/powerpoint/2010/main" val="2843212489"/>
              </p:ext>
            </p:extLst>
          </p:nvPr>
        </p:nvGraphicFramePr>
        <p:xfrm>
          <a:off x="2032000" y="304800"/>
          <a:ext cx="9469120" cy="583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668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2CD59E64-797E-4549-A6A1-D535A86A4FFE}"/>
                                            </p:graphicEl>
                                          </p:spTgt>
                                        </p:tgtEl>
                                        <p:attrNameLst>
                                          <p:attrName>style.visibility</p:attrName>
                                        </p:attrNameLst>
                                      </p:cBhvr>
                                      <p:to>
                                        <p:strVal val="visible"/>
                                      </p:to>
                                    </p:set>
                                    <p:animEffect transition="in" filter="fade">
                                      <p:cBhvr>
                                        <p:cTn id="7" dur="1000"/>
                                        <p:tgtEl>
                                          <p:spTgt spid="7">
                                            <p:graphicEl>
                                              <a:dgm id="{2CD59E64-797E-4549-A6A1-D535A86A4FFE}"/>
                                            </p:graphicEl>
                                          </p:spTgt>
                                        </p:tgtEl>
                                      </p:cBhvr>
                                    </p:animEffect>
                                    <p:anim calcmode="lin" valueType="num">
                                      <p:cBhvr>
                                        <p:cTn id="8" dur="1000" fill="hold"/>
                                        <p:tgtEl>
                                          <p:spTgt spid="7">
                                            <p:graphicEl>
                                              <a:dgm id="{2CD59E64-797E-4549-A6A1-D535A86A4FFE}"/>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2CD59E64-797E-4549-A6A1-D535A86A4FF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98E12C54-9E13-4FFC-8424-56B64A0C7E7D}"/>
                                            </p:graphicEl>
                                          </p:spTgt>
                                        </p:tgtEl>
                                        <p:attrNameLst>
                                          <p:attrName>style.visibility</p:attrName>
                                        </p:attrNameLst>
                                      </p:cBhvr>
                                      <p:to>
                                        <p:strVal val="visible"/>
                                      </p:to>
                                    </p:set>
                                    <p:animEffect transition="in" filter="fade">
                                      <p:cBhvr>
                                        <p:cTn id="14" dur="1000"/>
                                        <p:tgtEl>
                                          <p:spTgt spid="7">
                                            <p:graphicEl>
                                              <a:dgm id="{98E12C54-9E13-4FFC-8424-56B64A0C7E7D}"/>
                                            </p:graphicEl>
                                          </p:spTgt>
                                        </p:tgtEl>
                                      </p:cBhvr>
                                    </p:animEffect>
                                    <p:anim calcmode="lin" valueType="num">
                                      <p:cBhvr>
                                        <p:cTn id="15" dur="1000" fill="hold"/>
                                        <p:tgtEl>
                                          <p:spTgt spid="7">
                                            <p:graphicEl>
                                              <a:dgm id="{98E12C54-9E13-4FFC-8424-56B64A0C7E7D}"/>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98E12C54-9E13-4FFC-8424-56B64A0C7E7D}"/>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5D680E98-294F-402B-BC53-EEC154F69BB8}"/>
                                            </p:graphicEl>
                                          </p:spTgt>
                                        </p:tgtEl>
                                        <p:attrNameLst>
                                          <p:attrName>style.visibility</p:attrName>
                                        </p:attrNameLst>
                                      </p:cBhvr>
                                      <p:to>
                                        <p:strVal val="visible"/>
                                      </p:to>
                                    </p:set>
                                    <p:animEffect transition="in" filter="fade">
                                      <p:cBhvr>
                                        <p:cTn id="21" dur="1000"/>
                                        <p:tgtEl>
                                          <p:spTgt spid="7">
                                            <p:graphicEl>
                                              <a:dgm id="{5D680E98-294F-402B-BC53-EEC154F69BB8}"/>
                                            </p:graphicEl>
                                          </p:spTgt>
                                        </p:tgtEl>
                                      </p:cBhvr>
                                    </p:animEffect>
                                    <p:anim calcmode="lin" valueType="num">
                                      <p:cBhvr>
                                        <p:cTn id="22" dur="1000" fill="hold"/>
                                        <p:tgtEl>
                                          <p:spTgt spid="7">
                                            <p:graphicEl>
                                              <a:dgm id="{5D680E98-294F-402B-BC53-EEC154F69BB8}"/>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5D680E98-294F-402B-BC53-EEC154F69BB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CAB13942-3F0F-44EE-B146-44F6B18C6292}"/>
                                            </p:graphicEl>
                                          </p:spTgt>
                                        </p:tgtEl>
                                        <p:attrNameLst>
                                          <p:attrName>style.visibility</p:attrName>
                                        </p:attrNameLst>
                                      </p:cBhvr>
                                      <p:to>
                                        <p:strVal val="visible"/>
                                      </p:to>
                                    </p:set>
                                    <p:animEffect transition="in" filter="fade">
                                      <p:cBhvr>
                                        <p:cTn id="28" dur="1000"/>
                                        <p:tgtEl>
                                          <p:spTgt spid="7">
                                            <p:graphicEl>
                                              <a:dgm id="{CAB13942-3F0F-44EE-B146-44F6B18C6292}"/>
                                            </p:graphicEl>
                                          </p:spTgt>
                                        </p:tgtEl>
                                      </p:cBhvr>
                                    </p:animEffect>
                                    <p:anim calcmode="lin" valueType="num">
                                      <p:cBhvr>
                                        <p:cTn id="29" dur="1000" fill="hold"/>
                                        <p:tgtEl>
                                          <p:spTgt spid="7">
                                            <p:graphicEl>
                                              <a:dgm id="{CAB13942-3F0F-44EE-B146-44F6B18C6292}"/>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CAB13942-3F0F-44EE-B146-44F6B18C6292}"/>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E2032BD6-9D95-444C-A9A0-29E0ADE18097}"/>
                                            </p:graphicEl>
                                          </p:spTgt>
                                        </p:tgtEl>
                                        <p:attrNameLst>
                                          <p:attrName>style.visibility</p:attrName>
                                        </p:attrNameLst>
                                      </p:cBhvr>
                                      <p:to>
                                        <p:strVal val="visible"/>
                                      </p:to>
                                    </p:set>
                                    <p:animEffect transition="in" filter="fade">
                                      <p:cBhvr>
                                        <p:cTn id="35" dur="1000"/>
                                        <p:tgtEl>
                                          <p:spTgt spid="7">
                                            <p:graphicEl>
                                              <a:dgm id="{E2032BD6-9D95-444C-A9A0-29E0ADE18097}"/>
                                            </p:graphicEl>
                                          </p:spTgt>
                                        </p:tgtEl>
                                      </p:cBhvr>
                                    </p:animEffect>
                                    <p:anim calcmode="lin" valueType="num">
                                      <p:cBhvr>
                                        <p:cTn id="36" dur="1000" fill="hold"/>
                                        <p:tgtEl>
                                          <p:spTgt spid="7">
                                            <p:graphicEl>
                                              <a:dgm id="{E2032BD6-9D95-444C-A9A0-29E0ADE18097}"/>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E2032BD6-9D95-444C-A9A0-29E0ADE1809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196BF6A3-DD0E-45E7-8ABE-265CC0F5CFBB}"/>
                                            </p:graphicEl>
                                          </p:spTgt>
                                        </p:tgtEl>
                                        <p:attrNameLst>
                                          <p:attrName>style.visibility</p:attrName>
                                        </p:attrNameLst>
                                      </p:cBhvr>
                                      <p:to>
                                        <p:strVal val="visible"/>
                                      </p:to>
                                    </p:set>
                                    <p:animEffect transition="in" filter="fade">
                                      <p:cBhvr>
                                        <p:cTn id="42" dur="1000"/>
                                        <p:tgtEl>
                                          <p:spTgt spid="7">
                                            <p:graphicEl>
                                              <a:dgm id="{196BF6A3-DD0E-45E7-8ABE-265CC0F5CFBB}"/>
                                            </p:graphicEl>
                                          </p:spTgt>
                                        </p:tgtEl>
                                      </p:cBhvr>
                                    </p:animEffect>
                                    <p:anim calcmode="lin" valueType="num">
                                      <p:cBhvr>
                                        <p:cTn id="43" dur="1000" fill="hold"/>
                                        <p:tgtEl>
                                          <p:spTgt spid="7">
                                            <p:graphicEl>
                                              <a:dgm id="{196BF6A3-DD0E-45E7-8ABE-265CC0F5CFBB}"/>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196BF6A3-DD0E-45E7-8ABE-265CC0F5CFB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1AC2E6E-B4A2-5B22-B668-059C6B652B8C}"/>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FFCE58BF-4D65-24BF-8DAF-5217A609568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2EAE697-053D-D3DC-BB29-1910247BBA37}"/>
              </a:ext>
            </a:extLst>
          </p:cNvPr>
          <p:cNvSpPr>
            <a:spLocks noGrp="1"/>
          </p:cNvSpPr>
          <p:nvPr>
            <p:ph type="sldNum" sz="quarter" idx="12"/>
          </p:nvPr>
        </p:nvSpPr>
        <p:spPr/>
        <p:txBody>
          <a:bodyPr/>
          <a:lstStyle/>
          <a:p>
            <a:fld id="{A65A5C87-DF58-40C8-B092-1DE63DB4547E}" type="slidenum">
              <a:rPr lang="en-US" smtClean="0"/>
              <a:t>12</a:t>
            </a:fld>
            <a:endParaRPr lang="en-US" dirty="0"/>
          </a:p>
        </p:txBody>
      </p:sp>
      <p:pic>
        <p:nvPicPr>
          <p:cNvPr id="6" name="Picture 5" descr="03-Phonetics-phonology-3-638.jpg">
            <a:extLst>
              <a:ext uri="{FF2B5EF4-FFF2-40B4-BE49-F238E27FC236}">
                <a16:creationId xmlns:a16="http://schemas.microsoft.com/office/drawing/2014/main" id="{3CB84BBB-B8F0-3767-6399-49EA773B4672}"/>
              </a:ext>
            </a:extLst>
          </p:cNvPr>
          <p:cNvPicPr>
            <a:picLocks noChangeAspect="1"/>
          </p:cNvPicPr>
          <p:nvPr/>
        </p:nvPicPr>
        <p:blipFill>
          <a:blip r:embed="rId2"/>
          <a:stretch>
            <a:fillRect/>
          </a:stretch>
        </p:blipFill>
        <p:spPr>
          <a:xfrm>
            <a:off x="97870" y="136525"/>
            <a:ext cx="9433560" cy="7075170"/>
          </a:xfrm>
          <a:prstGeom prst="rect">
            <a:avLst/>
          </a:prstGeom>
        </p:spPr>
      </p:pic>
    </p:spTree>
    <p:extLst>
      <p:ext uri="{BB962C8B-B14F-4D97-AF65-F5344CB8AC3E}">
        <p14:creationId xmlns:p14="http://schemas.microsoft.com/office/powerpoint/2010/main" val="209829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AEF2-16ED-4973-9523-F1F298024424}"/>
              </a:ext>
            </a:extLst>
          </p:cNvPr>
          <p:cNvSpPr>
            <a:spLocks noGrp="1"/>
          </p:cNvSpPr>
          <p:nvPr>
            <p:ph type="title"/>
          </p:nvPr>
        </p:nvSpPr>
        <p:spPr/>
        <p:txBody>
          <a:bodyPr>
            <a:normAutofit/>
          </a:bodyPr>
          <a:lstStyle/>
          <a:p>
            <a:r>
              <a:rPr lang="sr-Latn-CS" sz="4800" dirty="0"/>
              <a:t>Plosives </a:t>
            </a:r>
            <a:endParaRPr lang="en-ID" sz="4800" dirty="0"/>
          </a:p>
        </p:txBody>
      </p:sp>
      <p:sp>
        <p:nvSpPr>
          <p:cNvPr id="6" name="Content Placeholder 5">
            <a:extLst>
              <a:ext uri="{FF2B5EF4-FFF2-40B4-BE49-F238E27FC236}">
                <a16:creationId xmlns:a16="http://schemas.microsoft.com/office/drawing/2014/main" id="{4A83623A-42FC-7638-24BA-68025B335037}"/>
              </a:ext>
            </a:extLst>
          </p:cNvPr>
          <p:cNvSpPr>
            <a:spLocks noGrp="1"/>
          </p:cNvSpPr>
          <p:nvPr>
            <p:ph idx="1"/>
          </p:nvPr>
        </p:nvSpPr>
        <p:spPr/>
        <p:txBody>
          <a:bodyPr/>
          <a:lstStyle/>
          <a:p>
            <a:pPr>
              <a:lnSpc>
                <a:spcPct val="90000"/>
              </a:lnSpc>
            </a:pPr>
            <a:r>
              <a:rPr lang="sr-Latn-CS" sz="2800" dirty="0"/>
              <a:t>also called STOP CONSONANTS </a:t>
            </a:r>
          </a:p>
          <a:p>
            <a:pPr>
              <a:lnSpc>
                <a:spcPct val="90000"/>
              </a:lnSpc>
            </a:pPr>
            <a:r>
              <a:rPr lang="sr-Latn-CS" sz="2800" dirty="0"/>
              <a:t>the </a:t>
            </a:r>
            <a:r>
              <a:rPr lang="en-US" sz="2800" dirty="0"/>
              <a:t>breath is completely stopped at some point in the mouth and then released with a slight explosion </a:t>
            </a:r>
          </a:p>
          <a:p>
            <a:pPr>
              <a:lnSpc>
                <a:spcPct val="90000"/>
              </a:lnSpc>
            </a:pPr>
            <a:r>
              <a:rPr lang="en-US" sz="2800" dirty="0"/>
              <a:t>speech organs which may form plosives: lips (bilabial plosives), tip of the tongue (alveolar plosives), back of the tongue (velar plosives) </a:t>
            </a:r>
          </a:p>
          <a:p>
            <a:pPr>
              <a:lnSpc>
                <a:spcPct val="90000"/>
              </a:lnSpc>
            </a:pPr>
            <a:r>
              <a:rPr lang="en-US" sz="2800" dirty="0"/>
              <a:t>all six plosives (/p, b, t, d, k, g/) may occur at the beginning of words, in the middle of words and at the end of words </a:t>
            </a:r>
          </a:p>
          <a:p>
            <a:endParaRPr lang="en-ID" dirty="0"/>
          </a:p>
        </p:txBody>
      </p:sp>
      <p:sp>
        <p:nvSpPr>
          <p:cNvPr id="3" name="Date Placeholder 2">
            <a:extLst>
              <a:ext uri="{FF2B5EF4-FFF2-40B4-BE49-F238E27FC236}">
                <a16:creationId xmlns:a16="http://schemas.microsoft.com/office/drawing/2014/main" id="{10533523-6414-6AB0-5390-A5EC2488C01F}"/>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58A8D6CF-EA38-8C00-04B9-949223470D8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7A1DE6D-B3A3-5146-D2F7-5383173FA046}"/>
              </a:ext>
            </a:extLst>
          </p:cNvPr>
          <p:cNvSpPr>
            <a:spLocks noGrp="1"/>
          </p:cNvSpPr>
          <p:nvPr>
            <p:ph type="sldNum" sz="quarter" idx="12"/>
          </p:nvPr>
        </p:nvSpPr>
        <p:spPr/>
        <p:txBody>
          <a:bodyPr/>
          <a:lstStyle/>
          <a:p>
            <a:fld id="{A65A5C87-DF58-40C8-B092-1DE63DB4547E}" type="slidenum">
              <a:rPr lang="en-US" smtClean="0"/>
              <a:t>13</a:t>
            </a:fld>
            <a:endParaRPr lang="en-US" dirty="0"/>
          </a:p>
        </p:txBody>
      </p:sp>
    </p:spTree>
    <p:extLst>
      <p:ext uri="{BB962C8B-B14F-4D97-AF65-F5344CB8AC3E}">
        <p14:creationId xmlns:p14="http://schemas.microsoft.com/office/powerpoint/2010/main" val="345681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1DF2-E9F0-2F03-594D-582EEE94A0AF}"/>
              </a:ext>
            </a:extLst>
          </p:cNvPr>
          <p:cNvSpPr>
            <a:spLocks noGrp="1"/>
          </p:cNvSpPr>
          <p:nvPr>
            <p:ph type="title"/>
          </p:nvPr>
        </p:nvSpPr>
        <p:spPr/>
        <p:txBody>
          <a:bodyPr/>
          <a:lstStyle/>
          <a:p>
            <a:r>
              <a:rPr lang="en-US" dirty="0"/>
              <a:t>/p, b/ </a:t>
            </a:r>
            <a:endParaRPr lang="en-ID" dirty="0"/>
          </a:p>
        </p:txBody>
      </p:sp>
      <p:sp>
        <p:nvSpPr>
          <p:cNvPr id="3" name="Content Placeholder 2">
            <a:extLst>
              <a:ext uri="{FF2B5EF4-FFF2-40B4-BE49-F238E27FC236}">
                <a16:creationId xmlns:a16="http://schemas.microsoft.com/office/drawing/2014/main" id="{8B2E9EBB-1463-9C67-53AA-F8A0AF4AFE4B}"/>
              </a:ext>
            </a:extLst>
          </p:cNvPr>
          <p:cNvSpPr>
            <a:spLocks noGrp="1"/>
          </p:cNvSpPr>
          <p:nvPr>
            <p:ph idx="1"/>
          </p:nvPr>
        </p:nvSpPr>
        <p:spPr/>
        <p:txBody>
          <a:bodyPr/>
          <a:lstStyle/>
          <a:p>
            <a:r>
              <a:rPr lang="en-US" sz="2800" i="1" dirty="0"/>
              <a:t>bilabial plosives </a:t>
            </a:r>
            <a:endParaRPr lang="en-US" sz="2800" dirty="0"/>
          </a:p>
          <a:p>
            <a:r>
              <a:rPr lang="en-US" sz="2800" dirty="0"/>
              <a:t>the lips are closed firmly, the soft palate is raised so that the air cannot go through the nose, but is trapped in the mouth for a while</a:t>
            </a:r>
          </a:p>
          <a:p>
            <a:r>
              <a:rPr lang="en-US" sz="2800" dirty="0"/>
              <a:t>when the lips open suddenly, the air rushes out with a slight explosion or a popping noise</a:t>
            </a:r>
          </a:p>
          <a:p>
            <a:endParaRPr lang="en-ID" dirty="0"/>
          </a:p>
        </p:txBody>
      </p:sp>
      <p:sp>
        <p:nvSpPr>
          <p:cNvPr id="4" name="Date Placeholder 3">
            <a:extLst>
              <a:ext uri="{FF2B5EF4-FFF2-40B4-BE49-F238E27FC236}">
                <a16:creationId xmlns:a16="http://schemas.microsoft.com/office/drawing/2014/main" id="{67667DED-3D30-D6E9-2BEE-6D2F83145CD3}"/>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8862CADF-1A07-8C88-9884-04CDB3D1590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847B2A0D-45E9-7177-7454-0B6175E7D20C}"/>
              </a:ext>
            </a:extLst>
          </p:cNvPr>
          <p:cNvSpPr>
            <a:spLocks noGrp="1"/>
          </p:cNvSpPr>
          <p:nvPr>
            <p:ph type="sldNum" sz="quarter" idx="12"/>
          </p:nvPr>
        </p:nvSpPr>
        <p:spPr/>
        <p:txBody>
          <a:bodyPr/>
          <a:lstStyle/>
          <a:p>
            <a:fld id="{A65A5C87-DF58-40C8-B092-1DE63DB4547E}" type="slidenum">
              <a:rPr lang="en-US" smtClean="0"/>
              <a:t>14</a:t>
            </a:fld>
            <a:endParaRPr lang="en-US" dirty="0"/>
          </a:p>
        </p:txBody>
      </p:sp>
    </p:spTree>
    <p:extLst>
      <p:ext uri="{BB962C8B-B14F-4D97-AF65-F5344CB8AC3E}">
        <p14:creationId xmlns:p14="http://schemas.microsoft.com/office/powerpoint/2010/main" val="3022870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C99F-E9F6-B6F9-70EE-AB1DC3862B07}"/>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FE2AA47-4455-BAD6-B93C-EC3A912E4CF9}"/>
              </a:ext>
            </a:extLst>
          </p:cNvPr>
          <p:cNvSpPr>
            <a:spLocks noGrp="1"/>
          </p:cNvSpPr>
          <p:nvPr>
            <p:ph idx="1"/>
          </p:nvPr>
        </p:nvSpPr>
        <p:spPr/>
        <p:txBody>
          <a:bodyPr>
            <a:normAutofit fontScale="92500" lnSpcReduction="10000"/>
          </a:bodyPr>
          <a:lstStyle/>
          <a:p>
            <a:r>
              <a:rPr lang="en-US" sz="2800" dirty="0"/>
              <a:t>/p/ - strong, voiceless</a:t>
            </a:r>
          </a:p>
          <a:p>
            <a:r>
              <a:rPr lang="en-US" sz="2800" dirty="0"/>
              <a:t>/b/ - weak, voiced </a:t>
            </a:r>
          </a:p>
          <a:p>
            <a:r>
              <a:rPr lang="en-US" sz="2800" dirty="0"/>
              <a:t>when /p/ is found at the beginning of a word, it has a special feature – ASPIRATION </a:t>
            </a:r>
          </a:p>
          <a:p>
            <a:r>
              <a:rPr lang="en-US" dirty="0"/>
              <a:t>e.g. </a:t>
            </a:r>
            <a:r>
              <a:rPr lang="en-US" i="1" dirty="0"/>
              <a:t>pull, pot, put, pat, pet, pit </a:t>
            </a:r>
          </a:p>
          <a:p>
            <a:r>
              <a:rPr lang="en-US" dirty="0"/>
              <a:t>/b/ never has aspiration</a:t>
            </a:r>
          </a:p>
          <a:p>
            <a:r>
              <a:rPr lang="en-US" dirty="0"/>
              <a:t>e.g. </a:t>
            </a:r>
            <a:r>
              <a:rPr lang="en-US" i="1" dirty="0"/>
              <a:t>book, bar, back, bell, bit, bean</a:t>
            </a:r>
            <a:endParaRPr lang="sr-Latn-CS" dirty="0"/>
          </a:p>
          <a:p>
            <a:endParaRPr lang="en-US" dirty="0"/>
          </a:p>
          <a:p>
            <a:endParaRPr lang="en-US" sz="2800" dirty="0"/>
          </a:p>
          <a:p>
            <a:pPr marL="0" indent="0">
              <a:buNone/>
            </a:pPr>
            <a:endParaRPr lang="en-ID" dirty="0"/>
          </a:p>
        </p:txBody>
      </p:sp>
      <p:sp>
        <p:nvSpPr>
          <p:cNvPr id="4" name="Date Placeholder 3">
            <a:extLst>
              <a:ext uri="{FF2B5EF4-FFF2-40B4-BE49-F238E27FC236}">
                <a16:creationId xmlns:a16="http://schemas.microsoft.com/office/drawing/2014/main" id="{80531F50-1812-9F31-6557-2BDDBC6F4501}"/>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63BA9684-2BCF-A93F-EA19-B254CB80EE02}"/>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1A82A7D-9204-2006-CA44-2B7EF7C5FEA3}"/>
              </a:ext>
            </a:extLst>
          </p:cNvPr>
          <p:cNvSpPr>
            <a:spLocks noGrp="1"/>
          </p:cNvSpPr>
          <p:nvPr>
            <p:ph type="sldNum" sz="quarter" idx="12"/>
          </p:nvPr>
        </p:nvSpPr>
        <p:spPr/>
        <p:txBody>
          <a:bodyPr/>
          <a:lstStyle/>
          <a:p>
            <a:fld id="{A65A5C87-DF58-40C8-B092-1DE63DB4547E}" type="slidenum">
              <a:rPr lang="en-US" smtClean="0"/>
              <a:t>15</a:t>
            </a:fld>
            <a:endParaRPr lang="en-US" dirty="0"/>
          </a:p>
        </p:txBody>
      </p:sp>
    </p:spTree>
    <p:extLst>
      <p:ext uri="{BB962C8B-B14F-4D97-AF65-F5344CB8AC3E}">
        <p14:creationId xmlns:p14="http://schemas.microsoft.com/office/powerpoint/2010/main" val="2070121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5F0F-3392-03BC-5A11-3079EEFE678D}"/>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094D888-0288-4B21-943F-08336E1A07A0}"/>
              </a:ext>
            </a:extLst>
          </p:cNvPr>
          <p:cNvGraphicFramePr/>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73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9827-55F3-F7C1-B2E5-C2DCFDDE550E}"/>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9C3ABD7-FE99-40B0-2F58-CBD10EEF09C1}"/>
              </a:ext>
            </a:extLst>
          </p:cNvPr>
          <p:cNvGraphicFramePr/>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67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18950F1F-4E18-4314-B0F7-0A9BB824CCEF}"/>
                                            </p:graphicEl>
                                          </p:spTgt>
                                        </p:tgtEl>
                                        <p:attrNameLst>
                                          <p:attrName>style.visibility</p:attrName>
                                        </p:attrNameLst>
                                      </p:cBhvr>
                                      <p:to>
                                        <p:strVal val="visible"/>
                                      </p:to>
                                    </p:set>
                                    <p:animEffect transition="in" filter="fade">
                                      <p:cBhvr>
                                        <p:cTn id="7" dur="1000"/>
                                        <p:tgtEl>
                                          <p:spTgt spid="7">
                                            <p:graphicEl>
                                              <a:dgm id="{18950F1F-4E18-4314-B0F7-0A9BB824CCEF}"/>
                                            </p:graphicEl>
                                          </p:spTgt>
                                        </p:tgtEl>
                                      </p:cBhvr>
                                    </p:animEffect>
                                    <p:anim calcmode="lin" valueType="num">
                                      <p:cBhvr>
                                        <p:cTn id="8" dur="1000" fill="hold"/>
                                        <p:tgtEl>
                                          <p:spTgt spid="7">
                                            <p:graphicEl>
                                              <a:dgm id="{18950F1F-4E18-4314-B0F7-0A9BB824CCEF}"/>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18950F1F-4E18-4314-B0F7-0A9BB824CCE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0054F86D-B60C-4C34-BDA4-EA2783B1AC50}"/>
                                            </p:graphicEl>
                                          </p:spTgt>
                                        </p:tgtEl>
                                        <p:attrNameLst>
                                          <p:attrName>style.visibility</p:attrName>
                                        </p:attrNameLst>
                                      </p:cBhvr>
                                      <p:to>
                                        <p:strVal val="visible"/>
                                      </p:to>
                                    </p:set>
                                    <p:animEffect transition="in" filter="fade">
                                      <p:cBhvr>
                                        <p:cTn id="12" dur="1000"/>
                                        <p:tgtEl>
                                          <p:spTgt spid="7">
                                            <p:graphicEl>
                                              <a:dgm id="{0054F86D-B60C-4C34-BDA4-EA2783B1AC50}"/>
                                            </p:graphicEl>
                                          </p:spTgt>
                                        </p:tgtEl>
                                      </p:cBhvr>
                                    </p:animEffect>
                                    <p:anim calcmode="lin" valueType="num">
                                      <p:cBhvr>
                                        <p:cTn id="13" dur="1000" fill="hold"/>
                                        <p:tgtEl>
                                          <p:spTgt spid="7">
                                            <p:graphicEl>
                                              <a:dgm id="{0054F86D-B60C-4C34-BDA4-EA2783B1AC50}"/>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0054F86D-B60C-4C34-BDA4-EA2783B1AC5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87F56F07-0A8B-44C5-A3EC-0E2C54F4B3D7}"/>
                                            </p:graphicEl>
                                          </p:spTgt>
                                        </p:tgtEl>
                                        <p:attrNameLst>
                                          <p:attrName>style.visibility</p:attrName>
                                        </p:attrNameLst>
                                      </p:cBhvr>
                                      <p:to>
                                        <p:strVal val="visible"/>
                                      </p:to>
                                    </p:set>
                                    <p:animEffect transition="in" filter="fade">
                                      <p:cBhvr>
                                        <p:cTn id="19" dur="1000"/>
                                        <p:tgtEl>
                                          <p:spTgt spid="7">
                                            <p:graphicEl>
                                              <a:dgm id="{87F56F07-0A8B-44C5-A3EC-0E2C54F4B3D7}"/>
                                            </p:graphicEl>
                                          </p:spTgt>
                                        </p:tgtEl>
                                      </p:cBhvr>
                                    </p:animEffect>
                                    <p:anim calcmode="lin" valueType="num">
                                      <p:cBhvr>
                                        <p:cTn id="20" dur="1000" fill="hold"/>
                                        <p:tgtEl>
                                          <p:spTgt spid="7">
                                            <p:graphicEl>
                                              <a:dgm id="{87F56F07-0A8B-44C5-A3EC-0E2C54F4B3D7}"/>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87F56F07-0A8B-44C5-A3EC-0E2C54F4B3D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2A42-97FD-F262-6FA0-78109F406AFB}"/>
            </a:ext>
          </a:extLst>
        </p:cNvPr>
        <p:cNvGrpSpPr/>
        <p:nvPr/>
      </p:nvGrpSpPr>
      <p:grpSpPr>
        <a:xfrm>
          <a:off x="0" y="0"/>
          <a:ext cx="0" cy="0"/>
          <a:chOff x="0" y="0"/>
          <a:chExt cx="0" cy="0"/>
        </a:xfrm>
      </p:grpSpPr>
      <p:sp>
        <p:nvSpPr>
          <p:cNvPr id="7" name="Speech Bubble: Oval 6">
            <a:extLst>
              <a:ext uri="{FF2B5EF4-FFF2-40B4-BE49-F238E27FC236}">
                <a16:creationId xmlns:a16="http://schemas.microsoft.com/office/drawing/2014/main" id="{31E9C10C-416D-C5BB-13A5-76BFAED50CC8}"/>
              </a:ext>
            </a:extLst>
          </p:cNvPr>
          <p:cNvSpPr/>
          <p:nvPr/>
        </p:nvSpPr>
        <p:spPr>
          <a:xfrm>
            <a:off x="1910080" y="609600"/>
            <a:ext cx="7956000" cy="485648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Why we need Phonetic Alphabet ?</a:t>
            </a:r>
            <a:endParaRPr lang="en-ID" sz="4400" b="1" dirty="0"/>
          </a:p>
        </p:txBody>
      </p:sp>
    </p:spTree>
    <p:extLst>
      <p:ext uri="{BB962C8B-B14F-4D97-AF65-F5344CB8AC3E}">
        <p14:creationId xmlns:p14="http://schemas.microsoft.com/office/powerpoint/2010/main" val="514826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960B5-73D3-9EA3-467F-29666E4AC41B}"/>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C641C00-6E33-822A-A93D-E7A1EC99C342}"/>
              </a:ext>
            </a:extLst>
          </p:cNvPr>
          <p:cNvGraphicFramePr/>
          <p:nvPr>
            <p:extLst>
              <p:ext uri="{D42A27DB-BD31-4B8C-83A1-F6EECF244321}">
                <p14:modId xmlns:p14="http://schemas.microsoft.com/office/powerpoint/2010/main" val="3165570325"/>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33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10DE13B5-6F70-4731-9ED7-7C13429157F9}"/>
                                            </p:graphicEl>
                                          </p:spTgt>
                                        </p:tgtEl>
                                        <p:attrNameLst>
                                          <p:attrName>style.visibility</p:attrName>
                                        </p:attrNameLst>
                                      </p:cBhvr>
                                      <p:to>
                                        <p:strVal val="visible"/>
                                      </p:to>
                                    </p:set>
                                    <p:anim calcmode="lin" valueType="num">
                                      <p:cBhvr additive="base">
                                        <p:cTn id="7" dur="500" fill="hold"/>
                                        <p:tgtEl>
                                          <p:spTgt spid="7">
                                            <p:graphicEl>
                                              <a:dgm id="{10DE13B5-6F70-4731-9ED7-7C13429157F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10DE13B5-6F70-4731-9ED7-7C13429157F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864869-17C5-7AB2-19C7-BBA2A9F9C091}"/>
              </a:ext>
            </a:extLst>
          </p:cNvPr>
          <p:cNvSpPr>
            <a:spLocks noGrp="1"/>
          </p:cNvSpPr>
          <p:nvPr>
            <p:ph type="title"/>
          </p:nvPr>
        </p:nvSpPr>
        <p:spPr/>
        <p:txBody>
          <a:bodyPr>
            <a:normAutofit/>
          </a:bodyPr>
          <a:lstStyle/>
          <a:p>
            <a:r>
              <a:rPr lang="en-US" sz="4400" dirty="0"/>
              <a:t>Introduction to Phonetics</a:t>
            </a:r>
            <a:endParaRPr lang="en-ID" sz="4400" dirty="0"/>
          </a:p>
        </p:txBody>
      </p:sp>
      <p:sp>
        <p:nvSpPr>
          <p:cNvPr id="9" name="Content Placeholder 8">
            <a:extLst>
              <a:ext uri="{FF2B5EF4-FFF2-40B4-BE49-F238E27FC236}">
                <a16:creationId xmlns:a16="http://schemas.microsoft.com/office/drawing/2014/main" id="{8F08B845-4840-4F05-683D-4A46C290EEFD}"/>
              </a:ext>
            </a:extLst>
          </p:cNvPr>
          <p:cNvSpPr>
            <a:spLocks noGrp="1"/>
          </p:cNvSpPr>
          <p:nvPr>
            <p:ph idx="1"/>
          </p:nvPr>
        </p:nvSpPr>
        <p:spPr/>
        <p:txBody>
          <a:bodyPr>
            <a:normAutofit/>
          </a:bodyPr>
          <a:lstStyle/>
          <a:p>
            <a:r>
              <a:rPr lang="en-US" sz="4000" dirty="0"/>
              <a:t>Language is a system of systems</a:t>
            </a:r>
          </a:p>
          <a:p>
            <a:r>
              <a:rPr lang="en-US" sz="4000" dirty="0"/>
              <a:t>One is grammar and the other major system is phonology</a:t>
            </a:r>
          </a:p>
          <a:p>
            <a:r>
              <a:rPr lang="en-US" sz="4000" dirty="0"/>
              <a:t>Spoken language consists of sounds and patterns of sounds  </a:t>
            </a:r>
            <a:endParaRPr lang="en-ID" sz="4000" dirty="0"/>
          </a:p>
        </p:txBody>
      </p:sp>
      <p:sp>
        <p:nvSpPr>
          <p:cNvPr id="4" name="Date Placeholder 3">
            <a:extLst>
              <a:ext uri="{FF2B5EF4-FFF2-40B4-BE49-F238E27FC236}">
                <a16:creationId xmlns:a16="http://schemas.microsoft.com/office/drawing/2014/main" id="{9B2FFCDF-B8F0-BF3A-1D7B-357539B27E6F}"/>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DE13B8E3-0EAF-C799-5DBD-45A7E9BC8DB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49DD0DA-D1A1-54AE-0861-05BA2055059D}"/>
              </a:ext>
            </a:extLst>
          </p:cNvPr>
          <p:cNvSpPr>
            <a:spLocks noGrp="1"/>
          </p:cNvSpPr>
          <p:nvPr>
            <p:ph type="sldNum" sz="quarter" idx="12"/>
          </p:nvPr>
        </p:nvSpPr>
        <p:spPr/>
        <p:txBody>
          <a:bodyPr/>
          <a:lstStyle/>
          <a:p>
            <a:fld id="{A65A5C87-DF58-40C8-B092-1DE63DB4547E}" type="slidenum">
              <a:rPr lang="en-US" smtClean="0"/>
              <a:t>2</a:t>
            </a:fld>
            <a:endParaRPr lang="en-US" dirty="0"/>
          </a:p>
        </p:txBody>
      </p:sp>
    </p:spTree>
    <p:extLst>
      <p:ext uri="{BB962C8B-B14F-4D97-AF65-F5344CB8AC3E}">
        <p14:creationId xmlns:p14="http://schemas.microsoft.com/office/powerpoint/2010/main" val="333667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204A-6291-3E42-4D14-D755D36B9038}"/>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B85AF1F-ECFB-5864-44AF-99A08DC3D8D4}"/>
              </a:ext>
            </a:extLst>
          </p:cNvPr>
          <p:cNvGraphicFramePr/>
          <p:nvPr>
            <p:extLst>
              <p:ext uri="{D42A27DB-BD31-4B8C-83A1-F6EECF244321}">
                <p14:modId xmlns:p14="http://schemas.microsoft.com/office/powerpoint/2010/main" val="3849205561"/>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624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 calcmode="lin" valueType="num">
                                      <p:cBhvr additive="base">
                                        <p:cTn id="7" dur="5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93CB5192-DC20-4CDE-898B-63B34816B86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47A6-770E-F3F3-B28B-89FCB84649D1}"/>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CDB91F5-0C51-E00A-25F3-172BCEA39A49}"/>
              </a:ext>
            </a:extLst>
          </p:cNvPr>
          <p:cNvGraphicFramePr/>
          <p:nvPr>
            <p:extLst>
              <p:ext uri="{D42A27DB-BD31-4B8C-83A1-F6EECF244321}">
                <p14:modId xmlns:p14="http://schemas.microsoft.com/office/powerpoint/2010/main" val="3726749383"/>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68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Effect transition="in" filter="fade">
                                      <p:cBhvr>
                                        <p:cTn id="7" dur="1000"/>
                                        <p:tgtEl>
                                          <p:spTgt spid="7">
                                            <p:graphicEl>
                                              <a:dgm id="{93CB5192-DC20-4CDE-898B-63B34816B869}"/>
                                            </p:graphicEl>
                                          </p:spTgt>
                                        </p:tgtEl>
                                      </p:cBhvr>
                                    </p:animEffect>
                                    <p:anim calcmode="lin" valueType="num">
                                      <p:cBhvr>
                                        <p:cTn id="8" dur="10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3CB5192-DC20-4CDE-898B-63B34816B8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694BB994-D9FF-41CF-9C77-4DB6EF385180}"/>
                                            </p:graphicEl>
                                          </p:spTgt>
                                        </p:tgtEl>
                                        <p:attrNameLst>
                                          <p:attrName>style.visibility</p:attrName>
                                        </p:attrNameLst>
                                      </p:cBhvr>
                                      <p:to>
                                        <p:strVal val="visible"/>
                                      </p:to>
                                    </p:set>
                                    <p:animEffect transition="in" filter="fade">
                                      <p:cBhvr>
                                        <p:cTn id="14" dur="1000"/>
                                        <p:tgtEl>
                                          <p:spTgt spid="7">
                                            <p:graphicEl>
                                              <a:dgm id="{694BB994-D9FF-41CF-9C77-4DB6EF385180}"/>
                                            </p:graphicEl>
                                          </p:spTgt>
                                        </p:tgtEl>
                                      </p:cBhvr>
                                    </p:animEffect>
                                    <p:anim calcmode="lin" valueType="num">
                                      <p:cBhvr>
                                        <p:cTn id="15" dur="1000" fill="hold"/>
                                        <p:tgtEl>
                                          <p:spTgt spid="7">
                                            <p:graphicEl>
                                              <a:dgm id="{694BB994-D9FF-41CF-9C77-4DB6EF38518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694BB994-D9FF-41CF-9C77-4DB6EF385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CB2B-5D59-4C6F-2D9D-FFCBFBCF8129}"/>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53109E2-4010-01AB-2FD3-E458C0719061}"/>
              </a:ext>
            </a:extLst>
          </p:cNvPr>
          <p:cNvGraphicFramePr/>
          <p:nvPr>
            <p:extLst>
              <p:ext uri="{D42A27DB-BD31-4B8C-83A1-F6EECF244321}">
                <p14:modId xmlns:p14="http://schemas.microsoft.com/office/powerpoint/2010/main" val="3916477019"/>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965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Effect transition="in" filter="fade">
                                      <p:cBhvr>
                                        <p:cTn id="7" dur="1000"/>
                                        <p:tgtEl>
                                          <p:spTgt spid="7">
                                            <p:graphicEl>
                                              <a:dgm id="{93CB5192-DC20-4CDE-898B-63B34816B869}"/>
                                            </p:graphicEl>
                                          </p:spTgt>
                                        </p:tgtEl>
                                      </p:cBhvr>
                                    </p:animEffect>
                                    <p:anim calcmode="lin" valueType="num">
                                      <p:cBhvr>
                                        <p:cTn id="8" dur="10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3CB5192-DC20-4CDE-898B-63B34816B8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694BB994-D9FF-41CF-9C77-4DB6EF385180}"/>
                                            </p:graphicEl>
                                          </p:spTgt>
                                        </p:tgtEl>
                                        <p:attrNameLst>
                                          <p:attrName>style.visibility</p:attrName>
                                        </p:attrNameLst>
                                      </p:cBhvr>
                                      <p:to>
                                        <p:strVal val="visible"/>
                                      </p:to>
                                    </p:set>
                                    <p:animEffect transition="in" filter="fade">
                                      <p:cBhvr>
                                        <p:cTn id="14" dur="1000"/>
                                        <p:tgtEl>
                                          <p:spTgt spid="7">
                                            <p:graphicEl>
                                              <a:dgm id="{694BB994-D9FF-41CF-9C77-4DB6EF385180}"/>
                                            </p:graphicEl>
                                          </p:spTgt>
                                        </p:tgtEl>
                                      </p:cBhvr>
                                    </p:animEffect>
                                    <p:anim calcmode="lin" valueType="num">
                                      <p:cBhvr>
                                        <p:cTn id="15" dur="1000" fill="hold"/>
                                        <p:tgtEl>
                                          <p:spTgt spid="7">
                                            <p:graphicEl>
                                              <a:dgm id="{694BB994-D9FF-41CF-9C77-4DB6EF38518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694BB994-D9FF-41CF-9C77-4DB6EF385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7228-B39D-09BA-98CD-6F2D58AFF7B0}"/>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0679FEE-ECE3-6437-3100-5A709561E4C7}"/>
              </a:ext>
            </a:extLst>
          </p:cNvPr>
          <p:cNvGraphicFramePr/>
          <p:nvPr>
            <p:extLst>
              <p:ext uri="{D42A27DB-BD31-4B8C-83A1-F6EECF244321}">
                <p14:modId xmlns:p14="http://schemas.microsoft.com/office/powerpoint/2010/main" val="1709552367"/>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72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Effect transition="in" filter="fade">
                                      <p:cBhvr>
                                        <p:cTn id="7" dur="1000"/>
                                        <p:tgtEl>
                                          <p:spTgt spid="7">
                                            <p:graphicEl>
                                              <a:dgm id="{93CB5192-DC20-4CDE-898B-63B34816B869}"/>
                                            </p:graphicEl>
                                          </p:spTgt>
                                        </p:tgtEl>
                                      </p:cBhvr>
                                    </p:animEffect>
                                    <p:anim calcmode="lin" valueType="num">
                                      <p:cBhvr>
                                        <p:cTn id="8" dur="10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3CB5192-DC20-4CDE-898B-63B34816B8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694BB994-D9FF-41CF-9C77-4DB6EF385180}"/>
                                            </p:graphicEl>
                                          </p:spTgt>
                                        </p:tgtEl>
                                        <p:attrNameLst>
                                          <p:attrName>style.visibility</p:attrName>
                                        </p:attrNameLst>
                                      </p:cBhvr>
                                      <p:to>
                                        <p:strVal val="visible"/>
                                      </p:to>
                                    </p:set>
                                    <p:animEffect transition="in" filter="fade">
                                      <p:cBhvr>
                                        <p:cTn id="14" dur="1000"/>
                                        <p:tgtEl>
                                          <p:spTgt spid="7">
                                            <p:graphicEl>
                                              <a:dgm id="{694BB994-D9FF-41CF-9C77-4DB6EF385180}"/>
                                            </p:graphicEl>
                                          </p:spTgt>
                                        </p:tgtEl>
                                      </p:cBhvr>
                                    </p:animEffect>
                                    <p:anim calcmode="lin" valueType="num">
                                      <p:cBhvr>
                                        <p:cTn id="15" dur="1000" fill="hold"/>
                                        <p:tgtEl>
                                          <p:spTgt spid="7">
                                            <p:graphicEl>
                                              <a:dgm id="{694BB994-D9FF-41CF-9C77-4DB6EF38518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694BB994-D9FF-41CF-9C77-4DB6EF385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7607-C729-0A0C-30E6-33AB10BA2B5B}"/>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23456DB-3632-341F-581D-1AD06C05EF35}"/>
              </a:ext>
            </a:extLst>
          </p:cNvPr>
          <p:cNvGraphicFramePr/>
          <p:nvPr>
            <p:extLst>
              <p:ext uri="{D42A27DB-BD31-4B8C-83A1-F6EECF244321}">
                <p14:modId xmlns:p14="http://schemas.microsoft.com/office/powerpoint/2010/main" val="159706500"/>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018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Effect transition="in" filter="fade">
                                      <p:cBhvr>
                                        <p:cTn id="7" dur="1000"/>
                                        <p:tgtEl>
                                          <p:spTgt spid="7">
                                            <p:graphicEl>
                                              <a:dgm id="{93CB5192-DC20-4CDE-898B-63B34816B869}"/>
                                            </p:graphicEl>
                                          </p:spTgt>
                                        </p:tgtEl>
                                      </p:cBhvr>
                                    </p:animEffect>
                                    <p:anim calcmode="lin" valueType="num">
                                      <p:cBhvr>
                                        <p:cTn id="8" dur="10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3CB5192-DC20-4CDE-898B-63B34816B8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694BB994-D9FF-41CF-9C77-4DB6EF385180}"/>
                                            </p:graphicEl>
                                          </p:spTgt>
                                        </p:tgtEl>
                                        <p:attrNameLst>
                                          <p:attrName>style.visibility</p:attrName>
                                        </p:attrNameLst>
                                      </p:cBhvr>
                                      <p:to>
                                        <p:strVal val="visible"/>
                                      </p:to>
                                    </p:set>
                                    <p:animEffect transition="in" filter="fade">
                                      <p:cBhvr>
                                        <p:cTn id="14" dur="1000"/>
                                        <p:tgtEl>
                                          <p:spTgt spid="7">
                                            <p:graphicEl>
                                              <a:dgm id="{694BB994-D9FF-41CF-9C77-4DB6EF385180}"/>
                                            </p:graphicEl>
                                          </p:spTgt>
                                        </p:tgtEl>
                                      </p:cBhvr>
                                    </p:animEffect>
                                    <p:anim calcmode="lin" valueType="num">
                                      <p:cBhvr>
                                        <p:cTn id="15" dur="1000" fill="hold"/>
                                        <p:tgtEl>
                                          <p:spTgt spid="7">
                                            <p:graphicEl>
                                              <a:dgm id="{694BB994-D9FF-41CF-9C77-4DB6EF38518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694BB994-D9FF-41CF-9C77-4DB6EF385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ECAF-57AD-2CE5-0A18-0D97F010A54A}"/>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3A27F82-DBE9-56D4-6D3A-57B357D1A0BD}"/>
              </a:ext>
            </a:extLst>
          </p:cNvPr>
          <p:cNvGraphicFramePr/>
          <p:nvPr>
            <p:extLst>
              <p:ext uri="{D42A27DB-BD31-4B8C-83A1-F6EECF244321}">
                <p14:modId xmlns:p14="http://schemas.microsoft.com/office/powerpoint/2010/main" val="1137006302"/>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9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3CB5192-DC20-4CDE-898B-63B34816B869}"/>
                                            </p:graphicEl>
                                          </p:spTgt>
                                        </p:tgtEl>
                                        <p:attrNameLst>
                                          <p:attrName>style.visibility</p:attrName>
                                        </p:attrNameLst>
                                      </p:cBhvr>
                                      <p:to>
                                        <p:strVal val="visible"/>
                                      </p:to>
                                    </p:set>
                                    <p:animEffect transition="in" filter="fade">
                                      <p:cBhvr>
                                        <p:cTn id="7" dur="1000"/>
                                        <p:tgtEl>
                                          <p:spTgt spid="7">
                                            <p:graphicEl>
                                              <a:dgm id="{93CB5192-DC20-4CDE-898B-63B34816B869}"/>
                                            </p:graphicEl>
                                          </p:spTgt>
                                        </p:tgtEl>
                                      </p:cBhvr>
                                    </p:animEffect>
                                    <p:anim calcmode="lin" valueType="num">
                                      <p:cBhvr>
                                        <p:cTn id="8" dur="1000" fill="hold"/>
                                        <p:tgtEl>
                                          <p:spTgt spid="7">
                                            <p:graphicEl>
                                              <a:dgm id="{93CB5192-DC20-4CDE-898B-63B34816B86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3CB5192-DC20-4CDE-898B-63B34816B8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694BB994-D9FF-41CF-9C77-4DB6EF385180}"/>
                                            </p:graphicEl>
                                          </p:spTgt>
                                        </p:tgtEl>
                                        <p:attrNameLst>
                                          <p:attrName>style.visibility</p:attrName>
                                        </p:attrNameLst>
                                      </p:cBhvr>
                                      <p:to>
                                        <p:strVal val="visible"/>
                                      </p:to>
                                    </p:set>
                                    <p:animEffect transition="in" filter="fade">
                                      <p:cBhvr>
                                        <p:cTn id="14" dur="1000"/>
                                        <p:tgtEl>
                                          <p:spTgt spid="7">
                                            <p:graphicEl>
                                              <a:dgm id="{694BB994-D9FF-41CF-9C77-4DB6EF385180}"/>
                                            </p:graphicEl>
                                          </p:spTgt>
                                        </p:tgtEl>
                                      </p:cBhvr>
                                    </p:animEffect>
                                    <p:anim calcmode="lin" valueType="num">
                                      <p:cBhvr>
                                        <p:cTn id="15" dur="1000" fill="hold"/>
                                        <p:tgtEl>
                                          <p:spTgt spid="7">
                                            <p:graphicEl>
                                              <a:dgm id="{694BB994-D9FF-41CF-9C77-4DB6EF38518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694BB994-D9FF-41CF-9C77-4DB6EF3851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F7BC24-32D2-1E96-81F8-30FB5E78B0B2}"/>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0083BA4C-AFFB-F612-F224-B5D303BF1D56}"/>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52279E5-D628-A67B-02DC-509265D0C33E}"/>
              </a:ext>
            </a:extLst>
          </p:cNvPr>
          <p:cNvSpPr>
            <a:spLocks noGrp="1"/>
          </p:cNvSpPr>
          <p:nvPr>
            <p:ph type="sldNum" sz="quarter" idx="12"/>
          </p:nvPr>
        </p:nvSpPr>
        <p:spPr/>
        <p:txBody>
          <a:bodyPr/>
          <a:lstStyle/>
          <a:p>
            <a:fld id="{A65A5C87-DF58-40C8-B092-1DE63DB4547E}" type="slidenum">
              <a:rPr lang="en-US" smtClean="0"/>
              <a:t>26</a:t>
            </a:fld>
            <a:endParaRPr lang="en-US" dirty="0"/>
          </a:p>
        </p:txBody>
      </p:sp>
      <p:pic>
        <p:nvPicPr>
          <p:cNvPr id="6" name="Picture 5" descr="13-Introduction-to-Phonetics-13-2048.jpg">
            <a:extLst>
              <a:ext uri="{FF2B5EF4-FFF2-40B4-BE49-F238E27FC236}">
                <a16:creationId xmlns:a16="http://schemas.microsoft.com/office/drawing/2014/main" id="{E7AEB238-66E6-4225-4B36-1CAA39C709D5}"/>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699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4ABF24-1F4A-60E5-74A2-B92B0B270C2E}"/>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3D1B1D67-7962-813D-D661-01D67C34837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04A9FB6-A243-6CB0-E4A2-1D421C0A4C13}"/>
              </a:ext>
            </a:extLst>
          </p:cNvPr>
          <p:cNvSpPr>
            <a:spLocks noGrp="1"/>
          </p:cNvSpPr>
          <p:nvPr>
            <p:ph type="sldNum" sz="quarter" idx="12"/>
          </p:nvPr>
        </p:nvSpPr>
        <p:spPr/>
        <p:txBody>
          <a:bodyPr/>
          <a:lstStyle/>
          <a:p>
            <a:fld id="{A65A5C87-DF58-40C8-B092-1DE63DB4547E}" type="slidenum">
              <a:rPr lang="en-US" smtClean="0"/>
              <a:t>27</a:t>
            </a:fld>
            <a:endParaRPr lang="en-US" dirty="0"/>
          </a:p>
        </p:txBody>
      </p:sp>
      <p:pic>
        <p:nvPicPr>
          <p:cNvPr id="6" name="Picture 5" descr="14-Introduction-to-Phonetics-14-2048.jpg">
            <a:extLst>
              <a:ext uri="{FF2B5EF4-FFF2-40B4-BE49-F238E27FC236}">
                <a16:creationId xmlns:a16="http://schemas.microsoft.com/office/drawing/2014/main" id="{F11EB11C-3AB5-9478-2F2D-57834B24E300}"/>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67372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8EAEF-A5A0-05E0-9E79-5AF103976605}"/>
              </a:ext>
            </a:extLst>
          </p:cNvPr>
          <p:cNvPicPr>
            <a:picLocks noChangeAspect="1"/>
          </p:cNvPicPr>
          <p:nvPr/>
        </p:nvPicPr>
        <p:blipFill>
          <a:blip r:embed="rId2"/>
          <a:stretch>
            <a:fillRect/>
          </a:stretch>
        </p:blipFill>
        <p:spPr>
          <a:xfrm>
            <a:off x="1318546" y="294837"/>
            <a:ext cx="9554908" cy="6268325"/>
          </a:xfrm>
          <a:prstGeom prst="rect">
            <a:avLst/>
          </a:prstGeom>
        </p:spPr>
      </p:pic>
    </p:spTree>
    <p:extLst>
      <p:ext uri="{BB962C8B-B14F-4D97-AF65-F5344CB8AC3E}">
        <p14:creationId xmlns:p14="http://schemas.microsoft.com/office/powerpoint/2010/main" val="43564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7A74C8-8225-6564-B7FD-DDCC1B7BFB0C}"/>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87CFDD31-232E-D64B-2C87-19315F751B3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85F638-B60B-2942-9522-50D38F420844}"/>
              </a:ext>
            </a:extLst>
          </p:cNvPr>
          <p:cNvSpPr>
            <a:spLocks noGrp="1"/>
          </p:cNvSpPr>
          <p:nvPr>
            <p:ph type="sldNum" sz="quarter" idx="12"/>
          </p:nvPr>
        </p:nvSpPr>
        <p:spPr/>
        <p:txBody>
          <a:bodyPr/>
          <a:lstStyle/>
          <a:p>
            <a:fld id="{A65A5C87-DF58-40C8-B092-1DE63DB4547E}" type="slidenum">
              <a:rPr lang="en-US" smtClean="0"/>
              <a:t>29</a:t>
            </a:fld>
            <a:endParaRPr lang="en-US" dirty="0"/>
          </a:p>
        </p:txBody>
      </p:sp>
      <p:pic>
        <p:nvPicPr>
          <p:cNvPr id="6" name="Picture 5" descr="20-Introduction-to-Phonetics-20-2048.jpg">
            <a:extLst>
              <a:ext uri="{FF2B5EF4-FFF2-40B4-BE49-F238E27FC236}">
                <a16:creationId xmlns:a16="http://schemas.microsoft.com/office/drawing/2014/main" id="{A6B9CDAB-5B1B-5DC2-6A1D-9B12FE6367EC}"/>
              </a:ext>
            </a:extLst>
          </p:cNvPr>
          <p:cNvPicPr>
            <a:picLocks noChangeAspect="1"/>
          </p:cNvPicPr>
          <p:nvPr/>
        </p:nvPicPr>
        <p:blipFill>
          <a:blip r:embed="rId2"/>
          <a:stretch>
            <a:fillRect/>
          </a:stretch>
        </p:blipFill>
        <p:spPr>
          <a:xfrm>
            <a:off x="1231900" y="0"/>
            <a:ext cx="9144000" cy="6858000"/>
          </a:xfrm>
          <a:prstGeom prst="rect">
            <a:avLst/>
          </a:prstGeom>
        </p:spPr>
      </p:pic>
    </p:spTree>
    <p:extLst>
      <p:ext uri="{BB962C8B-B14F-4D97-AF65-F5344CB8AC3E}">
        <p14:creationId xmlns:p14="http://schemas.microsoft.com/office/powerpoint/2010/main" val="236334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B5FDE34-0A9A-9FB5-A53A-8AAFAE4B617C}"/>
              </a:ext>
            </a:extLst>
          </p:cNvPr>
          <p:cNvGraphicFramePr/>
          <p:nvPr>
            <p:extLst>
              <p:ext uri="{D42A27DB-BD31-4B8C-83A1-F6EECF244321}">
                <p14:modId xmlns:p14="http://schemas.microsoft.com/office/powerpoint/2010/main" val="1265553153"/>
              </p:ext>
            </p:extLst>
          </p:nvPr>
        </p:nvGraphicFramePr>
        <p:xfrm>
          <a:off x="924560" y="111760"/>
          <a:ext cx="10464800" cy="641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4278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C67EBA89-86CF-46EF-9606-9226BE3C1DB9}"/>
                                            </p:graphicEl>
                                          </p:spTgt>
                                        </p:tgtEl>
                                        <p:attrNameLst>
                                          <p:attrName>style.visibility</p:attrName>
                                        </p:attrNameLst>
                                      </p:cBhvr>
                                      <p:to>
                                        <p:strVal val="visible"/>
                                      </p:to>
                                    </p:set>
                                    <p:animEffect transition="in" filter="fade">
                                      <p:cBhvr>
                                        <p:cTn id="7" dur="1000"/>
                                        <p:tgtEl>
                                          <p:spTgt spid="7">
                                            <p:graphicEl>
                                              <a:dgm id="{C67EBA89-86CF-46EF-9606-9226BE3C1DB9}"/>
                                            </p:graphicEl>
                                          </p:spTgt>
                                        </p:tgtEl>
                                      </p:cBhvr>
                                    </p:animEffect>
                                    <p:anim calcmode="lin" valueType="num">
                                      <p:cBhvr>
                                        <p:cTn id="8" dur="1000" fill="hold"/>
                                        <p:tgtEl>
                                          <p:spTgt spid="7">
                                            <p:graphicEl>
                                              <a:dgm id="{C67EBA89-86CF-46EF-9606-9226BE3C1DB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C67EBA89-86CF-46EF-9606-9226BE3C1DB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CCECEF81-920A-49FC-B8CF-472B2041A120}"/>
                                            </p:graphicEl>
                                          </p:spTgt>
                                        </p:tgtEl>
                                        <p:attrNameLst>
                                          <p:attrName>style.visibility</p:attrName>
                                        </p:attrNameLst>
                                      </p:cBhvr>
                                      <p:to>
                                        <p:strVal val="visible"/>
                                      </p:to>
                                    </p:set>
                                    <p:animEffect transition="in" filter="fade">
                                      <p:cBhvr>
                                        <p:cTn id="14" dur="1000"/>
                                        <p:tgtEl>
                                          <p:spTgt spid="7">
                                            <p:graphicEl>
                                              <a:dgm id="{CCECEF81-920A-49FC-B8CF-472B2041A120}"/>
                                            </p:graphicEl>
                                          </p:spTgt>
                                        </p:tgtEl>
                                      </p:cBhvr>
                                    </p:animEffect>
                                    <p:anim calcmode="lin" valueType="num">
                                      <p:cBhvr>
                                        <p:cTn id="15" dur="1000" fill="hold"/>
                                        <p:tgtEl>
                                          <p:spTgt spid="7">
                                            <p:graphicEl>
                                              <a:dgm id="{CCECEF81-920A-49FC-B8CF-472B2041A12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CCECEF81-920A-49FC-B8CF-472B2041A12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32C0-2A83-635A-AB6A-A585158E5EF3}"/>
              </a:ext>
            </a:extLst>
          </p:cNvPr>
          <p:cNvSpPr>
            <a:spLocks noGrp="1"/>
          </p:cNvSpPr>
          <p:nvPr>
            <p:ph type="title"/>
          </p:nvPr>
        </p:nvSpPr>
        <p:spPr/>
        <p:txBody>
          <a:bodyPr/>
          <a:lstStyle/>
          <a:p>
            <a:endParaRPr lang="en-ID"/>
          </a:p>
        </p:txBody>
      </p:sp>
      <p:sp>
        <p:nvSpPr>
          <p:cNvPr id="3" name="Date Placeholder 2">
            <a:extLst>
              <a:ext uri="{FF2B5EF4-FFF2-40B4-BE49-F238E27FC236}">
                <a16:creationId xmlns:a16="http://schemas.microsoft.com/office/drawing/2014/main" id="{2CCFDD66-671D-BACA-ABB6-3C166F7ACBDB}"/>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DBA5E744-BC57-ECDC-0635-956993B703C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8ABBB8-91C6-645D-62EE-3B2028BF9A4F}"/>
              </a:ext>
            </a:extLst>
          </p:cNvPr>
          <p:cNvSpPr>
            <a:spLocks noGrp="1"/>
          </p:cNvSpPr>
          <p:nvPr>
            <p:ph type="sldNum" sz="quarter" idx="12"/>
          </p:nvPr>
        </p:nvSpPr>
        <p:spPr/>
        <p:txBody>
          <a:bodyPr/>
          <a:lstStyle/>
          <a:p>
            <a:fld id="{A65A5C87-DF58-40C8-B092-1DE63DB4547E}" type="slidenum">
              <a:rPr lang="en-US" smtClean="0"/>
              <a:t>30</a:t>
            </a:fld>
            <a:endParaRPr lang="en-US" dirty="0"/>
          </a:p>
        </p:txBody>
      </p:sp>
      <p:pic>
        <p:nvPicPr>
          <p:cNvPr id="6" name="Picture 5" descr="21-Introduction-to-Phonetics-21-2048.jpg">
            <a:extLst>
              <a:ext uri="{FF2B5EF4-FFF2-40B4-BE49-F238E27FC236}">
                <a16:creationId xmlns:a16="http://schemas.microsoft.com/office/drawing/2014/main" id="{C807E652-D4C5-0170-312B-FD9F50C1E4CD}"/>
              </a:ext>
            </a:extLst>
          </p:cNvPr>
          <p:cNvPicPr>
            <a:picLocks noChangeAspect="1"/>
          </p:cNvPicPr>
          <p:nvPr/>
        </p:nvPicPr>
        <p:blipFill>
          <a:blip r:embed="rId2"/>
          <a:stretch>
            <a:fillRect/>
          </a:stretch>
        </p:blipFill>
        <p:spPr>
          <a:xfrm>
            <a:off x="1524000" y="136525"/>
            <a:ext cx="9144000" cy="6858000"/>
          </a:xfrm>
          <a:prstGeom prst="rect">
            <a:avLst/>
          </a:prstGeom>
        </p:spPr>
      </p:pic>
    </p:spTree>
    <p:extLst>
      <p:ext uri="{BB962C8B-B14F-4D97-AF65-F5344CB8AC3E}">
        <p14:creationId xmlns:p14="http://schemas.microsoft.com/office/powerpoint/2010/main" val="3819506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777A-772C-22EE-4233-A6D2CADCAD18}"/>
              </a:ext>
            </a:extLst>
          </p:cNvPr>
          <p:cNvSpPr>
            <a:spLocks noGrp="1"/>
          </p:cNvSpPr>
          <p:nvPr>
            <p:ph type="title"/>
          </p:nvPr>
        </p:nvSpPr>
        <p:spPr/>
        <p:txBody>
          <a:bodyPr/>
          <a:lstStyle/>
          <a:p>
            <a:endParaRPr lang="en-ID"/>
          </a:p>
        </p:txBody>
      </p:sp>
      <p:sp>
        <p:nvSpPr>
          <p:cNvPr id="3" name="Date Placeholder 2">
            <a:extLst>
              <a:ext uri="{FF2B5EF4-FFF2-40B4-BE49-F238E27FC236}">
                <a16:creationId xmlns:a16="http://schemas.microsoft.com/office/drawing/2014/main" id="{DF409B8B-35EC-1417-D474-7D8C605C96B0}"/>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49CE06FE-9E15-067C-B7B0-B4EA7CE8B2B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6345C9C-811B-A1CD-DB4B-5F40B8D21896}"/>
              </a:ext>
            </a:extLst>
          </p:cNvPr>
          <p:cNvSpPr>
            <a:spLocks noGrp="1"/>
          </p:cNvSpPr>
          <p:nvPr>
            <p:ph type="sldNum" sz="quarter" idx="12"/>
          </p:nvPr>
        </p:nvSpPr>
        <p:spPr/>
        <p:txBody>
          <a:bodyPr/>
          <a:lstStyle/>
          <a:p>
            <a:fld id="{A65A5C87-DF58-40C8-B092-1DE63DB4547E}" type="slidenum">
              <a:rPr lang="en-US" smtClean="0"/>
              <a:t>31</a:t>
            </a:fld>
            <a:endParaRPr lang="en-US" dirty="0"/>
          </a:p>
        </p:txBody>
      </p:sp>
      <p:pic>
        <p:nvPicPr>
          <p:cNvPr id="6" name="Picture 5" descr="22-Introduction-to-Phonetics-22-2048.jpg">
            <a:extLst>
              <a:ext uri="{FF2B5EF4-FFF2-40B4-BE49-F238E27FC236}">
                <a16:creationId xmlns:a16="http://schemas.microsoft.com/office/drawing/2014/main" id="{248D8CA4-9A87-64B4-7932-F2374C9AD12B}"/>
              </a:ext>
            </a:extLst>
          </p:cNvPr>
          <p:cNvPicPr>
            <a:picLocks noChangeAspect="1"/>
          </p:cNvPicPr>
          <p:nvPr/>
        </p:nvPicPr>
        <p:blipFill>
          <a:blip r:embed="rId2"/>
          <a:stretch>
            <a:fillRect/>
          </a:stretch>
        </p:blipFill>
        <p:spPr>
          <a:xfrm>
            <a:off x="1377043" y="0"/>
            <a:ext cx="9144000" cy="6858000"/>
          </a:xfrm>
          <a:prstGeom prst="rect">
            <a:avLst/>
          </a:prstGeom>
        </p:spPr>
      </p:pic>
    </p:spTree>
    <p:extLst>
      <p:ext uri="{BB962C8B-B14F-4D97-AF65-F5344CB8AC3E}">
        <p14:creationId xmlns:p14="http://schemas.microsoft.com/office/powerpoint/2010/main" val="813946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3EEDCC-6987-6C72-4578-A87A3453B450}"/>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6D671221-929B-BB29-F8E4-5A2ABE70DB5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E15DD8C-2597-AB21-50C8-BD5D38ABE93B}"/>
              </a:ext>
            </a:extLst>
          </p:cNvPr>
          <p:cNvSpPr>
            <a:spLocks noGrp="1"/>
          </p:cNvSpPr>
          <p:nvPr>
            <p:ph type="sldNum" sz="quarter" idx="12"/>
          </p:nvPr>
        </p:nvSpPr>
        <p:spPr/>
        <p:txBody>
          <a:bodyPr/>
          <a:lstStyle/>
          <a:p>
            <a:fld id="{A65A5C87-DF58-40C8-B092-1DE63DB4547E}" type="slidenum">
              <a:rPr lang="en-US" smtClean="0"/>
              <a:t>32</a:t>
            </a:fld>
            <a:endParaRPr lang="en-US" dirty="0"/>
          </a:p>
        </p:txBody>
      </p:sp>
      <p:pic>
        <p:nvPicPr>
          <p:cNvPr id="6" name="Picture 5" descr="24-Introduction-to-Phonetics-24-2048.jpg">
            <a:extLst>
              <a:ext uri="{FF2B5EF4-FFF2-40B4-BE49-F238E27FC236}">
                <a16:creationId xmlns:a16="http://schemas.microsoft.com/office/drawing/2014/main" id="{0FEB6007-40AF-A433-1B96-664D633C6743}"/>
              </a:ext>
            </a:extLst>
          </p:cNvPr>
          <p:cNvPicPr>
            <a:picLocks noChangeAspect="1"/>
          </p:cNvPicPr>
          <p:nvPr/>
        </p:nvPicPr>
        <p:blipFill>
          <a:blip r:embed="rId2"/>
          <a:stretch>
            <a:fillRect/>
          </a:stretch>
        </p:blipFill>
        <p:spPr>
          <a:xfrm>
            <a:off x="1595628" y="0"/>
            <a:ext cx="9144000" cy="6858000"/>
          </a:xfrm>
          <a:prstGeom prst="rect">
            <a:avLst/>
          </a:prstGeom>
        </p:spPr>
      </p:pic>
    </p:spTree>
    <p:extLst>
      <p:ext uri="{BB962C8B-B14F-4D97-AF65-F5344CB8AC3E}">
        <p14:creationId xmlns:p14="http://schemas.microsoft.com/office/powerpoint/2010/main" val="4078899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B916F5-8A26-F0E7-8305-3B641B66AE9D}"/>
              </a:ext>
            </a:extLst>
          </p:cNvPr>
          <p:cNvSpPr>
            <a:spLocks noGrp="1"/>
          </p:cNvSpPr>
          <p:nvPr>
            <p:ph type="dt" sz="half" idx="10"/>
          </p:nvPr>
        </p:nvSpPr>
        <p:spPr/>
        <p:txBody>
          <a:bodyPr/>
          <a:lstStyle/>
          <a:p>
            <a:r>
              <a:rPr lang="en-US"/>
              <a:t>9/4/20XX</a:t>
            </a:r>
            <a:endParaRPr lang="en-US" dirty="0"/>
          </a:p>
        </p:txBody>
      </p:sp>
      <p:sp>
        <p:nvSpPr>
          <p:cNvPr id="4" name="Footer Placeholder 3">
            <a:extLst>
              <a:ext uri="{FF2B5EF4-FFF2-40B4-BE49-F238E27FC236}">
                <a16:creationId xmlns:a16="http://schemas.microsoft.com/office/drawing/2014/main" id="{5F1E7E5F-4290-0D57-8E6D-5866320C3F4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AE943DD-0CF1-BECA-DDD2-DA8142BD2141}"/>
              </a:ext>
            </a:extLst>
          </p:cNvPr>
          <p:cNvSpPr>
            <a:spLocks noGrp="1"/>
          </p:cNvSpPr>
          <p:nvPr>
            <p:ph type="sldNum" sz="quarter" idx="12"/>
          </p:nvPr>
        </p:nvSpPr>
        <p:spPr/>
        <p:txBody>
          <a:bodyPr/>
          <a:lstStyle/>
          <a:p>
            <a:fld id="{A65A5C87-DF58-40C8-B092-1DE63DB4547E}" type="slidenum">
              <a:rPr lang="en-US" smtClean="0"/>
              <a:t>33</a:t>
            </a:fld>
            <a:endParaRPr lang="en-US" dirty="0"/>
          </a:p>
        </p:txBody>
      </p:sp>
      <p:pic>
        <p:nvPicPr>
          <p:cNvPr id="6" name="Picture 5" descr="25-Introduction-to-Phonetics-25-2048.jpg">
            <a:extLst>
              <a:ext uri="{FF2B5EF4-FFF2-40B4-BE49-F238E27FC236}">
                <a16:creationId xmlns:a16="http://schemas.microsoft.com/office/drawing/2014/main" id="{565995ED-F6C2-7E32-5BD4-8DE0580F79F6}"/>
              </a:ext>
            </a:extLst>
          </p:cNvPr>
          <p:cNvPicPr>
            <a:picLocks noChangeAspect="1"/>
          </p:cNvPicPr>
          <p:nvPr/>
        </p:nvPicPr>
        <p:blipFill>
          <a:blip r:embed="rId2"/>
          <a:stretch>
            <a:fillRect/>
          </a:stretch>
        </p:blipFill>
        <p:spPr>
          <a:xfrm>
            <a:off x="1391557"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6203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6-Introduction-to-Phonetics-26-2048.jpg">
            <a:extLst>
              <a:ext uri="{FF2B5EF4-FFF2-40B4-BE49-F238E27FC236}">
                <a16:creationId xmlns:a16="http://schemas.microsoft.com/office/drawing/2014/main" id="{A7321DA1-DC62-A420-CBA8-75A2256D3E96}"/>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34442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8-Introduction-to-Phonetics-8-2048.jpg">
            <a:extLst>
              <a:ext uri="{FF2B5EF4-FFF2-40B4-BE49-F238E27FC236}">
                <a16:creationId xmlns:a16="http://schemas.microsoft.com/office/drawing/2014/main" id="{E12A5946-F29B-3AB5-4C88-0278B9DAB52D}"/>
              </a:ext>
            </a:extLst>
          </p:cNvPr>
          <p:cNvPicPr>
            <a:picLocks noChangeAspect="1"/>
          </p:cNvPicPr>
          <p:nvPr/>
        </p:nvPicPr>
        <p:blipFill>
          <a:blip r:embed="rId2"/>
          <a:stretch>
            <a:fillRect/>
          </a:stretch>
        </p:blipFill>
        <p:spPr>
          <a:xfrm>
            <a:off x="1358900" y="-228600"/>
            <a:ext cx="9753600" cy="7315200"/>
          </a:xfrm>
          <a:prstGeom prst="rect">
            <a:avLst/>
          </a:prstGeom>
        </p:spPr>
      </p:pic>
    </p:spTree>
    <p:extLst>
      <p:ext uri="{BB962C8B-B14F-4D97-AF65-F5344CB8AC3E}">
        <p14:creationId xmlns:p14="http://schemas.microsoft.com/office/powerpoint/2010/main" val="2056576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480559-BF51-4316-C472-46BC977D57B1}"/>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889B6E99-1D6D-3DA7-7A5D-504B0F58DBEA}"/>
              </a:ext>
            </a:extLst>
          </p:cNvPr>
          <p:cNvSpPr>
            <a:spLocks noGrp="1"/>
          </p:cNvSpPr>
          <p:nvPr>
            <p:ph type="ftr" sz="quarter" idx="11"/>
          </p:nvPr>
        </p:nvSpPr>
        <p:spPr/>
        <p:txBody>
          <a:bodyPr/>
          <a:lstStyle/>
          <a:p>
            <a:r>
              <a:rPr lang="en-US"/>
              <a:t>Presentation Title</a:t>
            </a:r>
            <a:endParaRPr lang="en-US" dirty="0"/>
          </a:p>
        </p:txBody>
      </p:sp>
      <p:pic>
        <p:nvPicPr>
          <p:cNvPr id="7" name="Picture 6" descr="07-Phonetics-phonology-7-638.jpg">
            <a:extLst>
              <a:ext uri="{FF2B5EF4-FFF2-40B4-BE49-F238E27FC236}">
                <a16:creationId xmlns:a16="http://schemas.microsoft.com/office/drawing/2014/main" id="{BB6B2FAA-C5FF-3B7C-CE07-F1B70BD8DF64}"/>
              </a:ext>
            </a:extLst>
          </p:cNvPr>
          <p:cNvPicPr>
            <a:picLocks noChangeAspect="1"/>
          </p:cNvPicPr>
          <p:nvPr/>
        </p:nvPicPr>
        <p:blipFill>
          <a:blip r:embed="rId2"/>
          <a:stretch>
            <a:fillRect/>
          </a:stretch>
        </p:blipFill>
        <p:spPr>
          <a:xfrm>
            <a:off x="1308100" y="0"/>
            <a:ext cx="9144000" cy="6858000"/>
          </a:xfrm>
          <a:prstGeom prst="rect">
            <a:avLst/>
          </a:prstGeom>
        </p:spPr>
      </p:pic>
    </p:spTree>
    <p:extLst>
      <p:ext uri="{BB962C8B-B14F-4D97-AF65-F5344CB8AC3E}">
        <p14:creationId xmlns:p14="http://schemas.microsoft.com/office/powerpoint/2010/main" val="3513671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Introduction-to-Phonetics-2-2048.jpg"/>
          <p:cNvPicPr>
            <a:picLocks noChangeAspect="1"/>
          </p:cNvPicPr>
          <p:nvPr/>
        </p:nvPicPr>
        <p:blipFill>
          <a:blip r:embed="rId2"/>
          <a:stretch>
            <a:fillRect/>
          </a:stretch>
        </p:blipFill>
        <p:spPr>
          <a:xfrm>
            <a:off x="152400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08706-30E0-241B-8AFE-95FAD8F95A5C}"/>
              </a:ext>
            </a:extLst>
          </p:cNvPr>
          <p:cNvSpPr>
            <a:spLocks noGrp="1"/>
          </p:cNvSpPr>
          <p:nvPr>
            <p:ph type="dt" sz="half" idx="10"/>
          </p:nvPr>
        </p:nvSpPr>
        <p:spPr/>
        <p:txBody>
          <a:bodyPr/>
          <a:lstStyle/>
          <a:p>
            <a:r>
              <a:rPr lang="en-US"/>
              <a:t>9/4/20XX</a:t>
            </a:r>
            <a:endParaRPr lang="en-US" dirty="0"/>
          </a:p>
        </p:txBody>
      </p:sp>
      <p:sp>
        <p:nvSpPr>
          <p:cNvPr id="3" name="Footer Placeholder 2">
            <a:extLst>
              <a:ext uri="{FF2B5EF4-FFF2-40B4-BE49-F238E27FC236}">
                <a16:creationId xmlns:a16="http://schemas.microsoft.com/office/drawing/2014/main" id="{682EE869-F761-6AA0-E291-0C654015722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3B45584-67CE-B8D7-737C-838E1DFF05A3}"/>
              </a:ext>
            </a:extLst>
          </p:cNvPr>
          <p:cNvSpPr>
            <a:spLocks noGrp="1"/>
          </p:cNvSpPr>
          <p:nvPr>
            <p:ph type="sldNum" sz="quarter" idx="12"/>
          </p:nvPr>
        </p:nvSpPr>
        <p:spPr/>
        <p:txBody>
          <a:bodyPr/>
          <a:lstStyle/>
          <a:p>
            <a:fld id="{A65A5C87-DF58-40C8-B092-1DE63DB4547E}" type="slidenum">
              <a:rPr lang="en-US" smtClean="0"/>
              <a:t>38</a:t>
            </a:fld>
            <a:endParaRPr lang="en-US" dirty="0"/>
          </a:p>
        </p:txBody>
      </p:sp>
      <p:pic>
        <p:nvPicPr>
          <p:cNvPr id="6" name="Picture 5">
            <a:extLst>
              <a:ext uri="{FF2B5EF4-FFF2-40B4-BE49-F238E27FC236}">
                <a16:creationId xmlns:a16="http://schemas.microsoft.com/office/drawing/2014/main" id="{AAAC5DA4-4F15-8887-E7DF-F0BFA0F541D2}"/>
              </a:ext>
            </a:extLst>
          </p:cNvPr>
          <p:cNvPicPr>
            <a:picLocks noChangeAspect="1"/>
          </p:cNvPicPr>
          <p:nvPr/>
        </p:nvPicPr>
        <p:blipFill>
          <a:blip r:embed="rId2"/>
          <a:stretch>
            <a:fillRect/>
          </a:stretch>
        </p:blipFill>
        <p:spPr>
          <a:xfrm>
            <a:off x="478759" y="237411"/>
            <a:ext cx="6205281" cy="2587041"/>
          </a:xfrm>
          <a:prstGeom prst="rect">
            <a:avLst/>
          </a:prstGeom>
        </p:spPr>
      </p:pic>
      <p:pic>
        <p:nvPicPr>
          <p:cNvPr id="8" name="Picture 7">
            <a:extLst>
              <a:ext uri="{FF2B5EF4-FFF2-40B4-BE49-F238E27FC236}">
                <a16:creationId xmlns:a16="http://schemas.microsoft.com/office/drawing/2014/main" id="{C2EC08EB-5105-51C6-427A-76758324126A}"/>
              </a:ext>
            </a:extLst>
          </p:cNvPr>
          <p:cNvPicPr>
            <a:picLocks noChangeAspect="1"/>
          </p:cNvPicPr>
          <p:nvPr/>
        </p:nvPicPr>
        <p:blipFill>
          <a:blip r:embed="rId3"/>
          <a:stretch>
            <a:fillRect/>
          </a:stretch>
        </p:blipFill>
        <p:spPr>
          <a:xfrm>
            <a:off x="3815155" y="3500402"/>
            <a:ext cx="7922596" cy="2582897"/>
          </a:xfrm>
          <a:prstGeom prst="rect">
            <a:avLst/>
          </a:prstGeom>
        </p:spPr>
      </p:pic>
    </p:spTree>
    <p:extLst>
      <p:ext uri="{BB962C8B-B14F-4D97-AF65-F5344CB8AC3E}">
        <p14:creationId xmlns:p14="http://schemas.microsoft.com/office/powerpoint/2010/main" val="1158322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2AE69CD-2968-8D75-2A11-8D863FBDE754}"/>
              </a:ext>
            </a:extLst>
          </p:cNvPr>
          <p:cNvGraphicFramePr/>
          <p:nvPr>
            <p:extLst>
              <p:ext uri="{D42A27DB-BD31-4B8C-83A1-F6EECF244321}">
                <p14:modId xmlns:p14="http://schemas.microsoft.com/office/powerpoint/2010/main" val="320354763"/>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519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F69E305-A458-4EDD-9CA6-86A384636818}"/>
                                            </p:graphicEl>
                                          </p:spTgt>
                                        </p:tgtEl>
                                        <p:attrNameLst>
                                          <p:attrName>style.visibility</p:attrName>
                                        </p:attrNameLst>
                                      </p:cBhvr>
                                      <p:to>
                                        <p:strVal val="visible"/>
                                      </p:to>
                                    </p:set>
                                    <p:anim calcmode="lin" valueType="num">
                                      <p:cBhvr additive="base">
                                        <p:cTn id="7" dur="500" fill="hold"/>
                                        <p:tgtEl>
                                          <p:spTgt spid="7">
                                            <p:graphicEl>
                                              <a:dgm id="{CF69E305-A458-4EDD-9CA6-86A3846368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F69E305-A458-4EDD-9CA6-86A38463681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E722D605-6A81-4D13-A493-F2B51C5A7B52}"/>
                                            </p:graphicEl>
                                          </p:spTgt>
                                        </p:tgtEl>
                                        <p:attrNameLst>
                                          <p:attrName>style.visibility</p:attrName>
                                        </p:attrNameLst>
                                      </p:cBhvr>
                                      <p:to>
                                        <p:strVal val="visible"/>
                                      </p:to>
                                    </p:set>
                                    <p:anim calcmode="lin" valueType="num">
                                      <p:cBhvr additive="base">
                                        <p:cTn id="11" dur="500" fill="hold"/>
                                        <p:tgtEl>
                                          <p:spTgt spid="7">
                                            <p:graphicEl>
                                              <a:dgm id="{E722D605-6A81-4D13-A493-F2B51C5A7B5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E722D605-6A81-4D13-A493-F2B51C5A7B5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A01752D7-1222-4836-BDBD-6016CFED6CEC}"/>
                                            </p:graphicEl>
                                          </p:spTgt>
                                        </p:tgtEl>
                                        <p:attrNameLst>
                                          <p:attrName>style.visibility</p:attrName>
                                        </p:attrNameLst>
                                      </p:cBhvr>
                                      <p:to>
                                        <p:strVal val="visible"/>
                                      </p:to>
                                    </p:set>
                                    <p:anim calcmode="lin" valueType="num">
                                      <p:cBhvr additive="base">
                                        <p:cTn id="17" dur="500" fill="hold"/>
                                        <p:tgtEl>
                                          <p:spTgt spid="7">
                                            <p:graphicEl>
                                              <a:dgm id="{A01752D7-1222-4836-BDBD-6016CFED6CE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A01752D7-1222-4836-BDBD-6016CFED6CE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5416C4C9-BEDB-459D-910B-ED97E14088D2}"/>
                                            </p:graphicEl>
                                          </p:spTgt>
                                        </p:tgtEl>
                                        <p:attrNameLst>
                                          <p:attrName>style.visibility</p:attrName>
                                        </p:attrNameLst>
                                      </p:cBhvr>
                                      <p:to>
                                        <p:strVal val="visible"/>
                                      </p:to>
                                    </p:set>
                                    <p:anim calcmode="lin" valueType="num">
                                      <p:cBhvr additive="base">
                                        <p:cTn id="23" dur="500" fill="hold"/>
                                        <p:tgtEl>
                                          <p:spTgt spid="7">
                                            <p:graphicEl>
                                              <a:dgm id="{5416C4C9-BEDB-459D-910B-ED97E14088D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5416C4C9-BEDB-459D-910B-ED97E14088D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graphicEl>
                                              <a:dgm id="{85B43A26-41A4-4CDF-922F-B7E794CE6755}"/>
                                            </p:graphicEl>
                                          </p:spTgt>
                                        </p:tgtEl>
                                        <p:attrNameLst>
                                          <p:attrName>style.visibility</p:attrName>
                                        </p:attrNameLst>
                                      </p:cBhvr>
                                      <p:to>
                                        <p:strVal val="visible"/>
                                      </p:to>
                                    </p:set>
                                    <p:anim calcmode="lin" valueType="num">
                                      <p:cBhvr additive="base">
                                        <p:cTn id="29" dur="500" fill="hold"/>
                                        <p:tgtEl>
                                          <p:spTgt spid="7">
                                            <p:graphicEl>
                                              <a:dgm id="{85B43A26-41A4-4CDF-922F-B7E794CE6755}"/>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85B43A26-41A4-4CDF-922F-B7E794CE67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A35E-9070-0F8F-0E09-519E560B272E}"/>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826B907-4CB2-0A5A-FD70-0222F003F68D}"/>
              </a:ext>
            </a:extLst>
          </p:cNvPr>
          <p:cNvGraphicFramePr/>
          <p:nvPr>
            <p:extLst>
              <p:ext uri="{D42A27DB-BD31-4B8C-83A1-F6EECF244321}">
                <p14:modId xmlns:p14="http://schemas.microsoft.com/office/powerpoint/2010/main" val="1674628169"/>
              </p:ext>
            </p:extLst>
          </p:nvPr>
        </p:nvGraphicFramePr>
        <p:xfrm>
          <a:off x="833120" y="304800"/>
          <a:ext cx="10718800" cy="610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189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27748F39-75E7-4D44-A09A-8C07564F5E4A}"/>
                                            </p:graphicEl>
                                          </p:spTgt>
                                        </p:tgtEl>
                                        <p:attrNameLst>
                                          <p:attrName>style.visibility</p:attrName>
                                        </p:attrNameLst>
                                      </p:cBhvr>
                                      <p:to>
                                        <p:strVal val="visible"/>
                                      </p:to>
                                    </p:set>
                                    <p:animEffect transition="in" filter="fade">
                                      <p:cBhvr>
                                        <p:cTn id="7" dur="1000"/>
                                        <p:tgtEl>
                                          <p:spTgt spid="7">
                                            <p:graphicEl>
                                              <a:dgm id="{27748F39-75E7-4D44-A09A-8C07564F5E4A}"/>
                                            </p:graphicEl>
                                          </p:spTgt>
                                        </p:tgtEl>
                                      </p:cBhvr>
                                    </p:animEffect>
                                    <p:anim calcmode="lin" valueType="num">
                                      <p:cBhvr>
                                        <p:cTn id="8" dur="1000" fill="hold"/>
                                        <p:tgtEl>
                                          <p:spTgt spid="7">
                                            <p:graphicEl>
                                              <a:dgm id="{27748F39-75E7-4D44-A09A-8C07564F5E4A}"/>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27748F39-75E7-4D44-A09A-8C07564F5E4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808A3AAD-0B52-4E1B-B4DA-98934E4F6A51}"/>
                                            </p:graphicEl>
                                          </p:spTgt>
                                        </p:tgtEl>
                                        <p:attrNameLst>
                                          <p:attrName>style.visibility</p:attrName>
                                        </p:attrNameLst>
                                      </p:cBhvr>
                                      <p:to>
                                        <p:strVal val="visible"/>
                                      </p:to>
                                    </p:set>
                                    <p:animEffect transition="in" filter="fade">
                                      <p:cBhvr>
                                        <p:cTn id="14" dur="1000"/>
                                        <p:tgtEl>
                                          <p:spTgt spid="7">
                                            <p:graphicEl>
                                              <a:dgm id="{808A3AAD-0B52-4E1B-B4DA-98934E4F6A51}"/>
                                            </p:graphicEl>
                                          </p:spTgt>
                                        </p:tgtEl>
                                      </p:cBhvr>
                                    </p:animEffect>
                                    <p:anim calcmode="lin" valueType="num">
                                      <p:cBhvr>
                                        <p:cTn id="15" dur="1000" fill="hold"/>
                                        <p:tgtEl>
                                          <p:spTgt spid="7">
                                            <p:graphicEl>
                                              <a:dgm id="{808A3AAD-0B52-4E1B-B4DA-98934E4F6A51}"/>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808A3AAD-0B52-4E1B-B4DA-98934E4F6A5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95927EE0-ACE3-47CF-9758-1621E65B0F5C}"/>
                                            </p:graphicEl>
                                          </p:spTgt>
                                        </p:tgtEl>
                                        <p:attrNameLst>
                                          <p:attrName>style.visibility</p:attrName>
                                        </p:attrNameLst>
                                      </p:cBhvr>
                                      <p:to>
                                        <p:strVal val="visible"/>
                                      </p:to>
                                    </p:set>
                                    <p:animEffect transition="in" filter="fade">
                                      <p:cBhvr>
                                        <p:cTn id="21" dur="1000"/>
                                        <p:tgtEl>
                                          <p:spTgt spid="7">
                                            <p:graphicEl>
                                              <a:dgm id="{95927EE0-ACE3-47CF-9758-1621E65B0F5C}"/>
                                            </p:graphicEl>
                                          </p:spTgt>
                                        </p:tgtEl>
                                      </p:cBhvr>
                                    </p:animEffect>
                                    <p:anim calcmode="lin" valueType="num">
                                      <p:cBhvr>
                                        <p:cTn id="22" dur="1000" fill="hold"/>
                                        <p:tgtEl>
                                          <p:spTgt spid="7">
                                            <p:graphicEl>
                                              <a:dgm id="{95927EE0-ACE3-47CF-9758-1621E65B0F5C}"/>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95927EE0-ACE3-47CF-9758-1621E65B0F5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D0CA65AB-F4F7-4C79-9D4B-92D5F34A8B8D}"/>
                                            </p:graphicEl>
                                          </p:spTgt>
                                        </p:tgtEl>
                                        <p:attrNameLst>
                                          <p:attrName>style.visibility</p:attrName>
                                        </p:attrNameLst>
                                      </p:cBhvr>
                                      <p:to>
                                        <p:strVal val="visible"/>
                                      </p:to>
                                    </p:set>
                                    <p:animEffect transition="in" filter="fade">
                                      <p:cBhvr>
                                        <p:cTn id="28" dur="1000"/>
                                        <p:tgtEl>
                                          <p:spTgt spid="7">
                                            <p:graphicEl>
                                              <a:dgm id="{D0CA65AB-F4F7-4C79-9D4B-92D5F34A8B8D}"/>
                                            </p:graphicEl>
                                          </p:spTgt>
                                        </p:tgtEl>
                                      </p:cBhvr>
                                    </p:animEffect>
                                    <p:anim calcmode="lin" valueType="num">
                                      <p:cBhvr>
                                        <p:cTn id="29" dur="1000" fill="hold"/>
                                        <p:tgtEl>
                                          <p:spTgt spid="7">
                                            <p:graphicEl>
                                              <a:dgm id="{D0CA65AB-F4F7-4C79-9D4B-92D5F34A8B8D}"/>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D0CA65AB-F4F7-4C79-9D4B-92D5F34A8B8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33101966-0A8D-3635-8C17-ED6436738548}"/>
              </a:ext>
            </a:extLst>
          </p:cNvPr>
          <p:cNvSpPr/>
          <p:nvPr/>
        </p:nvSpPr>
        <p:spPr>
          <a:xfrm>
            <a:off x="1910080" y="609600"/>
            <a:ext cx="7956000" cy="485648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What is Phoneme ?</a:t>
            </a:r>
            <a:endParaRPr lang="en-ID" sz="4400" b="1" dirty="0"/>
          </a:p>
        </p:txBody>
      </p:sp>
    </p:spTree>
    <p:extLst>
      <p:ext uri="{BB962C8B-B14F-4D97-AF65-F5344CB8AC3E}">
        <p14:creationId xmlns:p14="http://schemas.microsoft.com/office/powerpoint/2010/main" val="127892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D895-74C4-66F8-2E4C-F59C3F566E84}"/>
            </a:ext>
          </a:extLst>
        </p:cNvPr>
        <p:cNvGrpSpPr/>
        <p:nvPr/>
      </p:nvGrpSpPr>
      <p:grpSpPr>
        <a:xfrm>
          <a:off x="0" y="0"/>
          <a:ext cx="0" cy="0"/>
          <a:chOff x="0" y="0"/>
          <a:chExt cx="0" cy="0"/>
        </a:xfrm>
      </p:grpSpPr>
      <p:sp>
        <p:nvSpPr>
          <p:cNvPr id="7" name="Speech Bubble: Oval 6">
            <a:extLst>
              <a:ext uri="{FF2B5EF4-FFF2-40B4-BE49-F238E27FC236}">
                <a16:creationId xmlns:a16="http://schemas.microsoft.com/office/drawing/2014/main" id="{1B8855DC-741D-7A1E-4041-019ACCDFA4A7}"/>
              </a:ext>
            </a:extLst>
          </p:cNvPr>
          <p:cNvSpPr/>
          <p:nvPr/>
        </p:nvSpPr>
        <p:spPr>
          <a:xfrm>
            <a:off x="1656080" y="619760"/>
            <a:ext cx="6014720" cy="52324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4400" dirty="0">
                <a:latin typeface="Arial Unicode MS"/>
                <a:ea typeface="Arial Unicode MS"/>
                <a:cs typeface="Arial Unicode MS"/>
              </a:rPr>
              <a:t>The smallest sound unit in a language that distinguishes word meanings</a:t>
            </a:r>
            <a:endParaRPr lang="en-ID" sz="4400" b="1" dirty="0"/>
          </a:p>
        </p:txBody>
      </p:sp>
    </p:spTree>
    <p:extLst>
      <p:ext uri="{BB962C8B-B14F-4D97-AF65-F5344CB8AC3E}">
        <p14:creationId xmlns:p14="http://schemas.microsoft.com/office/powerpoint/2010/main" val="282551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845B57-9B4C-FD2A-89C7-81C023701D0A}"/>
              </a:ext>
            </a:extLst>
          </p:cNvPr>
          <p:cNvSpPr>
            <a:spLocks noGrp="1"/>
          </p:cNvSpPr>
          <p:nvPr>
            <p:ph type="title"/>
          </p:nvPr>
        </p:nvSpPr>
        <p:spPr/>
        <p:txBody>
          <a:bodyPr>
            <a:normAutofit fontScale="90000"/>
          </a:bodyPr>
          <a:lstStyle/>
          <a:p>
            <a:r>
              <a:rPr lang="en-US" dirty="0"/>
              <a:t>Phonetics is the branch of linguistics that focuses on the study of speech sounds, also known as phonemes </a:t>
            </a:r>
            <a:endParaRPr lang="en-ID" dirty="0"/>
          </a:p>
        </p:txBody>
      </p:sp>
      <p:sp>
        <p:nvSpPr>
          <p:cNvPr id="4" name="Date Placeholder 3">
            <a:extLst>
              <a:ext uri="{FF2B5EF4-FFF2-40B4-BE49-F238E27FC236}">
                <a16:creationId xmlns:a16="http://schemas.microsoft.com/office/drawing/2014/main" id="{2553D7EE-6803-30C9-952A-45924C99CEC5}"/>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032651EC-23A7-FE88-2B7D-A129D5AB7183}"/>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89B80AF-4737-3AA8-EDCF-88D9EB082DC8}"/>
              </a:ext>
            </a:extLst>
          </p:cNvPr>
          <p:cNvSpPr>
            <a:spLocks noGrp="1"/>
          </p:cNvSpPr>
          <p:nvPr>
            <p:ph type="sldNum" sz="quarter" idx="12"/>
          </p:nvPr>
        </p:nvSpPr>
        <p:spPr/>
        <p:txBody>
          <a:bodyPr/>
          <a:lstStyle/>
          <a:p>
            <a:fld id="{A65A5C87-DF58-40C8-B092-1DE63DB4547E}" type="slidenum">
              <a:rPr lang="en-US" smtClean="0"/>
              <a:t>8</a:t>
            </a:fld>
            <a:endParaRPr lang="en-US" dirty="0"/>
          </a:p>
        </p:txBody>
      </p:sp>
    </p:spTree>
    <p:extLst>
      <p:ext uri="{BB962C8B-B14F-4D97-AF65-F5344CB8AC3E}">
        <p14:creationId xmlns:p14="http://schemas.microsoft.com/office/powerpoint/2010/main" val="94372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2DAAB-E043-DA46-9D55-6BD1849ECBF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4CBB01A-83DD-ED83-1994-410683268C70}"/>
              </a:ext>
            </a:extLst>
          </p:cNvPr>
          <p:cNvSpPr>
            <a:spLocks noGrp="1"/>
          </p:cNvSpPr>
          <p:nvPr>
            <p:ph type="title"/>
          </p:nvPr>
        </p:nvSpPr>
        <p:spPr>
          <a:xfrm>
            <a:off x="987552" y="639444"/>
            <a:ext cx="10757408" cy="5716905"/>
          </a:xfrm>
        </p:spPr>
        <p:txBody>
          <a:bodyPr>
            <a:noAutofit/>
          </a:bodyPr>
          <a:lstStyle/>
          <a:p>
            <a:r>
              <a:rPr lang="en-US" dirty="0"/>
              <a:t>Phonetics concerns with understanding the physical properties of speech sounds, how they are produced by the human vocal tract, how they are transmitted as sounds waves, and how they are perceived by the human ears </a:t>
            </a:r>
            <a:endParaRPr lang="en-ID" dirty="0"/>
          </a:p>
        </p:txBody>
      </p:sp>
      <p:sp>
        <p:nvSpPr>
          <p:cNvPr id="4" name="Date Placeholder 3">
            <a:extLst>
              <a:ext uri="{FF2B5EF4-FFF2-40B4-BE49-F238E27FC236}">
                <a16:creationId xmlns:a16="http://schemas.microsoft.com/office/drawing/2014/main" id="{D679D519-3EB2-E931-FC29-C589E8EBE532}"/>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C7757FE5-BEB5-C9A2-0357-2C10563B384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51A6409-036D-3420-FD88-2C4EEFF42B8E}"/>
              </a:ext>
            </a:extLst>
          </p:cNvPr>
          <p:cNvSpPr>
            <a:spLocks noGrp="1"/>
          </p:cNvSpPr>
          <p:nvPr>
            <p:ph type="sldNum" sz="quarter" idx="12"/>
          </p:nvPr>
        </p:nvSpPr>
        <p:spPr/>
        <p:txBody>
          <a:bodyPr/>
          <a:lstStyle/>
          <a:p>
            <a:fld id="{A65A5C87-DF58-40C8-B092-1DE63DB4547E}" type="slidenum">
              <a:rPr lang="en-US" smtClean="0"/>
              <a:t>9</a:t>
            </a:fld>
            <a:endParaRPr lang="en-US" dirty="0"/>
          </a:p>
        </p:txBody>
      </p:sp>
    </p:spTree>
    <p:extLst>
      <p:ext uri="{BB962C8B-B14F-4D97-AF65-F5344CB8AC3E}">
        <p14:creationId xmlns:p14="http://schemas.microsoft.com/office/powerpoint/2010/main" val="515852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AccentBox presentation</Template>
  <TotalTime>77</TotalTime>
  <Words>688</Words>
  <Application>Microsoft Office PowerPoint</Application>
  <PresentationFormat>Widescreen</PresentationFormat>
  <Paragraphs>114</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Unicode MS</vt:lpstr>
      <vt:lpstr>Avenir Next LT Pro</vt:lpstr>
      <vt:lpstr>Calibri</vt:lpstr>
      <vt:lpstr>Segoe UI</vt:lpstr>
      <vt:lpstr>AccentBoxVTI</vt:lpstr>
      <vt:lpstr>Introduction to Phonetics</vt:lpstr>
      <vt:lpstr>Introduction to Phonetics</vt:lpstr>
      <vt:lpstr>PowerPoint Presentation</vt:lpstr>
      <vt:lpstr>PowerPoint Presentation</vt:lpstr>
      <vt:lpstr>PowerPoint Presentation</vt:lpstr>
      <vt:lpstr>PowerPoint Presentation</vt:lpstr>
      <vt:lpstr>PowerPoint Presentation</vt:lpstr>
      <vt:lpstr>Phonetics is the branch of linguistics that focuses on the study of speech sounds, also known as phonemes </vt:lpstr>
      <vt:lpstr>Phonetics concerns with understanding the physical properties of speech sounds, how they are produced by the human vocal tract, how they are transmitted as sounds waves, and how they are perceived by the human ears </vt:lpstr>
      <vt:lpstr>Three Categories of Phonetics</vt:lpstr>
      <vt:lpstr>PowerPoint Presentation</vt:lpstr>
      <vt:lpstr>PowerPoint Presentation</vt:lpstr>
      <vt:lpstr>Plosives </vt:lpstr>
      <vt:lpstr>/p,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M415DAO - FHD352</dc:creator>
  <cp:lastModifiedBy>M415DAO - FHD352</cp:lastModifiedBy>
  <cp:revision>130</cp:revision>
  <dcterms:created xsi:type="dcterms:W3CDTF">2025-03-12T06:27:48Z</dcterms:created>
  <dcterms:modified xsi:type="dcterms:W3CDTF">2025-03-13T11:19:32Z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