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9" r:id="rId4"/>
    <p:sldId id="270" r:id="rId5"/>
    <p:sldId id="260" r:id="rId6"/>
    <p:sldId id="261" r:id="rId7"/>
    <p:sldId id="262" r:id="rId8"/>
    <p:sldId id="263" r:id="rId9"/>
    <p:sldId id="265" r:id="rId10"/>
    <p:sldId id="267" r:id="rId11"/>
    <p:sldId id="271" r:id="rId12"/>
    <p:sldId id="272" r:id="rId13"/>
    <p:sldId id="273" r:id="rId14"/>
    <p:sldId id="275" r:id="rId15"/>
    <p:sldId id="274" r:id="rId16"/>
    <p:sldId id="276" r:id="rId17"/>
    <p:sldId id="277" r:id="rId18"/>
    <p:sldId id="279" r:id="rId19"/>
    <p:sldId id="280" r:id="rId20"/>
    <p:sldId id="281" r:id="rId21"/>
    <p:sldId id="282" r:id="rId22"/>
    <p:sldId id="288" r:id="rId23"/>
    <p:sldId id="283" r:id="rId24"/>
    <p:sldId id="289" r:id="rId25"/>
    <p:sldId id="284" r:id="rId26"/>
    <p:sldId id="285" r:id="rId27"/>
    <p:sldId id="286" r:id="rId28"/>
    <p:sldId id="287" r:id="rId29"/>
  </p:sldIdLst>
  <p:sldSz cx="12192000" cy="6858000"/>
  <p:notesSz cx="6858000" cy="9144000"/>
  <p:custDataLst>
    <p:tags r:id="rId3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A10FFD-B483-4D6E-AB12-F2C83773BF57}">
  <a:tblStyle styleId="{40A10FFD-B483-4D6E-AB12-F2C83773BF57}" styleName="Table_0">
    <a:wholeTbl>
      <a:tcTxStyle b="off" i="off">
        <a:font>
          <a:latin typeface="Rockwell"/>
          <a:ea typeface="Rockwell"/>
          <a:cs typeface="Rockwel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E8E7"/>
          </a:solidFill>
        </a:fill>
      </a:tcStyle>
    </a:wholeTbl>
    <a:band1H>
      <a:tcTxStyle/>
      <a:tcStyle>
        <a:tcBdr/>
        <a:fill>
          <a:solidFill>
            <a:srgbClr val="EFC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FC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59" d="100"/>
          <a:sy n="59" d="100"/>
        </p:scale>
        <p:origin x="1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51994C-7042-48EF-97FA-97029B60656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F40E20E2-2437-466C-A8BE-968B467B2A83}">
      <dgm:prSet phldrT="[Text]"/>
      <dgm:spPr/>
      <dgm:t>
        <a:bodyPr/>
        <a:lstStyle/>
        <a:p>
          <a:r>
            <a:rPr lang="en-US" b="0" i="0" dirty="0"/>
            <a:t>A Future Plan paragraph is where you write about your goals and how you plan to reach them. </a:t>
          </a:r>
          <a:endParaRPr lang="en-ID" dirty="0"/>
        </a:p>
      </dgm:t>
    </dgm:pt>
    <dgm:pt modelId="{3A49219E-99E9-48E1-B21F-DBA26641BBAC}" type="parTrans" cxnId="{42C71A50-2343-4520-9BBF-33CF54063DC2}">
      <dgm:prSet/>
      <dgm:spPr/>
      <dgm:t>
        <a:bodyPr/>
        <a:lstStyle/>
        <a:p>
          <a:endParaRPr lang="en-ID"/>
        </a:p>
      </dgm:t>
    </dgm:pt>
    <dgm:pt modelId="{E164621F-46CB-4A41-B9C8-4DEDD0CA3F47}" type="sibTrans" cxnId="{42C71A50-2343-4520-9BBF-33CF54063DC2}">
      <dgm:prSet/>
      <dgm:spPr/>
      <dgm:t>
        <a:bodyPr/>
        <a:lstStyle/>
        <a:p>
          <a:endParaRPr lang="en-ID"/>
        </a:p>
      </dgm:t>
    </dgm:pt>
    <dgm:pt modelId="{924BDA1D-FB6A-487F-B07A-41AF9AFC2FD6}" type="pres">
      <dgm:prSet presAssocID="{1951994C-7042-48EF-97FA-97029B60656E}" presName="linear" presStyleCnt="0">
        <dgm:presLayoutVars>
          <dgm:animLvl val="lvl"/>
          <dgm:resizeHandles val="exact"/>
        </dgm:presLayoutVars>
      </dgm:prSet>
      <dgm:spPr/>
    </dgm:pt>
    <dgm:pt modelId="{AF750621-AA4C-44A2-AA21-2F1F2B4429A6}" type="pres">
      <dgm:prSet presAssocID="{F40E20E2-2437-466C-A8BE-968B467B2A8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8F1EA48-5EC1-4AB7-B9C4-F5D4EE0FE98D}" type="presOf" srcId="{1951994C-7042-48EF-97FA-97029B60656E}" destId="{924BDA1D-FB6A-487F-B07A-41AF9AFC2FD6}" srcOrd="0" destOrd="0" presId="urn:microsoft.com/office/officeart/2005/8/layout/vList2"/>
    <dgm:cxn modelId="{42C71A50-2343-4520-9BBF-33CF54063DC2}" srcId="{1951994C-7042-48EF-97FA-97029B60656E}" destId="{F40E20E2-2437-466C-A8BE-968B467B2A83}" srcOrd="0" destOrd="0" parTransId="{3A49219E-99E9-48E1-B21F-DBA26641BBAC}" sibTransId="{E164621F-46CB-4A41-B9C8-4DEDD0CA3F47}"/>
    <dgm:cxn modelId="{1EDEFB88-2B9F-42B3-94F4-C61D70492CCA}" type="presOf" srcId="{F40E20E2-2437-466C-A8BE-968B467B2A83}" destId="{AF750621-AA4C-44A2-AA21-2F1F2B4429A6}" srcOrd="0" destOrd="0" presId="urn:microsoft.com/office/officeart/2005/8/layout/vList2"/>
    <dgm:cxn modelId="{F2F574C5-8095-42AB-941E-A326BD770350}" type="presParOf" srcId="{924BDA1D-FB6A-487F-B07A-41AF9AFC2FD6}" destId="{AF750621-AA4C-44A2-AA21-2F1F2B4429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51994C-7042-48EF-97FA-97029B60656E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F40E20E2-2437-466C-A8BE-968B467B2A83}">
      <dgm:prSet phldrT="[Text]"/>
      <dgm:spPr/>
      <dgm:t>
        <a:bodyPr/>
        <a:lstStyle/>
        <a:p>
          <a:r>
            <a:rPr lang="en-US" dirty="0"/>
            <a:t>Writing college/scholarship application</a:t>
          </a:r>
          <a:endParaRPr lang="en-ID" dirty="0"/>
        </a:p>
      </dgm:t>
    </dgm:pt>
    <dgm:pt modelId="{3A49219E-99E9-48E1-B21F-DBA26641BBAC}" type="parTrans" cxnId="{42C71A50-2343-4520-9BBF-33CF54063DC2}">
      <dgm:prSet/>
      <dgm:spPr/>
      <dgm:t>
        <a:bodyPr/>
        <a:lstStyle/>
        <a:p>
          <a:endParaRPr lang="en-ID"/>
        </a:p>
      </dgm:t>
    </dgm:pt>
    <dgm:pt modelId="{E164621F-46CB-4A41-B9C8-4DEDD0CA3F47}" type="sibTrans" cxnId="{42C71A50-2343-4520-9BBF-33CF54063DC2}">
      <dgm:prSet/>
      <dgm:spPr/>
      <dgm:t>
        <a:bodyPr/>
        <a:lstStyle/>
        <a:p>
          <a:endParaRPr lang="en-ID"/>
        </a:p>
      </dgm:t>
    </dgm:pt>
    <dgm:pt modelId="{8A52F974-4D82-4E8B-8E1B-984285548561}">
      <dgm:prSet phldrT="[Text]"/>
      <dgm:spPr/>
      <dgm:t>
        <a:bodyPr/>
        <a:lstStyle/>
        <a:p>
          <a:r>
            <a:rPr lang="en-US" dirty="0"/>
            <a:t>Job cover letters</a:t>
          </a:r>
          <a:endParaRPr lang="en-ID" dirty="0"/>
        </a:p>
      </dgm:t>
    </dgm:pt>
    <dgm:pt modelId="{D54F4F21-28D5-4FFF-82B1-123C3574E028}" type="parTrans" cxnId="{030375D6-B7DE-4E52-97CD-3468B930FDBF}">
      <dgm:prSet/>
      <dgm:spPr/>
    </dgm:pt>
    <dgm:pt modelId="{E501EDEE-6911-4C46-8A4C-8EF536A02F61}" type="sibTrans" cxnId="{030375D6-B7DE-4E52-97CD-3468B930FDBF}">
      <dgm:prSet/>
      <dgm:spPr/>
    </dgm:pt>
    <dgm:pt modelId="{7D502481-FA6E-4392-8094-9FD392DFC217}">
      <dgm:prSet phldrT="[Text]"/>
      <dgm:spPr/>
      <dgm:t>
        <a:bodyPr/>
        <a:lstStyle/>
        <a:p>
          <a:r>
            <a:rPr lang="en-US" dirty="0"/>
            <a:t>Explaining what you want to do in the future</a:t>
          </a:r>
          <a:endParaRPr lang="en-ID" dirty="0"/>
        </a:p>
      </dgm:t>
    </dgm:pt>
    <dgm:pt modelId="{11842B81-A2FA-4558-ACF0-4467CC67790E}" type="parTrans" cxnId="{7BF68D6B-0838-442A-923F-F4CEA6C3A364}">
      <dgm:prSet/>
      <dgm:spPr/>
    </dgm:pt>
    <dgm:pt modelId="{4014D4BC-2550-4451-B971-48666AFCAD80}" type="sibTrans" cxnId="{7BF68D6B-0838-442A-923F-F4CEA6C3A364}">
      <dgm:prSet/>
      <dgm:spPr/>
    </dgm:pt>
    <dgm:pt modelId="{8CD83C87-D638-4F19-89EE-BCBE4590C757}" type="pres">
      <dgm:prSet presAssocID="{1951994C-7042-48EF-97FA-97029B60656E}" presName="linear" presStyleCnt="0">
        <dgm:presLayoutVars>
          <dgm:dir/>
          <dgm:animLvl val="lvl"/>
          <dgm:resizeHandles val="exact"/>
        </dgm:presLayoutVars>
      </dgm:prSet>
      <dgm:spPr/>
    </dgm:pt>
    <dgm:pt modelId="{96D11BDE-6E91-4C1B-8D8C-AEF178ADA1B1}" type="pres">
      <dgm:prSet presAssocID="{F40E20E2-2437-466C-A8BE-968B467B2A83}" presName="parentLin" presStyleCnt="0"/>
      <dgm:spPr/>
    </dgm:pt>
    <dgm:pt modelId="{BAC57E03-09FD-4363-A4C9-914745021AC6}" type="pres">
      <dgm:prSet presAssocID="{F40E20E2-2437-466C-A8BE-968B467B2A83}" presName="parentLeftMargin" presStyleLbl="node1" presStyleIdx="0" presStyleCnt="3"/>
      <dgm:spPr/>
    </dgm:pt>
    <dgm:pt modelId="{8684C502-80AE-44CA-910A-279BE347D2FB}" type="pres">
      <dgm:prSet presAssocID="{F40E20E2-2437-466C-A8BE-968B467B2A8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31A742F-315C-474B-81ED-A4E90F257040}" type="pres">
      <dgm:prSet presAssocID="{F40E20E2-2437-466C-A8BE-968B467B2A83}" presName="negativeSpace" presStyleCnt="0"/>
      <dgm:spPr/>
    </dgm:pt>
    <dgm:pt modelId="{D15420B5-ED41-4597-BE62-C754005D8B60}" type="pres">
      <dgm:prSet presAssocID="{F40E20E2-2437-466C-A8BE-968B467B2A83}" presName="childText" presStyleLbl="conFgAcc1" presStyleIdx="0" presStyleCnt="3">
        <dgm:presLayoutVars>
          <dgm:bulletEnabled val="1"/>
        </dgm:presLayoutVars>
      </dgm:prSet>
      <dgm:spPr/>
    </dgm:pt>
    <dgm:pt modelId="{27BBE6D2-B31D-43C1-8999-6F04DD178A21}" type="pres">
      <dgm:prSet presAssocID="{E164621F-46CB-4A41-B9C8-4DEDD0CA3F47}" presName="spaceBetweenRectangles" presStyleCnt="0"/>
      <dgm:spPr/>
    </dgm:pt>
    <dgm:pt modelId="{2AED958F-1DC6-4030-B53C-44D477C9B6CC}" type="pres">
      <dgm:prSet presAssocID="{8A52F974-4D82-4E8B-8E1B-984285548561}" presName="parentLin" presStyleCnt="0"/>
      <dgm:spPr/>
    </dgm:pt>
    <dgm:pt modelId="{AE1FC3AB-65BB-4B59-B5CB-ECBA6C605B7A}" type="pres">
      <dgm:prSet presAssocID="{8A52F974-4D82-4E8B-8E1B-984285548561}" presName="parentLeftMargin" presStyleLbl="node1" presStyleIdx="0" presStyleCnt="3"/>
      <dgm:spPr/>
    </dgm:pt>
    <dgm:pt modelId="{817C6FCD-7160-425F-BE87-B00B977B3374}" type="pres">
      <dgm:prSet presAssocID="{8A52F974-4D82-4E8B-8E1B-98428554856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6B2BF91-0032-4E5E-9DF2-348FD3D68A76}" type="pres">
      <dgm:prSet presAssocID="{8A52F974-4D82-4E8B-8E1B-984285548561}" presName="negativeSpace" presStyleCnt="0"/>
      <dgm:spPr/>
    </dgm:pt>
    <dgm:pt modelId="{899D48BD-5F0D-4C25-A79C-8F9E39096A13}" type="pres">
      <dgm:prSet presAssocID="{8A52F974-4D82-4E8B-8E1B-984285548561}" presName="childText" presStyleLbl="conFgAcc1" presStyleIdx="1" presStyleCnt="3">
        <dgm:presLayoutVars>
          <dgm:bulletEnabled val="1"/>
        </dgm:presLayoutVars>
      </dgm:prSet>
      <dgm:spPr/>
    </dgm:pt>
    <dgm:pt modelId="{FE1F4B43-881E-40A0-B74C-A5F388B4C752}" type="pres">
      <dgm:prSet presAssocID="{E501EDEE-6911-4C46-8A4C-8EF536A02F61}" presName="spaceBetweenRectangles" presStyleCnt="0"/>
      <dgm:spPr/>
    </dgm:pt>
    <dgm:pt modelId="{929C8EA0-86E3-4B00-9A6B-5F110A6D69C4}" type="pres">
      <dgm:prSet presAssocID="{7D502481-FA6E-4392-8094-9FD392DFC217}" presName="parentLin" presStyleCnt="0"/>
      <dgm:spPr/>
    </dgm:pt>
    <dgm:pt modelId="{D6750A7B-82F3-47F3-9417-051F294AFDDB}" type="pres">
      <dgm:prSet presAssocID="{7D502481-FA6E-4392-8094-9FD392DFC217}" presName="parentLeftMargin" presStyleLbl="node1" presStyleIdx="1" presStyleCnt="3"/>
      <dgm:spPr/>
    </dgm:pt>
    <dgm:pt modelId="{08182119-87AB-4B3D-B403-40B43183F371}" type="pres">
      <dgm:prSet presAssocID="{7D502481-FA6E-4392-8094-9FD392DFC21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11D9F30-B1F4-4581-8BAA-0D3F9C72989A}" type="pres">
      <dgm:prSet presAssocID="{7D502481-FA6E-4392-8094-9FD392DFC217}" presName="negativeSpace" presStyleCnt="0"/>
      <dgm:spPr/>
    </dgm:pt>
    <dgm:pt modelId="{4F074EF4-E8C6-4C74-960C-B0B7CD1D24CD}" type="pres">
      <dgm:prSet presAssocID="{7D502481-FA6E-4392-8094-9FD392DFC21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CA6E912-BA34-4F8F-943B-AC46741DF40A}" type="presOf" srcId="{8A52F974-4D82-4E8B-8E1B-984285548561}" destId="{AE1FC3AB-65BB-4B59-B5CB-ECBA6C605B7A}" srcOrd="0" destOrd="0" presId="urn:microsoft.com/office/officeart/2005/8/layout/list1"/>
    <dgm:cxn modelId="{21379120-491C-47B0-BA2D-827F43A43272}" type="presOf" srcId="{7D502481-FA6E-4392-8094-9FD392DFC217}" destId="{D6750A7B-82F3-47F3-9417-051F294AFDDB}" srcOrd="0" destOrd="0" presId="urn:microsoft.com/office/officeart/2005/8/layout/list1"/>
    <dgm:cxn modelId="{39F2295B-D277-4CD0-B05C-6A337000C9DA}" type="presOf" srcId="{1951994C-7042-48EF-97FA-97029B60656E}" destId="{8CD83C87-D638-4F19-89EE-BCBE4590C757}" srcOrd="0" destOrd="0" presId="urn:microsoft.com/office/officeart/2005/8/layout/list1"/>
    <dgm:cxn modelId="{7BF68D6B-0838-442A-923F-F4CEA6C3A364}" srcId="{1951994C-7042-48EF-97FA-97029B60656E}" destId="{7D502481-FA6E-4392-8094-9FD392DFC217}" srcOrd="2" destOrd="0" parTransId="{11842B81-A2FA-4558-ACF0-4467CC67790E}" sibTransId="{4014D4BC-2550-4451-B971-48666AFCAD80}"/>
    <dgm:cxn modelId="{42C71A50-2343-4520-9BBF-33CF54063DC2}" srcId="{1951994C-7042-48EF-97FA-97029B60656E}" destId="{F40E20E2-2437-466C-A8BE-968B467B2A83}" srcOrd="0" destOrd="0" parTransId="{3A49219E-99E9-48E1-B21F-DBA26641BBAC}" sibTransId="{E164621F-46CB-4A41-B9C8-4DEDD0CA3F47}"/>
    <dgm:cxn modelId="{FDA99057-7A32-4732-AEDD-D53DB05B0159}" type="presOf" srcId="{F40E20E2-2437-466C-A8BE-968B467B2A83}" destId="{8684C502-80AE-44CA-910A-279BE347D2FB}" srcOrd="1" destOrd="0" presId="urn:microsoft.com/office/officeart/2005/8/layout/list1"/>
    <dgm:cxn modelId="{EDE12888-98E2-41C4-A712-464F9C29890D}" type="presOf" srcId="{7D502481-FA6E-4392-8094-9FD392DFC217}" destId="{08182119-87AB-4B3D-B403-40B43183F371}" srcOrd="1" destOrd="0" presId="urn:microsoft.com/office/officeart/2005/8/layout/list1"/>
    <dgm:cxn modelId="{B79B59A2-0C9F-41FB-92AE-4BEC0BBFD11A}" type="presOf" srcId="{8A52F974-4D82-4E8B-8E1B-984285548561}" destId="{817C6FCD-7160-425F-BE87-B00B977B3374}" srcOrd="1" destOrd="0" presId="urn:microsoft.com/office/officeart/2005/8/layout/list1"/>
    <dgm:cxn modelId="{635604AA-F71D-427F-A612-EE9E02EC6469}" type="presOf" srcId="{F40E20E2-2437-466C-A8BE-968B467B2A83}" destId="{BAC57E03-09FD-4363-A4C9-914745021AC6}" srcOrd="0" destOrd="0" presId="urn:microsoft.com/office/officeart/2005/8/layout/list1"/>
    <dgm:cxn modelId="{030375D6-B7DE-4E52-97CD-3468B930FDBF}" srcId="{1951994C-7042-48EF-97FA-97029B60656E}" destId="{8A52F974-4D82-4E8B-8E1B-984285548561}" srcOrd="1" destOrd="0" parTransId="{D54F4F21-28D5-4FFF-82B1-123C3574E028}" sibTransId="{E501EDEE-6911-4C46-8A4C-8EF536A02F61}"/>
    <dgm:cxn modelId="{CDF73ABA-20BB-4008-B990-FD97E3ADE2FE}" type="presParOf" srcId="{8CD83C87-D638-4F19-89EE-BCBE4590C757}" destId="{96D11BDE-6E91-4C1B-8D8C-AEF178ADA1B1}" srcOrd="0" destOrd="0" presId="urn:microsoft.com/office/officeart/2005/8/layout/list1"/>
    <dgm:cxn modelId="{537E9598-EBC8-4F2D-864F-E2410C60AFC4}" type="presParOf" srcId="{96D11BDE-6E91-4C1B-8D8C-AEF178ADA1B1}" destId="{BAC57E03-09FD-4363-A4C9-914745021AC6}" srcOrd="0" destOrd="0" presId="urn:microsoft.com/office/officeart/2005/8/layout/list1"/>
    <dgm:cxn modelId="{34CF7922-6E08-4948-B5ED-62706BD60B1D}" type="presParOf" srcId="{96D11BDE-6E91-4C1B-8D8C-AEF178ADA1B1}" destId="{8684C502-80AE-44CA-910A-279BE347D2FB}" srcOrd="1" destOrd="0" presId="urn:microsoft.com/office/officeart/2005/8/layout/list1"/>
    <dgm:cxn modelId="{8B9DD22E-0AEE-444A-9ED6-C492EE1C5855}" type="presParOf" srcId="{8CD83C87-D638-4F19-89EE-BCBE4590C757}" destId="{B31A742F-315C-474B-81ED-A4E90F257040}" srcOrd="1" destOrd="0" presId="urn:microsoft.com/office/officeart/2005/8/layout/list1"/>
    <dgm:cxn modelId="{8B483E89-9CD6-4714-B166-13E35E9B4149}" type="presParOf" srcId="{8CD83C87-D638-4F19-89EE-BCBE4590C757}" destId="{D15420B5-ED41-4597-BE62-C754005D8B60}" srcOrd="2" destOrd="0" presId="urn:microsoft.com/office/officeart/2005/8/layout/list1"/>
    <dgm:cxn modelId="{70163348-433D-4947-AC48-89D25507D71E}" type="presParOf" srcId="{8CD83C87-D638-4F19-89EE-BCBE4590C757}" destId="{27BBE6D2-B31D-43C1-8999-6F04DD178A21}" srcOrd="3" destOrd="0" presId="urn:microsoft.com/office/officeart/2005/8/layout/list1"/>
    <dgm:cxn modelId="{88589091-3F8D-41E6-98C8-912716EB0869}" type="presParOf" srcId="{8CD83C87-D638-4F19-89EE-BCBE4590C757}" destId="{2AED958F-1DC6-4030-B53C-44D477C9B6CC}" srcOrd="4" destOrd="0" presId="urn:microsoft.com/office/officeart/2005/8/layout/list1"/>
    <dgm:cxn modelId="{45781322-A5A3-41CE-BC57-907A483521CC}" type="presParOf" srcId="{2AED958F-1DC6-4030-B53C-44D477C9B6CC}" destId="{AE1FC3AB-65BB-4B59-B5CB-ECBA6C605B7A}" srcOrd="0" destOrd="0" presId="urn:microsoft.com/office/officeart/2005/8/layout/list1"/>
    <dgm:cxn modelId="{2CF2D893-2DF8-4755-9B4E-8C2E31EF277A}" type="presParOf" srcId="{2AED958F-1DC6-4030-B53C-44D477C9B6CC}" destId="{817C6FCD-7160-425F-BE87-B00B977B3374}" srcOrd="1" destOrd="0" presId="urn:microsoft.com/office/officeart/2005/8/layout/list1"/>
    <dgm:cxn modelId="{B40A41BD-F853-4F0E-9313-20D4AD301223}" type="presParOf" srcId="{8CD83C87-D638-4F19-89EE-BCBE4590C757}" destId="{B6B2BF91-0032-4E5E-9DF2-348FD3D68A76}" srcOrd="5" destOrd="0" presId="urn:microsoft.com/office/officeart/2005/8/layout/list1"/>
    <dgm:cxn modelId="{4D23E1B0-A2DD-4726-89EA-9A7A6620BADF}" type="presParOf" srcId="{8CD83C87-D638-4F19-89EE-BCBE4590C757}" destId="{899D48BD-5F0D-4C25-A79C-8F9E39096A13}" srcOrd="6" destOrd="0" presId="urn:microsoft.com/office/officeart/2005/8/layout/list1"/>
    <dgm:cxn modelId="{ED40AD3C-6970-4891-8B34-CC47CE0BD803}" type="presParOf" srcId="{8CD83C87-D638-4F19-89EE-BCBE4590C757}" destId="{FE1F4B43-881E-40A0-B74C-A5F388B4C752}" srcOrd="7" destOrd="0" presId="urn:microsoft.com/office/officeart/2005/8/layout/list1"/>
    <dgm:cxn modelId="{78DEBC8D-E721-468C-B475-E8C2C94BC16E}" type="presParOf" srcId="{8CD83C87-D638-4F19-89EE-BCBE4590C757}" destId="{929C8EA0-86E3-4B00-9A6B-5F110A6D69C4}" srcOrd="8" destOrd="0" presId="urn:microsoft.com/office/officeart/2005/8/layout/list1"/>
    <dgm:cxn modelId="{0E57FDDD-C3D7-43FE-B463-54640809B06A}" type="presParOf" srcId="{929C8EA0-86E3-4B00-9A6B-5F110A6D69C4}" destId="{D6750A7B-82F3-47F3-9417-051F294AFDDB}" srcOrd="0" destOrd="0" presId="urn:microsoft.com/office/officeart/2005/8/layout/list1"/>
    <dgm:cxn modelId="{88884A6F-6857-4B23-868C-A88E6FD21F3F}" type="presParOf" srcId="{929C8EA0-86E3-4B00-9A6B-5F110A6D69C4}" destId="{08182119-87AB-4B3D-B403-40B43183F371}" srcOrd="1" destOrd="0" presId="urn:microsoft.com/office/officeart/2005/8/layout/list1"/>
    <dgm:cxn modelId="{48A8AA00-9CE0-48CA-B1E3-F8676357A2DF}" type="presParOf" srcId="{8CD83C87-D638-4F19-89EE-BCBE4590C757}" destId="{111D9F30-B1F4-4581-8BAA-0D3F9C72989A}" srcOrd="9" destOrd="0" presId="urn:microsoft.com/office/officeart/2005/8/layout/list1"/>
    <dgm:cxn modelId="{8D3430FB-686A-46D9-83C3-BFEED340D947}" type="presParOf" srcId="{8CD83C87-D638-4F19-89EE-BCBE4590C757}" destId="{4F074EF4-E8C6-4C74-960C-B0B7CD1D24C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AAB317-2F89-4509-A44F-7F11F0876D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429E830-1487-4A75-AE50-B346865BEA31}">
      <dgm:prSet phldrT="[Text]"/>
      <dgm:spPr/>
      <dgm:t>
        <a:bodyPr/>
        <a:lstStyle/>
        <a:p>
          <a:r>
            <a:rPr lang="en-ID" b="1" i="0" dirty="0"/>
            <a:t>Clear and Specific Goals</a:t>
          </a:r>
          <a:endParaRPr lang="en-ID" dirty="0"/>
        </a:p>
      </dgm:t>
    </dgm:pt>
    <dgm:pt modelId="{D6FC8A9D-45E1-4647-89EE-2C6CEAC9C48C}" type="parTrans" cxnId="{2C26CB56-E668-4720-8721-9F25A580D652}">
      <dgm:prSet/>
      <dgm:spPr/>
      <dgm:t>
        <a:bodyPr/>
        <a:lstStyle/>
        <a:p>
          <a:endParaRPr lang="en-ID"/>
        </a:p>
      </dgm:t>
    </dgm:pt>
    <dgm:pt modelId="{DA15507F-BB9E-47D9-87D3-71BF1C7E7542}" type="sibTrans" cxnId="{2C26CB56-E668-4720-8721-9F25A580D652}">
      <dgm:prSet/>
      <dgm:spPr/>
      <dgm:t>
        <a:bodyPr/>
        <a:lstStyle/>
        <a:p>
          <a:endParaRPr lang="en-ID"/>
        </a:p>
      </dgm:t>
    </dgm:pt>
    <dgm:pt modelId="{BA12952A-F0EC-41E4-8A61-92EACAC4F487}">
      <dgm:prSet phldrT="[Text]"/>
      <dgm:spPr/>
      <dgm:t>
        <a:bodyPr/>
        <a:lstStyle/>
        <a:p>
          <a:r>
            <a:rPr lang="en-US" dirty="0"/>
            <a:t>Avoid vague statements like "I want to be successful."</a:t>
          </a:r>
          <a:endParaRPr lang="en-ID" dirty="0"/>
        </a:p>
      </dgm:t>
    </dgm:pt>
    <dgm:pt modelId="{AB64CAF9-2545-47CD-BEAB-C80838031A50}" type="parTrans" cxnId="{85B3B943-9273-42B3-BDD4-5C9356B9D87B}">
      <dgm:prSet/>
      <dgm:spPr/>
      <dgm:t>
        <a:bodyPr/>
        <a:lstStyle/>
        <a:p>
          <a:endParaRPr lang="en-ID"/>
        </a:p>
      </dgm:t>
    </dgm:pt>
    <dgm:pt modelId="{B15E5159-9570-4412-A792-46A0AF551F9C}" type="sibTrans" cxnId="{85B3B943-9273-42B3-BDD4-5C9356B9D87B}">
      <dgm:prSet/>
      <dgm:spPr/>
      <dgm:t>
        <a:bodyPr/>
        <a:lstStyle/>
        <a:p>
          <a:endParaRPr lang="en-ID"/>
        </a:p>
      </dgm:t>
    </dgm:pt>
    <dgm:pt modelId="{E0B6EF02-9AA8-4FD7-8AFC-9682115D5495}">
      <dgm:prSet phldrT="[Text]"/>
      <dgm:spPr/>
      <dgm:t>
        <a:bodyPr/>
        <a:lstStyle/>
        <a:p>
          <a:r>
            <a:rPr lang="en-ID" dirty="0"/>
            <a:t> Instead, be specific.</a:t>
          </a:r>
        </a:p>
      </dgm:t>
    </dgm:pt>
    <dgm:pt modelId="{4C21939F-F286-43A5-9E4E-EF0CE990DF9A}" type="parTrans" cxnId="{1260E446-9DF3-4596-97F7-D0A2437E6CF3}">
      <dgm:prSet/>
      <dgm:spPr/>
      <dgm:t>
        <a:bodyPr/>
        <a:lstStyle/>
        <a:p>
          <a:endParaRPr lang="en-ID"/>
        </a:p>
      </dgm:t>
    </dgm:pt>
    <dgm:pt modelId="{E875268C-BEDE-48CE-9145-F040A6E7DBF6}" type="sibTrans" cxnId="{1260E446-9DF3-4596-97F7-D0A2437E6CF3}">
      <dgm:prSet/>
      <dgm:spPr/>
      <dgm:t>
        <a:bodyPr/>
        <a:lstStyle/>
        <a:p>
          <a:endParaRPr lang="en-ID"/>
        </a:p>
      </dgm:t>
    </dgm:pt>
    <dgm:pt modelId="{DBA38B60-0A8C-4F96-9916-5A5ED7258B1C}">
      <dgm:prSet phldrT="[Text]"/>
      <dgm:spPr/>
      <dgm:t>
        <a:bodyPr/>
        <a:lstStyle/>
        <a:p>
          <a:r>
            <a:rPr lang="en-US" b="0" i="0" dirty="0"/>
            <a:t>My short-term goal is to complete my bachelor degree within four years</a:t>
          </a:r>
          <a:endParaRPr lang="en-ID" dirty="0"/>
        </a:p>
      </dgm:t>
    </dgm:pt>
    <dgm:pt modelId="{46F53690-7B29-4CFB-8B12-3E6C7A625966}" type="parTrans" cxnId="{48C6FB8A-1B14-4EFA-AD6A-A62BEA89E12A}">
      <dgm:prSet/>
      <dgm:spPr/>
      <dgm:t>
        <a:bodyPr/>
        <a:lstStyle/>
        <a:p>
          <a:endParaRPr lang="en-ID"/>
        </a:p>
      </dgm:t>
    </dgm:pt>
    <dgm:pt modelId="{15B69DB2-A917-440C-B31E-649F1B831BB8}" type="sibTrans" cxnId="{48C6FB8A-1B14-4EFA-AD6A-A62BEA89E12A}">
      <dgm:prSet/>
      <dgm:spPr/>
      <dgm:t>
        <a:bodyPr/>
        <a:lstStyle/>
        <a:p>
          <a:endParaRPr lang="en-ID"/>
        </a:p>
      </dgm:t>
    </dgm:pt>
    <dgm:pt modelId="{EC5F6E9F-623C-41A2-BD42-F78184FC9507}" type="pres">
      <dgm:prSet presAssocID="{F8AAB317-2F89-4509-A44F-7F11F0876DA6}" presName="linear" presStyleCnt="0">
        <dgm:presLayoutVars>
          <dgm:animLvl val="lvl"/>
          <dgm:resizeHandles val="exact"/>
        </dgm:presLayoutVars>
      </dgm:prSet>
      <dgm:spPr/>
    </dgm:pt>
    <dgm:pt modelId="{9E28CD88-AED6-4AAF-ACF7-4E5878B2A400}" type="pres">
      <dgm:prSet presAssocID="{F429E830-1487-4A75-AE50-B346865BEA3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CD72E84-7AF3-49AB-B657-D358CF2AC99F}" type="pres">
      <dgm:prSet presAssocID="{F429E830-1487-4A75-AE50-B346865BEA31}" presName="childText" presStyleLbl="revTx" presStyleIdx="0" presStyleCnt="2">
        <dgm:presLayoutVars>
          <dgm:bulletEnabled val="1"/>
        </dgm:presLayoutVars>
      </dgm:prSet>
      <dgm:spPr/>
    </dgm:pt>
    <dgm:pt modelId="{53779649-9B12-4200-8EE2-F6A635DB5D4E}" type="pres">
      <dgm:prSet presAssocID="{E0B6EF02-9AA8-4FD7-8AFC-9682115D549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0F5705E-7D17-485F-B9FA-7BB2143F39C9}" type="pres">
      <dgm:prSet presAssocID="{E0B6EF02-9AA8-4FD7-8AFC-9682115D549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E9F1806-26B6-40D6-9BA9-2E75514CFFFD}" type="presOf" srcId="{F429E830-1487-4A75-AE50-B346865BEA31}" destId="{9E28CD88-AED6-4AAF-ACF7-4E5878B2A400}" srcOrd="0" destOrd="0" presId="urn:microsoft.com/office/officeart/2005/8/layout/vList2"/>
    <dgm:cxn modelId="{9B38C560-6CD7-4AB9-9B55-94D24B9219FF}" type="presOf" srcId="{BA12952A-F0EC-41E4-8A61-92EACAC4F487}" destId="{9CD72E84-7AF3-49AB-B657-D358CF2AC99F}" srcOrd="0" destOrd="0" presId="urn:microsoft.com/office/officeart/2005/8/layout/vList2"/>
    <dgm:cxn modelId="{85B3B943-9273-42B3-BDD4-5C9356B9D87B}" srcId="{F429E830-1487-4A75-AE50-B346865BEA31}" destId="{BA12952A-F0EC-41E4-8A61-92EACAC4F487}" srcOrd="0" destOrd="0" parTransId="{AB64CAF9-2545-47CD-BEAB-C80838031A50}" sibTransId="{B15E5159-9570-4412-A792-46A0AF551F9C}"/>
    <dgm:cxn modelId="{1260E446-9DF3-4596-97F7-D0A2437E6CF3}" srcId="{F8AAB317-2F89-4509-A44F-7F11F0876DA6}" destId="{E0B6EF02-9AA8-4FD7-8AFC-9682115D5495}" srcOrd="1" destOrd="0" parTransId="{4C21939F-F286-43A5-9E4E-EF0CE990DF9A}" sibTransId="{E875268C-BEDE-48CE-9145-F040A6E7DBF6}"/>
    <dgm:cxn modelId="{2C26CB56-E668-4720-8721-9F25A580D652}" srcId="{F8AAB317-2F89-4509-A44F-7F11F0876DA6}" destId="{F429E830-1487-4A75-AE50-B346865BEA31}" srcOrd="0" destOrd="0" parTransId="{D6FC8A9D-45E1-4647-89EE-2C6CEAC9C48C}" sibTransId="{DA15507F-BB9E-47D9-87D3-71BF1C7E7542}"/>
    <dgm:cxn modelId="{F630BC7F-9498-4A24-AD28-325AF0BF66BE}" type="presOf" srcId="{F8AAB317-2F89-4509-A44F-7F11F0876DA6}" destId="{EC5F6E9F-623C-41A2-BD42-F78184FC9507}" srcOrd="0" destOrd="0" presId="urn:microsoft.com/office/officeart/2005/8/layout/vList2"/>
    <dgm:cxn modelId="{48C6FB8A-1B14-4EFA-AD6A-A62BEA89E12A}" srcId="{E0B6EF02-9AA8-4FD7-8AFC-9682115D5495}" destId="{DBA38B60-0A8C-4F96-9916-5A5ED7258B1C}" srcOrd="0" destOrd="0" parTransId="{46F53690-7B29-4CFB-8B12-3E6C7A625966}" sibTransId="{15B69DB2-A917-440C-B31E-649F1B831BB8}"/>
    <dgm:cxn modelId="{14580D91-C02A-44FE-BDE5-73DBD1D37130}" type="presOf" srcId="{E0B6EF02-9AA8-4FD7-8AFC-9682115D5495}" destId="{53779649-9B12-4200-8EE2-F6A635DB5D4E}" srcOrd="0" destOrd="0" presId="urn:microsoft.com/office/officeart/2005/8/layout/vList2"/>
    <dgm:cxn modelId="{988ECCD6-1E1D-44B7-BBDF-9D4E576F4E48}" type="presOf" srcId="{DBA38B60-0A8C-4F96-9916-5A5ED7258B1C}" destId="{C0F5705E-7D17-485F-B9FA-7BB2143F39C9}" srcOrd="0" destOrd="0" presId="urn:microsoft.com/office/officeart/2005/8/layout/vList2"/>
    <dgm:cxn modelId="{9C34C4DC-D1B5-4F95-A66C-0B06FE2E876E}" type="presParOf" srcId="{EC5F6E9F-623C-41A2-BD42-F78184FC9507}" destId="{9E28CD88-AED6-4AAF-ACF7-4E5878B2A400}" srcOrd="0" destOrd="0" presId="urn:microsoft.com/office/officeart/2005/8/layout/vList2"/>
    <dgm:cxn modelId="{CA20AB4D-1445-48F6-BECB-B71235648D23}" type="presParOf" srcId="{EC5F6E9F-623C-41A2-BD42-F78184FC9507}" destId="{9CD72E84-7AF3-49AB-B657-D358CF2AC99F}" srcOrd="1" destOrd="0" presId="urn:microsoft.com/office/officeart/2005/8/layout/vList2"/>
    <dgm:cxn modelId="{A4CF690E-B095-499D-8977-AAA18468755D}" type="presParOf" srcId="{EC5F6E9F-623C-41A2-BD42-F78184FC9507}" destId="{53779649-9B12-4200-8EE2-F6A635DB5D4E}" srcOrd="2" destOrd="0" presId="urn:microsoft.com/office/officeart/2005/8/layout/vList2"/>
    <dgm:cxn modelId="{43BB6848-1419-40B8-8222-F3C872F148D7}" type="presParOf" srcId="{EC5F6E9F-623C-41A2-BD42-F78184FC9507}" destId="{C0F5705E-7D17-485F-B9FA-7BB2143F39C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AAB317-2F89-4509-A44F-7F11F0876D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429E830-1487-4A75-AE50-B346865BEA31}">
      <dgm:prSet phldrT="[Text]"/>
      <dgm:spPr/>
      <dgm:t>
        <a:bodyPr/>
        <a:lstStyle/>
        <a:p>
          <a:r>
            <a:rPr lang="en-US" b="1" i="0" dirty="0"/>
            <a:t>Realistic Plans for Achieving Your Goals</a:t>
          </a:r>
          <a:endParaRPr lang="en-ID" dirty="0"/>
        </a:p>
      </dgm:t>
    </dgm:pt>
    <dgm:pt modelId="{D6FC8A9D-45E1-4647-89EE-2C6CEAC9C48C}" type="parTrans" cxnId="{2C26CB56-E668-4720-8721-9F25A580D652}">
      <dgm:prSet/>
      <dgm:spPr/>
      <dgm:t>
        <a:bodyPr/>
        <a:lstStyle/>
        <a:p>
          <a:endParaRPr lang="en-ID"/>
        </a:p>
      </dgm:t>
    </dgm:pt>
    <dgm:pt modelId="{DA15507F-BB9E-47D9-87D3-71BF1C7E7542}" type="sibTrans" cxnId="{2C26CB56-E668-4720-8721-9F25A580D652}">
      <dgm:prSet/>
      <dgm:spPr/>
      <dgm:t>
        <a:bodyPr/>
        <a:lstStyle/>
        <a:p>
          <a:endParaRPr lang="en-ID"/>
        </a:p>
      </dgm:t>
    </dgm:pt>
    <dgm:pt modelId="{183804B5-8B61-4116-9174-0B878CC24F6E}">
      <dgm:prSet phldrT="[Text]"/>
      <dgm:spPr/>
      <dgm:t>
        <a:bodyPr/>
        <a:lstStyle/>
        <a:p>
          <a:r>
            <a:rPr lang="en-US" b="0" i="0"/>
            <a:t>Describe the actual steps you will take to reach your goals.</a:t>
          </a:r>
          <a:endParaRPr lang="en-ID" dirty="0"/>
        </a:p>
      </dgm:t>
    </dgm:pt>
    <dgm:pt modelId="{523AB6C3-BCB9-434E-ABCA-85640CDBE47D}" type="parTrans" cxnId="{4A978AAB-A7EC-4B4A-A313-7705D6FB5F32}">
      <dgm:prSet/>
      <dgm:spPr/>
      <dgm:t>
        <a:bodyPr/>
        <a:lstStyle/>
        <a:p>
          <a:endParaRPr lang="en-ID"/>
        </a:p>
      </dgm:t>
    </dgm:pt>
    <dgm:pt modelId="{EFA81B3A-2937-4C70-8530-93FDD29C5D39}" type="sibTrans" cxnId="{4A978AAB-A7EC-4B4A-A313-7705D6FB5F32}">
      <dgm:prSet/>
      <dgm:spPr/>
      <dgm:t>
        <a:bodyPr/>
        <a:lstStyle/>
        <a:p>
          <a:endParaRPr lang="en-ID"/>
        </a:p>
      </dgm:t>
    </dgm:pt>
    <dgm:pt modelId="{EC5F6E9F-623C-41A2-BD42-F78184FC9507}" type="pres">
      <dgm:prSet presAssocID="{F8AAB317-2F89-4509-A44F-7F11F0876DA6}" presName="linear" presStyleCnt="0">
        <dgm:presLayoutVars>
          <dgm:animLvl val="lvl"/>
          <dgm:resizeHandles val="exact"/>
        </dgm:presLayoutVars>
      </dgm:prSet>
      <dgm:spPr/>
    </dgm:pt>
    <dgm:pt modelId="{9E28CD88-AED6-4AAF-ACF7-4E5878B2A400}" type="pres">
      <dgm:prSet presAssocID="{F429E830-1487-4A75-AE50-B346865BEA3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443D629-067D-4033-AD72-6869A0BF05ED}" type="pres">
      <dgm:prSet presAssocID="{F429E830-1487-4A75-AE50-B346865BEA3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E9F1806-26B6-40D6-9BA9-2E75514CFFFD}" type="presOf" srcId="{F429E830-1487-4A75-AE50-B346865BEA31}" destId="{9E28CD88-AED6-4AAF-ACF7-4E5878B2A400}" srcOrd="0" destOrd="0" presId="urn:microsoft.com/office/officeart/2005/8/layout/vList2"/>
    <dgm:cxn modelId="{2C26CB56-E668-4720-8721-9F25A580D652}" srcId="{F8AAB317-2F89-4509-A44F-7F11F0876DA6}" destId="{F429E830-1487-4A75-AE50-B346865BEA31}" srcOrd="0" destOrd="0" parTransId="{D6FC8A9D-45E1-4647-89EE-2C6CEAC9C48C}" sibTransId="{DA15507F-BB9E-47D9-87D3-71BF1C7E7542}"/>
    <dgm:cxn modelId="{F630BC7F-9498-4A24-AD28-325AF0BF66BE}" type="presOf" srcId="{F8AAB317-2F89-4509-A44F-7F11F0876DA6}" destId="{EC5F6E9F-623C-41A2-BD42-F78184FC9507}" srcOrd="0" destOrd="0" presId="urn:microsoft.com/office/officeart/2005/8/layout/vList2"/>
    <dgm:cxn modelId="{1F317E96-B41F-429D-A4C7-FEF6CD2F0364}" type="presOf" srcId="{183804B5-8B61-4116-9174-0B878CC24F6E}" destId="{4443D629-067D-4033-AD72-6869A0BF05ED}" srcOrd="0" destOrd="0" presId="urn:microsoft.com/office/officeart/2005/8/layout/vList2"/>
    <dgm:cxn modelId="{4A978AAB-A7EC-4B4A-A313-7705D6FB5F32}" srcId="{F429E830-1487-4A75-AE50-B346865BEA31}" destId="{183804B5-8B61-4116-9174-0B878CC24F6E}" srcOrd="0" destOrd="0" parTransId="{523AB6C3-BCB9-434E-ABCA-85640CDBE47D}" sibTransId="{EFA81B3A-2937-4C70-8530-93FDD29C5D39}"/>
    <dgm:cxn modelId="{9C34C4DC-D1B5-4F95-A66C-0B06FE2E876E}" type="presParOf" srcId="{EC5F6E9F-623C-41A2-BD42-F78184FC9507}" destId="{9E28CD88-AED6-4AAF-ACF7-4E5878B2A400}" srcOrd="0" destOrd="0" presId="urn:microsoft.com/office/officeart/2005/8/layout/vList2"/>
    <dgm:cxn modelId="{09DBE594-3973-42F7-876C-BBE82AFC5318}" type="presParOf" srcId="{EC5F6E9F-623C-41A2-BD42-F78184FC9507}" destId="{4443D629-067D-4033-AD72-6869A0BF05E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D6A14E-E068-4D0E-84E5-AA1526EEF8D1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96FA7BE0-E852-4594-BCD6-6918657B7583}">
      <dgm:prSet phldrT="[Text]"/>
      <dgm:spPr/>
      <dgm:t>
        <a:bodyPr/>
        <a:lstStyle/>
        <a:p>
          <a:r>
            <a:rPr lang="en-US" dirty="0"/>
            <a:t>To achieve my goals, I have a clear plan.</a:t>
          </a:r>
          <a:endParaRPr lang="en-ID" dirty="0"/>
        </a:p>
      </dgm:t>
    </dgm:pt>
    <dgm:pt modelId="{E54940C1-B021-437D-BFE8-C4AC7A604279}" type="parTrans" cxnId="{6C2228F2-9B19-4A58-AE6F-F1EAAAE90962}">
      <dgm:prSet/>
      <dgm:spPr/>
      <dgm:t>
        <a:bodyPr/>
        <a:lstStyle/>
        <a:p>
          <a:endParaRPr lang="en-ID"/>
        </a:p>
      </dgm:t>
    </dgm:pt>
    <dgm:pt modelId="{6927B1BC-556B-4534-BBA1-3DB0969BCC00}" type="sibTrans" cxnId="{6C2228F2-9B19-4A58-AE6F-F1EAAAE90962}">
      <dgm:prSet/>
      <dgm:spPr/>
      <dgm:t>
        <a:bodyPr/>
        <a:lstStyle/>
        <a:p>
          <a:endParaRPr lang="en-ID"/>
        </a:p>
      </dgm:t>
    </dgm:pt>
    <dgm:pt modelId="{39C6DAD0-82A4-4A5A-961B-DE494806E5E4}">
      <dgm:prSet phldrT="[Text]"/>
      <dgm:spPr/>
      <dgm:t>
        <a:bodyPr/>
        <a:lstStyle/>
        <a:p>
          <a:r>
            <a:rPr lang="en-US" dirty="0"/>
            <a:t>I will study for three hours every night.</a:t>
          </a:r>
          <a:endParaRPr lang="en-ID" dirty="0"/>
        </a:p>
      </dgm:t>
    </dgm:pt>
    <dgm:pt modelId="{267B5766-ADCC-4A5A-AC68-A9C559615589}" type="parTrans" cxnId="{E06E911D-23A9-474F-A296-BB66D39836CB}">
      <dgm:prSet/>
      <dgm:spPr/>
    </dgm:pt>
    <dgm:pt modelId="{7DB066C1-6D20-4C91-B256-BB67792D6E3A}" type="sibTrans" cxnId="{E06E911D-23A9-474F-A296-BB66D39836CB}">
      <dgm:prSet/>
      <dgm:spPr/>
    </dgm:pt>
    <dgm:pt modelId="{BEF0BFB2-D8BF-4899-84F0-EE91145CDCE0}">
      <dgm:prSet phldrT="[Text]"/>
      <dgm:spPr/>
      <dgm:t>
        <a:bodyPr/>
        <a:lstStyle/>
        <a:p>
          <a:r>
            <a:rPr lang="en-US" dirty="0"/>
            <a:t>I will attend every class and workshop.</a:t>
          </a:r>
          <a:endParaRPr lang="en-ID" dirty="0"/>
        </a:p>
      </dgm:t>
    </dgm:pt>
    <dgm:pt modelId="{48386BDB-1C85-42B8-AF46-AE9ADEDA3DBA}" type="parTrans" cxnId="{F3FF8678-244C-423E-8D6C-4F314BED0862}">
      <dgm:prSet/>
      <dgm:spPr/>
    </dgm:pt>
    <dgm:pt modelId="{0920482E-0FC9-45E7-840D-29C6FDD41B95}" type="sibTrans" cxnId="{F3FF8678-244C-423E-8D6C-4F314BED0862}">
      <dgm:prSet/>
      <dgm:spPr/>
    </dgm:pt>
    <dgm:pt modelId="{81F9F467-47C4-4B77-B4CD-6518950ECF77}">
      <dgm:prSet phldrT="[Text]"/>
      <dgm:spPr/>
      <dgm:t>
        <a:bodyPr/>
        <a:lstStyle/>
        <a:p>
          <a:r>
            <a:rPr lang="en-US" dirty="0"/>
            <a:t>These small steps make my big goals possible.</a:t>
          </a:r>
          <a:endParaRPr lang="en-ID" dirty="0"/>
        </a:p>
      </dgm:t>
    </dgm:pt>
    <dgm:pt modelId="{C8641881-9902-4AA7-A68B-90F6FFE1BCBB}" type="parTrans" cxnId="{93B0C8C1-57EF-4D42-BD34-E15371A3EA91}">
      <dgm:prSet/>
      <dgm:spPr/>
    </dgm:pt>
    <dgm:pt modelId="{8A7D948E-341E-4476-A7B0-BBAB0DB6C36E}" type="sibTrans" cxnId="{93B0C8C1-57EF-4D42-BD34-E15371A3EA91}">
      <dgm:prSet/>
      <dgm:spPr/>
    </dgm:pt>
    <dgm:pt modelId="{57845163-3FCE-4870-8D71-25D45203112D}" type="pres">
      <dgm:prSet presAssocID="{B9D6A14E-E068-4D0E-84E5-AA1526EEF8D1}" presName="Name0" presStyleCnt="0">
        <dgm:presLayoutVars>
          <dgm:dir/>
          <dgm:animLvl val="lvl"/>
          <dgm:resizeHandles val="exact"/>
        </dgm:presLayoutVars>
      </dgm:prSet>
      <dgm:spPr/>
    </dgm:pt>
    <dgm:pt modelId="{1CF54CF6-E063-4522-B453-0EBF3097BFBE}" type="pres">
      <dgm:prSet presAssocID="{81F9F467-47C4-4B77-B4CD-6518950ECF77}" presName="boxAndChildren" presStyleCnt="0"/>
      <dgm:spPr/>
    </dgm:pt>
    <dgm:pt modelId="{157CCE16-F987-4806-8D85-51DCB20C7924}" type="pres">
      <dgm:prSet presAssocID="{81F9F467-47C4-4B77-B4CD-6518950ECF77}" presName="parentTextBox" presStyleLbl="node1" presStyleIdx="0" presStyleCnt="4"/>
      <dgm:spPr/>
    </dgm:pt>
    <dgm:pt modelId="{FB9C5A09-0F72-4960-99A3-2103C5DB2D9D}" type="pres">
      <dgm:prSet presAssocID="{0920482E-0FC9-45E7-840D-29C6FDD41B95}" presName="sp" presStyleCnt="0"/>
      <dgm:spPr/>
    </dgm:pt>
    <dgm:pt modelId="{0E91BBDB-2B4B-4611-B2ED-4D18E8BD18D1}" type="pres">
      <dgm:prSet presAssocID="{BEF0BFB2-D8BF-4899-84F0-EE91145CDCE0}" presName="arrowAndChildren" presStyleCnt="0"/>
      <dgm:spPr/>
    </dgm:pt>
    <dgm:pt modelId="{8BF90819-943B-4E3B-881D-926FCDD84937}" type="pres">
      <dgm:prSet presAssocID="{BEF0BFB2-D8BF-4899-84F0-EE91145CDCE0}" presName="parentTextArrow" presStyleLbl="node1" presStyleIdx="1" presStyleCnt="4"/>
      <dgm:spPr/>
    </dgm:pt>
    <dgm:pt modelId="{49E6C0FB-70F6-4786-954F-A785F755AE2A}" type="pres">
      <dgm:prSet presAssocID="{7DB066C1-6D20-4C91-B256-BB67792D6E3A}" presName="sp" presStyleCnt="0"/>
      <dgm:spPr/>
    </dgm:pt>
    <dgm:pt modelId="{4A0E1CB4-D792-4ED8-892C-126E32444961}" type="pres">
      <dgm:prSet presAssocID="{39C6DAD0-82A4-4A5A-961B-DE494806E5E4}" presName="arrowAndChildren" presStyleCnt="0"/>
      <dgm:spPr/>
    </dgm:pt>
    <dgm:pt modelId="{49C7FE61-B53E-410E-A437-27C760B6ED01}" type="pres">
      <dgm:prSet presAssocID="{39C6DAD0-82A4-4A5A-961B-DE494806E5E4}" presName="parentTextArrow" presStyleLbl="node1" presStyleIdx="2" presStyleCnt="4"/>
      <dgm:spPr/>
    </dgm:pt>
    <dgm:pt modelId="{F97469D3-55E8-4C0E-AAAB-DE1C8F79B462}" type="pres">
      <dgm:prSet presAssocID="{6927B1BC-556B-4534-BBA1-3DB0969BCC00}" presName="sp" presStyleCnt="0"/>
      <dgm:spPr/>
    </dgm:pt>
    <dgm:pt modelId="{A63A4D89-C00F-4E5B-A09C-9495BFDDC0BF}" type="pres">
      <dgm:prSet presAssocID="{96FA7BE0-E852-4594-BCD6-6918657B7583}" presName="arrowAndChildren" presStyleCnt="0"/>
      <dgm:spPr/>
    </dgm:pt>
    <dgm:pt modelId="{6105DC5D-CEAB-44F0-8F93-207AAAC3B2B8}" type="pres">
      <dgm:prSet presAssocID="{96FA7BE0-E852-4594-BCD6-6918657B7583}" presName="parentTextArrow" presStyleLbl="node1" presStyleIdx="3" presStyleCnt="4"/>
      <dgm:spPr/>
    </dgm:pt>
  </dgm:ptLst>
  <dgm:cxnLst>
    <dgm:cxn modelId="{E06E911D-23A9-474F-A296-BB66D39836CB}" srcId="{B9D6A14E-E068-4D0E-84E5-AA1526EEF8D1}" destId="{39C6DAD0-82A4-4A5A-961B-DE494806E5E4}" srcOrd="1" destOrd="0" parTransId="{267B5766-ADCC-4A5A-AC68-A9C559615589}" sibTransId="{7DB066C1-6D20-4C91-B256-BB67792D6E3A}"/>
    <dgm:cxn modelId="{4D8A383A-02F2-4EC8-8A24-23975E109558}" type="presOf" srcId="{BEF0BFB2-D8BF-4899-84F0-EE91145CDCE0}" destId="{8BF90819-943B-4E3B-881D-926FCDD84937}" srcOrd="0" destOrd="0" presId="urn:microsoft.com/office/officeart/2005/8/layout/process4"/>
    <dgm:cxn modelId="{21703272-72E4-466C-8623-E95C731A803D}" type="presOf" srcId="{B9D6A14E-E068-4D0E-84E5-AA1526EEF8D1}" destId="{57845163-3FCE-4870-8D71-25D45203112D}" srcOrd="0" destOrd="0" presId="urn:microsoft.com/office/officeart/2005/8/layout/process4"/>
    <dgm:cxn modelId="{F3FF8678-244C-423E-8D6C-4F314BED0862}" srcId="{B9D6A14E-E068-4D0E-84E5-AA1526EEF8D1}" destId="{BEF0BFB2-D8BF-4899-84F0-EE91145CDCE0}" srcOrd="2" destOrd="0" parTransId="{48386BDB-1C85-42B8-AF46-AE9ADEDA3DBA}" sibTransId="{0920482E-0FC9-45E7-840D-29C6FDD41B95}"/>
    <dgm:cxn modelId="{890BB7A3-2E53-40BA-9E05-54B50F3E251C}" type="presOf" srcId="{39C6DAD0-82A4-4A5A-961B-DE494806E5E4}" destId="{49C7FE61-B53E-410E-A437-27C760B6ED01}" srcOrd="0" destOrd="0" presId="urn:microsoft.com/office/officeart/2005/8/layout/process4"/>
    <dgm:cxn modelId="{93B0C8C1-57EF-4D42-BD34-E15371A3EA91}" srcId="{B9D6A14E-E068-4D0E-84E5-AA1526EEF8D1}" destId="{81F9F467-47C4-4B77-B4CD-6518950ECF77}" srcOrd="3" destOrd="0" parTransId="{C8641881-9902-4AA7-A68B-90F6FFE1BCBB}" sibTransId="{8A7D948E-341E-4476-A7B0-BBAB0DB6C36E}"/>
    <dgm:cxn modelId="{D246AACE-0E61-4428-80F0-53FAF5A99CF3}" type="presOf" srcId="{96FA7BE0-E852-4594-BCD6-6918657B7583}" destId="{6105DC5D-CEAB-44F0-8F93-207AAAC3B2B8}" srcOrd="0" destOrd="0" presId="urn:microsoft.com/office/officeart/2005/8/layout/process4"/>
    <dgm:cxn modelId="{3A8455CF-993D-4939-B9ED-E702A6619BE9}" type="presOf" srcId="{81F9F467-47C4-4B77-B4CD-6518950ECF77}" destId="{157CCE16-F987-4806-8D85-51DCB20C7924}" srcOrd="0" destOrd="0" presId="urn:microsoft.com/office/officeart/2005/8/layout/process4"/>
    <dgm:cxn modelId="{6C2228F2-9B19-4A58-AE6F-F1EAAAE90962}" srcId="{B9D6A14E-E068-4D0E-84E5-AA1526EEF8D1}" destId="{96FA7BE0-E852-4594-BCD6-6918657B7583}" srcOrd="0" destOrd="0" parTransId="{E54940C1-B021-437D-BFE8-C4AC7A604279}" sibTransId="{6927B1BC-556B-4534-BBA1-3DB0969BCC00}"/>
    <dgm:cxn modelId="{8B8D6A42-512A-4F57-B5FE-03ED9767C45C}" type="presParOf" srcId="{57845163-3FCE-4870-8D71-25D45203112D}" destId="{1CF54CF6-E063-4522-B453-0EBF3097BFBE}" srcOrd="0" destOrd="0" presId="urn:microsoft.com/office/officeart/2005/8/layout/process4"/>
    <dgm:cxn modelId="{4A716AB9-E4E9-4748-8407-8481CBD76FC5}" type="presParOf" srcId="{1CF54CF6-E063-4522-B453-0EBF3097BFBE}" destId="{157CCE16-F987-4806-8D85-51DCB20C7924}" srcOrd="0" destOrd="0" presId="urn:microsoft.com/office/officeart/2005/8/layout/process4"/>
    <dgm:cxn modelId="{CB9C06F4-87B3-48E5-92EB-0C6718AD3578}" type="presParOf" srcId="{57845163-3FCE-4870-8D71-25D45203112D}" destId="{FB9C5A09-0F72-4960-99A3-2103C5DB2D9D}" srcOrd="1" destOrd="0" presId="urn:microsoft.com/office/officeart/2005/8/layout/process4"/>
    <dgm:cxn modelId="{41EBB399-D036-431C-8034-F518CC372EA7}" type="presParOf" srcId="{57845163-3FCE-4870-8D71-25D45203112D}" destId="{0E91BBDB-2B4B-4611-B2ED-4D18E8BD18D1}" srcOrd="2" destOrd="0" presId="urn:microsoft.com/office/officeart/2005/8/layout/process4"/>
    <dgm:cxn modelId="{D5C5C9B5-8116-485E-AD52-79F42F169DCF}" type="presParOf" srcId="{0E91BBDB-2B4B-4611-B2ED-4D18E8BD18D1}" destId="{8BF90819-943B-4E3B-881D-926FCDD84937}" srcOrd="0" destOrd="0" presId="urn:microsoft.com/office/officeart/2005/8/layout/process4"/>
    <dgm:cxn modelId="{1B4A56C7-5505-42F0-BF2C-FA6D58BF1F3D}" type="presParOf" srcId="{57845163-3FCE-4870-8D71-25D45203112D}" destId="{49E6C0FB-70F6-4786-954F-A785F755AE2A}" srcOrd="3" destOrd="0" presId="urn:microsoft.com/office/officeart/2005/8/layout/process4"/>
    <dgm:cxn modelId="{34B4F04B-EF7F-4E02-8A13-A120D5907498}" type="presParOf" srcId="{57845163-3FCE-4870-8D71-25D45203112D}" destId="{4A0E1CB4-D792-4ED8-892C-126E32444961}" srcOrd="4" destOrd="0" presId="urn:microsoft.com/office/officeart/2005/8/layout/process4"/>
    <dgm:cxn modelId="{7456806F-A1FD-4836-B33A-CFBBA11F4A8C}" type="presParOf" srcId="{4A0E1CB4-D792-4ED8-892C-126E32444961}" destId="{49C7FE61-B53E-410E-A437-27C760B6ED01}" srcOrd="0" destOrd="0" presId="urn:microsoft.com/office/officeart/2005/8/layout/process4"/>
    <dgm:cxn modelId="{35A7F157-2805-4E37-8CA7-5F7D0B679676}" type="presParOf" srcId="{57845163-3FCE-4870-8D71-25D45203112D}" destId="{F97469D3-55E8-4C0E-AAAB-DE1C8F79B462}" srcOrd="5" destOrd="0" presId="urn:microsoft.com/office/officeart/2005/8/layout/process4"/>
    <dgm:cxn modelId="{A3647635-7B73-471E-A32C-F25DA95FB1B2}" type="presParOf" srcId="{57845163-3FCE-4870-8D71-25D45203112D}" destId="{A63A4D89-C00F-4E5B-A09C-9495BFDDC0BF}" srcOrd="6" destOrd="0" presId="urn:microsoft.com/office/officeart/2005/8/layout/process4"/>
    <dgm:cxn modelId="{864E2415-6C2D-4CE3-866C-1655AEF64A60}" type="presParOf" srcId="{A63A4D89-C00F-4E5B-A09C-9495BFDDC0BF}" destId="{6105DC5D-CEAB-44F0-8F93-207AAAC3B2B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AAB317-2F89-4509-A44F-7F11F0876DA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429E830-1487-4A75-AE50-B346865BEA31}">
      <dgm:prSet phldrT="[Text]"/>
      <dgm:spPr/>
      <dgm:t>
        <a:bodyPr/>
        <a:lstStyle/>
        <a:p>
          <a:r>
            <a:rPr lang="en-US" b="1" i="0" dirty="0"/>
            <a:t>Reflection on Your Motivation and Values</a:t>
          </a:r>
          <a:endParaRPr lang="en-ID" dirty="0"/>
        </a:p>
      </dgm:t>
    </dgm:pt>
    <dgm:pt modelId="{D6FC8A9D-45E1-4647-89EE-2C6CEAC9C48C}" type="parTrans" cxnId="{2C26CB56-E668-4720-8721-9F25A580D652}">
      <dgm:prSet/>
      <dgm:spPr/>
      <dgm:t>
        <a:bodyPr/>
        <a:lstStyle/>
        <a:p>
          <a:endParaRPr lang="en-ID"/>
        </a:p>
      </dgm:t>
    </dgm:pt>
    <dgm:pt modelId="{DA15507F-BB9E-47D9-87D3-71BF1C7E7542}" type="sibTrans" cxnId="{2C26CB56-E668-4720-8721-9F25A580D652}">
      <dgm:prSet/>
      <dgm:spPr/>
      <dgm:t>
        <a:bodyPr/>
        <a:lstStyle/>
        <a:p>
          <a:endParaRPr lang="en-ID"/>
        </a:p>
      </dgm:t>
    </dgm:pt>
    <dgm:pt modelId="{183804B5-8B61-4116-9174-0B878CC24F6E}">
      <dgm:prSet phldrT="[Text]"/>
      <dgm:spPr/>
      <dgm:t>
        <a:bodyPr/>
        <a:lstStyle/>
        <a:p>
          <a:r>
            <a:rPr lang="en-US" b="0" i="0" dirty="0"/>
            <a:t>Explain why these goals matter to you.</a:t>
          </a:r>
          <a:endParaRPr lang="en-ID" dirty="0"/>
        </a:p>
      </dgm:t>
    </dgm:pt>
    <dgm:pt modelId="{523AB6C3-BCB9-434E-ABCA-85640CDBE47D}" type="parTrans" cxnId="{4A978AAB-A7EC-4B4A-A313-7705D6FB5F32}">
      <dgm:prSet/>
      <dgm:spPr/>
      <dgm:t>
        <a:bodyPr/>
        <a:lstStyle/>
        <a:p>
          <a:endParaRPr lang="en-ID"/>
        </a:p>
      </dgm:t>
    </dgm:pt>
    <dgm:pt modelId="{EFA81B3A-2937-4C70-8530-93FDD29C5D39}" type="sibTrans" cxnId="{4A978AAB-A7EC-4B4A-A313-7705D6FB5F32}">
      <dgm:prSet/>
      <dgm:spPr/>
      <dgm:t>
        <a:bodyPr/>
        <a:lstStyle/>
        <a:p>
          <a:endParaRPr lang="en-ID"/>
        </a:p>
      </dgm:t>
    </dgm:pt>
    <dgm:pt modelId="{02D17F41-0DC2-4104-A8D9-CE02C185310C}">
      <dgm:prSet phldrT="[Text]"/>
      <dgm:spPr/>
      <dgm:t>
        <a:bodyPr/>
        <a:lstStyle/>
        <a:p>
          <a:r>
            <a:rPr lang="en-ID" b="0" i="0" dirty="0"/>
            <a:t>What drives you? </a:t>
          </a:r>
          <a:endParaRPr lang="en-ID" dirty="0"/>
        </a:p>
      </dgm:t>
    </dgm:pt>
    <dgm:pt modelId="{7CBA564A-F1B3-44E0-A00C-F41A2DB35B4E}" type="parTrans" cxnId="{4610CFD9-1FD9-483A-9F3B-6EEEA3331BF5}">
      <dgm:prSet/>
      <dgm:spPr/>
      <dgm:t>
        <a:bodyPr/>
        <a:lstStyle/>
        <a:p>
          <a:endParaRPr lang="en-ID"/>
        </a:p>
      </dgm:t>
    </dgm:pt>
    <dgm:pt modelId="{04BAA1A0-BCFB-43C9-AB26-73A313ABAE13}" type="sibTrans" cxnId="{4610CFD9-1FD9-483A-9F3B-6EEEA3331BF5}">
      <dgm:prSet/>
      <dgm:spPr/>
      <dgm:t>
        <a:bodyPr/>
        <a:lstStyle/>
        <a:p>
          <a:endParaRPr lang="en-ID"/>
        </a:p>
      </dgm:t>
    </dgm:pt>
    <dgm:pt modelId="{F7DC6FBA-B7F2-45DF-AEC3-C6125C16F215}">
      <dgm:prSet phldrT="[Text]"/>
      <dgm:spPr/>
      <dgm:t>
        <a:bodyPr/>
        <a:lstStyle/>
        <a:p>
          <a:r>
            <a:rPr lang="en-US" b="0" i="0"/>
            <a:t>What experiences or values have shaped what you want?</a:t>
          </a:r>
          <a:endParaRPr lang="en-ID" dirty="0"/>
        </a:p>
      </dgm:t>
    </dgm:pt>
    <dgm:pt modelId="{70335B92-0120-42E5-8994-EECFD1458E7A}" type="parTrans" cxnId="{0D9933A2-63EA-4352-AD94-F6CF3FA2AABC}">
      <dgm:prSet/>
      <dgm:spPr/>
      <dgm:t>
        <a:bodyPr/>
        <a:lstStyle/>
        <a:p>
          <a:endParaRPr lang="en-ID"/>
        </a:p>
      </dgm:t>
    </dgm:pt>
    <dgm:pt modelId="{A5C47DBA-FD55-48E6-96FD-85E7F0635B35}" type="sibTrans" cxnId="{0D9933A2-63EA-4352-AD94-F6CF3FA2AABC}">
      <dgm:prSet/>
      <dgm:spPr/>
      <dgm:t>
        <a:bodyPr/>
        <a:lstStyle/>
        <a:p>
          <a:endParaRPr lang="en-ID"/>
        </a:p>
      </dgm:t>
    </dgm:pt>
    <dgm:pt modelId="{EAF113A3-1C17-4525-A6CB-EDDFAC2AEA56}" type="pres">
      <dgm:prSet presAssocID="{F8AAB317-2F89-4509-A44F-7F11F0876DA6}" presName="linear" presStyleCnt="0">
        <dgm:presLayoutVars>
          <dgm:dir/>
          <dgm:animLvl val="lvl"/>
          <dgm:resizeHandles val="exact"/>
        </dgm:presLayoutVars>
      </dgm:prSet>
      <dgm:spPr/>
    </dgm:pt>
    <dgm:pt modelId="{2E0B40FC-5A80-4413-AEFE-68A5B44F9620}" type="pres">
      <dgm:prSet presAssocID="{F429E830-1487-4A75-AE50-B346865BEA31}" presName="parentLin" presStyleCnt="0"/>
      <dgm:spPr/>
    </dgm:pt>
    <dgm:pt modelId="{48D1604B-6783-499E-B7F6-88E20FA46C38}" type="pres">
      <dgm:prSet presAssocID="{F429E830-1487-4A75-AE50-B346865BEA31}" presName="parentLeftMargin" presStyleLbl="node1" presStyleIdx="0" presStyleCnt="1"/>
      <dgm:spPr/>
    </dgm:pt>
    <dgm:pt modelId="{8D571331-3D58-4584-B1DD-3AEC8B657F58}" type="pres">
      <dgm:prSet presAssocID="{F429E830-1487-4A75-AE50-B346865BEA3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8BD276A-287A-496C-A158-EB9E24EFE462}" type="pres">
      <dgm:prSet presAssocID="{F429E830-1487-4A75-AE50-B346865BEA31}" presName="negativeSpace" presStyleCnt="0"/>
      <dgm:spPr/>
    </dgm:pt>
    <dgm:pt modelId="{8E966273-2B6E-4D3B-9F87-DD36F2A2BC2F}" type="pres">
      <dgm:prSet presAssocID="{F429E830-1487-4A75-AE50-B346865BEA3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984F0C15-3220-4253-999A-3188649C7D95}" type="presOf" srcId="{F8AAB317-2F89-4509-A44F-7F11F0876DA6}" destId="{EAF113A3-1C17-4525-A6CB-EDDFAC2AEA56}" srcOrd="0" destOrd="0" presId="urn:microsoft.com/office/officeart/2005/8/layout/list1"/>
    <dgm:cxn modelId="{C7B7EB18-0B7C-4FFF-819F-7F266872C413}" type="presOf" srcId="{F429E830-1487-4A75-AE50-B346865BEA31}" destId="{8D571331-3D58-4584-B1DD-3AEC8B657F58}" srcOrd="1" destOrd="0" presId="urn:microsoft.com/office/officeart/2005/8/layout/list1"/>
    <dgm:cxn modelId="{10FECB68-2819-48D5-A439-635E2B009A6F}" type="presOf" srcId="{F7DC6FBA-B7F2-45DF-AEC3-C6125C16F215}" destId="{8E966273-2B6E-4D3B-9F87-DD36F2A2BC2F}" srcOrd="0" destOrd="2" presId="urn:microsoft.com/office/officeart/2005/8/layout/list1"/>
    <dgm:cxn modelId="{2C26CB56-E668-4720-8721-9F25A580D652}" srcId="{F8AAB317-2F89-4509-A44F-7F11F0876DA6}" destId="{F429E830-1487-4A75-AE50-B346865BEA31}" srcOrd="0" destOrd="0" parTransId="{D6FC8A9D-45E1-4647-89EE-2C6CEAC9C48C}" sibTransId="{DA15507F-BB9E-47D9-87D3-71BF1C7E7542}"/>
    <dgm:cxn modelId="{0DB48499-418A-48F5-A68E-F3D6E4332F12}" type="presOf" srcId="{183804B5-8B61-4116-9174-0B878CC24F6E}" destId="{8E966273-2B6E-4D3B-9F87-DD36F2A2BC2F}" srcOrd="0" destOrd="0" presId="urn:microsoft.com/office/officeart/2005/8/layout/list1"/>
    <dgm:cxn modelId="{3D21C3A0-2A40-49EB-80C7-0D7117AEB31E}" type="presOf" srcId="{02D17F41-0DC2-4104-A8D9-CE02C185310C}" destId="{8E966273-2B6E-4D3B-9F87-DD36F2A2BC2F}" srcOrd="0" destOrd="1" presId="urn:microsoft.com/office/officeart/2005/8/layout/list1"/>
    <dgm:cxn modelId="{0D9933A2-63EA-4352-AD94-F6CF3FA2AABC}" srcId="{F429E830-1487-4A75-AE50-B346865BEA31}" destId="{F7DC6FBA-B7F2-45DF-AEC3-C6125C16F215}" srcOrd="2" destOrd="0" parTransId="{70335B92-0120-42E5-8994-EECFD1458E7A}" sibTransId="{A5C47DBA-FD55-48E6-96FD-85E7F0635B35}"/>
    <dgm:cxn modelId="{4A978AAB-A7EC-4B4A-A313-7705D6FB5F32}" srcId="{F429E830-1487-4A75-AE50-B346865BEA31}" destId="{183804B5-8B61-4116-9174-0B878CC24F6E}" srcOrd="0" destOrd="0" parTransId="{523AB6C3-BCB9-434E-ABCA-85640CDBE47D}" sibTransId="{EFA81B3A-2937-4C70-8530-93FDD29C5D39}"/>
    <dgm:cxn modelId="{4610CFD9-1FD9-483A-9F3B-6EEEA3331BF5}" srcId="{F429E830-1487-4A75-AE50-B346865BEA31}" destId="{02D17F41-0DC2-4104-A8D9-CE02C185310C}" srcOrd="1" destOrd="0" parTransId="{7CBA564A-F1B3-44E0-A00C-F41A2DB35B4E}" sibTransId="{04BAA1A0-BCFB-43C9-AB26-73A313ABAE13}"/>
    <dgm:cxn modelId="{D64F09F7-B729-4D98-B449-07FCAE968A9A}" type="presOf" srcId="{F429E830-1487-4A75-AE50-B346865BEA31}" destId="{48D1604B-6783-499E-B7F6-88E20FA46C38}" srcOrd="0" destOrd="0" presId="urn:microsoft.com/office/officeart/2005/8/layout/list1"/>
    <dgm:cxn modelId="{4EFF1A90-49FC-4536-876B-5CB0775D9039}" type="presParOf" srcId="{EAF113A3-1C17-4525-A6CB-EDDFAC2AEA56}" destId="{2E0B40FC-5A80-4413-AEFE-68A5B44F9620}" srcOrd="0" destOrd="0" presId="urn:microsoft.com/office/officeart/2005/8/layout/list1"/>
    <dgm:cxn modelId="{62DFF06E-6289-403B-A42F-FD44BFD7E568}" type="presParOf" srcId="{2E0B40FC-5A80-4413-AEFE-68A5B44F9620}" destId="{48D1604B-6783-499E-B7F6-88E20FA46C38}" srcOrd="0" destOrd="0" presId="urn:microsoft.com/office/officeart/2005/8/layout/list1"/>
    <dgm:cxn modelId="{0CB7C090-0B6C-4A0F-B29E-BDCF43ABAB19}" type="presParOf" srcId="{2E0B40FC-5A80-4413-AEFE-68A5B44F9620}" destId="{8D571331-3D58-4584-B1DD-3AEC8B657F58}" srcOrd="1" destOrd="0" presId="urn:microsoft.com/office/officeart/2005/8/layout/list1"/>
    <dgm:cxn modelId="{BFC55F1C-7C2F-4793-904E-4D8CE7054984}" type="presParOf" srcId="{EAF113A3-1C17-4525-A6CB-EDDFAC2AEA56}" destId="{48BD276A-287A-496C-A158-EB9E24EFE462}" srcOrd="1" destOrd="0" presId="urn:microsoft.com/office/officeart/2005/8/layout/list1"/>
    <dgm:cxn modelId="{E1682602-6353-461D-A52C-5A660D93A16E}" type="presParOf" srcId="{EAF113A3-1C17-4525-A6CB-EDDFAC2AEA56}" destId="{8E966273-2B6E-4D3B-9F87-DD36F2A2BC2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D6A14E-E068-4D0E-84E5-AA1526EEF8D1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96FA7BE0-E852-4594-BCD6-6918657B7583}">
      <dgm:prSet phldrT="[Text]"/>
      <dgm:spPr/>
      <dgm:t>
        <a:bodyPr/>
        <a:lstStyle/>
        <a:p>
          <a:r>
            <a:rPr lang="en-US" dirty="0"/>
            <a:t>Growing up, I saw my parents work very hard to support our family.</a:t>
          </a:r>
          <a:endParaRPr lang="en-ID" dirty="0"/>
        </a:p>
      </dgm:t>
    </dgm:pt>
    <dgm:pt modelId="{E54940C1-B021-437D-BFE8-C4AC7A604279}" type="parTrans" cxnId="{6C2228F2-9B19-4A58-AE6F-F1EAAAE90962}">
      <dgm:prSet/>
      <dgm:spPr/>
      <dgm:t>
        <a:bodyPr/>
        <a:lstStyle/>
        <a:p>
          <a:endParaRPr lang="en-ID"/>
        </a:p>
      </dgm:t>
    </dgm:pt>
    <dgm:pt modelId="{6927B1BC-556B-4534-BBA1-3DB0969BCC00}" type="sibTrans" cxnId="{6C2228F2-9B19-4A58-AE6F-F1EAAAE90962}">
      <dgm:prSet/>
      <dgm:spPr/>
      <dgm:t>
        <a:bodyPr/>
        <a:lstStyle/>
        <a:p>
          <a:endParaRPr lang="en-ID"/>
        </a:p>
      </dgm:t>
    </dgm:pt>
    <dgm:pt modelId="{39C6DAD0-82A4-4A5A-961B-DE494806E5E4}">
      <dgm:prSet phldrT="[Text]"/>
      <dgm:spPr/>
      <dgm:t>
        <a:bodyPr/>
        <a:lstStyle/>
        <a:p>
          <a:r>
            <a:rPr lang="en-US" dirty="0"/>
            <a:t>Their dedication taught me the value of perseverance.</a:t>
          </a:r>
          <a:endParaRPr lang="en-ID" dirty="0"/>
        </a:p>
      </dgm:t>
    </dgm:pt>
    <dgm:pt modelId="{267B5766-ADCC-4A5A-AC68-A9C559615589}" type="parTrans" cxnId="{E06E911D-23A9-474F-A296-BB66D39836CB}">
      <dgm:prSet/>
      <dgm:spPr/>
      <dgm:t>
        <a:bodyPr/>
        <a:lstStyle/>
        <a:p>
          <a:endParaRPr lang="en-ID"/>
        </a:p>
      </dgm:t>
    </dgm:pt>
    <dgm:pt modelId="{7DB066C1-6D20-4C91-B256-BB67792D6E3A}" type="sibTrans" cxnId="{E06E911D-23A9-474F-A296-BB66D39836CB}">
      <dgm:prSet/>
      <dgm:spPr/>
      <dgm:t>
        <a:bodyPr/>
        <a:lstStyle/>
        <a:p>
          <a:endParaRPr lang="en-ID"/>
        </a:p>
      </dgm:t>
    </dgm:pt>
    <dgm:pt modelId="{BEF0BFB2-D8BF-4899-84F0-EE91145CDCE0}">
      <dgm:prSet phldrT="[Text]"/>
      <dgm:spPr/>
      <dgm:t>
        <a:bodyPr/>
        <a:lstStyle/>
        <a:p>
          <a:r>
            <a:rPr lang="en-US" dirty="0"/>
            <a:t>I want to build a career that provides financial security for my loved ones.</a:t>
          </a:r>
          <a:endParaRPr lang="en-ID" dirty="0"/>
        </a:p>
      </dgm:t>
    </dgm:pt>
    <dgm:pt modelId="{48386BDB-1C85-42B8-AF46-AE9ADEDA3DBA}" type="parTrans" cxnId="{F3FF8678-244C-423E-8D6C-4F314BED0862}">
      <dgm:prSet/>
      <dgm:spPr/>
      <dgm:t>
        <a:bodyPr/>
        <a:lstStyle/>
        <a:p>
          <a:endParaRPr lang="en-ID"/>
        </a:p>
      </dgm:t>
    </dgm:pt>
    <dgm:pt modelId="{0920482E-0FC9-45E7-840D-29C6FDD41B95}" type="sibTrans" cxnId="{F3FF8678-244C-423E-8D6C-4F314BED0862}">
      <dgm:prSet/>
      <dgm:spPr/>
      <dgm:t>
        <a:bodyPr/>
        <a:lstStyle/>
        <a:p>
          <a:endParaRPr lang="en-ID"/>
        </a:p>
      </dgm:t>
    </dgm:pt>
    <dgm:pt modelId="{57845163-3FCE-4870-8D71-25D45203112D}" type="pres">
      <dgm:prSet presAssocID="{B9D6A14E-E068-4D0E-84E5-AA1526EEF8D1}" presName="Name0" presStyleCnt="0">
        <dgm:presLayoutVars>
          <dgm:dir/>
          <dgm:animLvl val="lvl"/>
          <dgm:resizeHandles val="exact"/>
        </dgm:presLayoutVars>
      </dgm:prSet>
      <dgm:spPr/>
    </dgm:pt>
    <dgm:pt modelId="{C3642C98-7E65-4DB3-9912-7B0B61BE2707}" type="pres">
      <dgm:prSet presAssocID="{BEF0BFB2-D8BF-4899-84F0-EE91145CDCE0}" presName="boxAndChildren" presStyleCnt="0"/>
      <dgm:spPr/>
    </dgm:pt>
    <dgm:pt modelId="{A5D0269F-04C2-44A7-995F-B8A8AE425B0F}" type="pres">
      <dgm:prSet presAssocID="{BEF0BFB2-D8BF-4899-84F0-EE91145CDCE0}" presName="parentTextBox" presStyleLbl="node1" presStyleIdx="0" presStyleCnt="3"/>
      <dgm:spPr/>
    </dgm:pt>
    <dgm:pt modelId="{49E6C0FB-70F6-4786-954F-A785F755AE2A}" type="pres">
      <dgm:prSet presAssocID="{7DB066C1-6D20-4C91-B256-BB67792D6E3A}" presName="sp" presStyleCnt="0"/>
      <dgm:spPr/>
    </dgm:pt>
    <dgm:pt modelId="{4A0E1CB4-D792-4ED8-892C-126E32444961}" type="pres">
      <dgm:prSet presAssocID="{39C6DAD0-82A4-4A5A-961B-DE494806E5E4}" presName="arrowAndChildren" presStyleCnt="0"/>
      <dgm:spPr/>
    </dgm:pt>
    <dgm:pt modelId="{49C7FE61-B53E-410E-A437-27C760B6ED01}" type="pres">
      <dgm:prSet presAssocID="{39C6DAD0-82A4-4A5A-961B-DE494806E5E4}" presName="parentTextArrow" presStyleLbl="node1" presStyleIdx="1" presStyleCnt="3"/>
      <dgm:spPr/>
    </dgm:pt>
    <dgm:pt modelId="{F97469D3-55E8-4C0E-AAAB-DE1C8F79B462}" type="pres">
      <dgm:prSet presAssocID="{6927B1BC-556B-4534-BBA1-3DB0969BCC00}" presName="sp" presStyleCnt="0"/>
      <dgm:spPr/>
    </dgm:pt>
    <dgm:pt modelId="{A63A4D89-C00F-4E5B-A09C-9495BFDDC0BF}" type="pres">
      <dgm:prSet presAssocID="{96FA7BE0-E852-4594-BCD6-6918657B7583}" presName="arrowAndChildren" presStyleCnt="0"/>
      <dgm:spPr/>
    </dgm:pt>
    <dgm:pt modelId="{6105DC5D-CEAB-44F0-8F93-207AAAC3B2B8}" type="pres">
      <dgm:prSet presAssocID="{96FA7BE0-E852-4594-BCD6-6918657B7583}" presName="parentTextArrow" presStyleLbl="node1" presStyleIdx="2" presStyleCnt="3"/>
      <dgm:spPr/>
    </dgm:pt>
  </dgm:ptLst>
  <dgm:cxnLst>
    <dgm:cxn modelId="{E06E911D-23A9-474F-A296-BB66D39836CB}" srcId="{B9D6A14E-E068-4D0E-84E5-AA1526EEF8D1}" destId="{39C6DAD0-82A4-4A5A-961B-DE494806E5E4}" srcOrd="1" destOrd="0" parTransId="{267B5766-ADCC-4A5A-AC68-A9C559615589}" sibTransId="{7DB066C1-6D20-4C91-B256-BB67792D6E3A}"/>
    <dgm:cxn modelId="{21703272-72E4-466C-8623-E95C731A803D}" type="presOf" srcId="{B9D6A14E-E068-4D0E-84E5-AA1526EEF8D1}" destId="{57845163-3FCE-4870-8D71-25D45203112D}" srcOrd="0" destOrd="0" presId="urn:microsoft.com/office/officeart/2005/8/layout/process4"/>
    <dgm:cxn modelId="{F3FF8678-244C-423E-8D6C-4F314BED0862}" srcId="{B9D6A14E-E068-4D0E-84E5-AA1526EEF8D1}" destId="{BEF0BFB2-D8BF-4899-84F0-EE91145CDCE0}" srcOrd="2" destOrd="0" parTransId="{48386BDB-1C85-42B8-AF46-AE9ADEDA3DBA}" sibTransId="{0920482E-0FC9-45E7-840D-29C6FDD41B95}"/>
    <dgm:cxn modelId="{890BB7A3-2E53-40BA-9E05-54B50F3E251C}" type="presOf" srcId="{39C6DAD0-82A4-4A5A-961B-DE494806E5E4}" destId="{49C7FE61-B53E-410E-A437-27C760B6ED01}" srcOrd="0" destOrd="0" presId="urn:microsoft.com/office/officeart/2005/8/layout/process4"/>
    <dgm:cxn modelId="{D246AACE-0E61-4428-80F0-53FAF5A99CF3}" type="presOf" srcId="{96FA7BE0-E852-4594-BCD6-6918657B7583}" destId="{6105DC5D-CEAB-44F0-8F93-207AAAC3B2B8}" srcOrd="0" destOrd="0" presId="urn:microsoft.com/office/officeart/2005/8/layout/process4"/>
    <dgm:cxn modelId="{6D882CE3-60F7-462F-BD57-9FFC9D529B1B}" type="presOf" srcId="{BEF0BFB2-D8BF-4899-84F0-EE91145CDCE0}" destId="{A5D0269F-04C2-44A7-995F-B8A8AE425B0F}" srcOrd="0" destOrd="0" presId="urn:microsoft.com/office/officeart/2005/8/layout/process4"/>
    <dgm:cxn modelId="{6C2228F2-9B19-4A58-AE6F-F1EAAAE90962}" srcId="{B9D6A14E-E068-4D0E-84E5-AA1526EEF8D1}" destId="{96FA7BE0-E852-4594-BCD6-6918657B7583}" srcOrd="0" destOrd="0" parTransId="{E54940C1-B021-437D-BFE8-C4AC7A604279}" sibTransId="{6927B1BC-556B-4534-BBA1-3DB0969BCC00}"/>
    <dgm:cxn modelId="{86C0C9A2-898B-4742-8E74-E1255273E627}" type="presParOf" srcId="{57845163-3FCE-4870-8D71-25D45203112D}" destId="{C3642C98-7E65-4DB3-9912-7B0B61BE2707}" srcOrd="0" destOrd="0" presId="urn:microsoft.com/office/officeart/2005/8/layout/process4"/>
    <dgm:cxn modelId="{AEAEEC93-DF26-4EB7-81B5-7F7DA623D9E3}" type="presParOf" srcId="{C3642C98-7E65-4DB3-9912-7B0B61BE2707}" destId="{A5D0269F-04C2-44A7-995F-B8A8AE425B0F}" srcOrd="0" destOrd="0" presId="urn:microsoft.com/office/officeart/2005/8/layout/process4"/>
    <dgm:cxn modelId="{1B4A56C7-5505-42F0-BF2C-FA6D58BF1F3D}" type="presParOf" srcId="{57845163-3FCE-4870-8D71-25D45203112D}" destId="{49E6C0FB-70F6-4786-954F-A785F755AE2A}" srcOrd="1" destOrd="0" presId="urn:microsoft.com/office/officeart/2005/8/layout/process4"/>
    <dgm:cxn modelId="{34B4F04B-EF7F-4E02-8A13-A120D5907498}" type="presParOf" srcId="{57845163-3FCE-4870-8D71-25D45203112D}" destId="{4A0E1CB4-D792-4ED8-892C-126E32444961}" srcOrd="2" destOrd="0" presId="urn:microsoft.com/office/officeart/2005/8/layout/process4"/>
    <dgm:cxn modelId="{7456806F-A1FD-4836-B33A-CFBBA11F4A8C}" type="presParOf" srcId="{4A0E1CB4-D792-4ED8-892C-126E32444961}" destId="{49C7FE61-B53E-410E-A437-27C760B6ED01}" srcOrd="0" destOrd="0" presId="urn:microsoft.com/office/officeart/2005/8/layout/process4"/>
    <dgm:cxn modelId="{35A7F157-2805-4E37-8CA7-5F7D0B679676}" type="presParOf" srcId="{57845163-3FCE-4870-8D71-25D45203112D}" destId="{F97469D3-55E8-4C0E-AAAB-DE1C8F79B462}" srcOrd="3" destOrd="0" presId="urn:microsoft.com/office/officeart/2005/8/layout/process4"/>
    <dgm:cxn modelId="{A3647635-7B73-471E-A32C-F25DA95FB1B2}" type="presParOf" srcId="{57845163-3FCE-4870-8D71-25D45203112D}" destId="{A63A4D89-C00F-4E5B-A09C-9495BFDDC0BF}" srcOrd="4" destOrd="0" presId="urn:microsoft.com/office/officeart/2005/8/layout/process4"/>
    <dgm:cxn modelId="{864E2415-6C2D-4CE3-866C-1655AEF64A60}" type="presParOf" srcId="{A63A4D89-C00F-4E5B-A09C-9495BFDDC0BF}" destId="{6105DC5D-CEAB-44F0-8F93-207AAAC3B2B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50621-AA4C-44A2-AA21-2F1F2B4429A6}">
      <dsp:nvSpPr>
        <dsp:cNvPr id="0" name=""/>
        <dsp:cNvSpPr/>
      </dsp:nvSpPr>
      <dsp:spPr>
        <a:xfrm>
          <a:off x="0" y="211383"/>
          <a:ext cx="8128000" cy="49959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b="0" i="0" kern="1200" dirty="0"/>
            <a:t>A Future Plan paragraph is where you write about your goals and how you plan to reach them. </a:t>
          </a:r>
          <a:endParaRPr lang="en-ID" sz="6100" kern="1200" dirty="0"/>
        </a:p>
      </dsp:txBody>
      <dsp:txXfrm>
        <a:off x="243880" y="455263"/>
        <a:ext cx="7640240" cy="45081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420B5-ED41-4597-BE62-C754005D8B60}">
      <dsp:nvSpPr>
        <dsp:cNvPr id="0" name=""/>
        <dsp:cNvSpPr/>
      </dsp:nvSpPr>
      <dsp:spPr>
        <a:xfrm>
          <a:off x="0" y="989613"/>
          <a:ext cx="8128000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4C502-80AE-44CA-910A-279BE347D2FB}">
      <dsp:nvSpPr>
        <dsp:cNvPr id="0" name=""/>
        <dsp:cNvSpPr/>
      </dsp:nvSpPr>
      <dsp:spPr>
        <a:xfrm>
          <a:off x="406400" y="487773"/>
          <a:ext cx="5689600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Writing college/scholarship application</a:t>
          </a:r>
          <a:endParaRPr lang="en-ID" sz="3400" kern="1200" dirty="0"/>
        </a:p>
      </dsp:txBody>
      <dsp:txXfrm>
        <a:off x="455396" y="536769"/>
        <a:ext cx="5591608" cy="905688"/>
      </dsp:txXfrm>
    </dsp:sp>
    <dsp:sp modelId="{899D48BD-5F0D-4C25-A79C-8F9E39096A13}">
      <dsp:nvSpPr>
        <dsp:cNvPr id="0" name=""/>
        <dsp:cNvSpPr/>
      </dsp:nvSpPr>
      <dsp:spPr>
        <a:xfrm>
          <a:off x="0" y="2531853"/>
          <a:ext cx="8128000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C6FCD-7160-425F-BE87-B00B977B3374}">
      <dsp:nvSpPr>
        <dsp:cNvPr id="0" name=""/>
        <dsp:cNvSpPr/>
      </dsp:nvSpPr>
      <dsp:spPr>
        <a:xfrm>
          <a:off x="406400" y="2030013"/>
          <a:ext cx="5689600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Job cover letters</a:t>
          </a:r>
          <a:endParaRPr lang="en-ID" sz="3400" kern="1200" dirty="0"/>
        </a:p>
      </dsp:txBody>
      <dsp:txXfrm>
        <a:off x="455396" y="2079009"/>
        <a:ext cx="5591608" cy="905688"/>
      </dsp:txXfrm>
    </dsp:sp>
    <dsp:sp modelId="{4F074EF4-E8C6-4C74-960C-B0B7CD1D24CD}">
      <dsp:nvSpPr>
        <dsp:cNvPr id="0" name=""/>
        <dsp:cNvSpPr/>
      </dsp:nvSpPr>
      <dsp:spPr>
        <a:xfrm>
          <a:off x="0" y="4074093"/>
          <a:ext cx="8128000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182119-87AB-4B3D-B403-40B43183F371}">
      <dsp:nvSpPr>
        <dsp:cNvPr id="0" name=""/>
        <dsp:cNvSpPr/>
      </dsp:nvSpPr>
      <dsp:spPr>
        <a:xfrm>
          <a:off x="406400" y="3572253"/>
          <a:ext cx="5689600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Explaining what you want to do in the future</a:t>
          </a:r>
          <a:endParaRPr lang="en-ID" sz="3400" kern="1200" dirty="0"/>
        </a:p>
      </dsp:txBody>
      <dsp:txXfrm>
        <a:off x="455396" y="3621249"/>
        <a:ext cx="5591608" cy="9056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8CD88-AED6-4AAF-ACF7-4E5878B2A400}">
      <dsp:nvSpPr>
        <dsp:cNvPr id="0" name=""/>
        <dsp:cNvSpPr/>
      </dsp:nvSpPr>
      <dsp:spPr>
        <a:xfrm>
          <a:off x="0" y="35024"/>
          <a:ext cx="10635343" cy="140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000" b="1" i="0" kern="1200" dirty="0"/>
            <a:t>Clear and Specific Goals</a:t>
          </a:r>
          <a:endParaRPr lang="en-ID" sz="6000" kern="1200" dirty="0"/>
        </a:p>
      </dsp:txBody>
      <dsp:txXfrm>
        <a:off x="68538" y="103562"/>
        <a:ext cx="10498267" cy="1266924"/>
      </dsp:txXfrm>
    </dsp:sp>
    <dsp:sp modelId="{9CD72E84-7AF3-49AB-B657-D358CF2AC99F}">
      <dsp:nvSpPr>
        <dsp:cNvPr id="0" name=""/>
        <dsp:cNvSpPr/>
      </dsp:nvSpPr>
      <dsp:spPr>
        <a:xfrm>
          <a:off x="0" y="1439024"/>
          <a:ext cx="10635343" cy="1397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672" tIns="76200" rIns="426720" bIns="76200" numCol="1" spcCol="1270" anchor="t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700" kern="1200" dirty="0"/>
            <a:t>Avoid vague statements like "I want to be successful."</a:t>
          </a:r>
          <a:endParaRPr lang="en-ID" sz="4700" kern="1200" dirty="0"/>
        </a:p>
      </dsp:txBody>
      <dsp:txXfrm>
        <a:off x="0" y="1439024"/>
        <a:ext cx="10635343" cy="1397250"/>
      </dsp:txXfrm>
    </dsp:sp>
    <dsp:sp modelId="{53779649-9B12-4200-8EE2-F6A635DB5D4E}">
      <dsp:nvSpPr>
        <dsp:cNvPr id="0" name=""/>
        <dsp:cNvSpPr/>
      </dsp:nvSpPr>
      <dsp:spPr>
        <a:xfrm>
          <a:off x="0" y="2836275"/>
          <a:ext cx="10635343" cy="140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000" kern="1200" dirty="0"/>
            <a:t> Instead, be specific.</a:t>
          </a:r>
        </a:p>
      </dsp:txBody>
      <dsp:txXfrm>
        <a:off x="68538" y="2904813"/>
        <a:ext cx="10498267" cy="1266924"/>
      </dsp:txXfrm>
    </dsp:sp>
    <dsp:sp modelId="{C0F5705E-7D17-485F-B9FA-7BB2143F39C9}">
      <dsp:nvSpPr>
        <dsp:cNvPr id="0" name=""/>
        <dsp:cNvSpPr/>
      </dsp:nvSpPr>
      <dsp:spPr>
        <a:xfrm>
          <a:off x="0" y="4240275"/>
          <a:ext cx="10635343" cy="2049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672" tIns="76200" rIns="426720" bIns="76200" numCol="1" spcCol="1270" anchor="t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700" b="0" i="0" kern="1200" dirty="0"/>
            <a:t>My short-term goal is to complete my bachelor degree within four years</a:t>
          </a:r>
          <a:endParaRPr lang="en-ID" sz="4700" kern="1200" dirty="0"/>
        </a:p>
      </dsp:txBody>
      <dsp:txXfrm>
        <a:off x="0" y="4240275"/>
        <a:ext cx="10635343" cy="20493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8CD88-AED6-4AAF-ACF7-4E5878B2A400}">
      <dsp:nvSpPr>
        <dsp:cNvPr id="0" name=""/>
        <dsp:cNvSpPr/>
      </dsp:nvSpPr>
      <dsp:spPr>
        <a:xfrm>
          <a:off x="0" y="1150631"/>
          <a:ext cx="10635343" cy="2509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i="0" kern="1200" dirty="0"/>
            <a:t>Realistic Plans for Achieving Your Goals</a:t>
          </a:r>
          <a:endParaRPr lang="en-ID" sz="6500" kern="1200" dirty="0"/>
        </a:p>
      </dsp:txBody>
      <dsp:txXfrm>
        <a:off x="122511" y="1273142"/>
        <a:ext cx="10390321" cy="2264628"/>
      </dsp:txXfrm>
    </dsp:sp>
    <dsp:sp modelId="{4443D629-067D-4033-AD72-6869A0BF05ED}">
      <dsp:nvSpPr>
        <dsp:cNvPr id="0" name=""/>
        <dsp:cNvSpPr/>
      </dsp:nvSpPr>
      <dsp:spPr>
        <a:xfrm>
          <a:off x="0" y="3660281"/>
          <a:ext cx="10635343" cy="1513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672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0" i="0" kern="1200"/>
            <a:t>Describe the actual steps you will take to reach your goals.</a:t>
          </a:r>
          <a:endParaRPr lang="en-ID" sz="5100" kern="1200" dirty="0"/>
        </a:p>
      </dsp:txBody>
      <dsp:txXfrm>
        <a:off x="0" y="3660281"/>
        <a:ext cx="10635343" cy="15136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7CCE16-F987-4806-8D85-51DCB20C7924}">
      <dsp:nvSpPr>
        <dsp:cNvPr id="0" name=""/>
        <dsp:cNvSpPr/>
      </dsp:nvSpPr>
      <dsp:spPr>
        <a:xfrm>
          <a:off x="0" y="5366115"/>
          <a:ext cx="11070772" cy="11739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These small steps make my big goals possible.</a:t>
          </a:r>
          <a:endParaRPr lang="en-ID" sz="3900" kern="1200" dirty="0"/>
        </a:p>
      </dsp:txBody>
      <dsp:txXfrm>
        <a:off x="0" y="5366115"/>
        <a:ext cx="11070772" cy="1173974"/>
      </dsp:txXfrm>
    </dsp:sp>
    <dsp:sp modelId="{8BF90819-943B-4E3B-881D-926FCDD84937}">
      <dsp:nvSpPr>
        <dsp:cNvPr id="0" name=""/>
        <dsp:cNvSpPr/>
      </dsp:nvSpPr>
      <dsp:spPr>
        <a:xfrm rot="10800000">
          <a:off x="0" y="3578151"/>
          <a:ext cx="11070772" cy="180557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I will attend every class and workshop.</a:t>
          </a:r>
          <a:endParaRPr lang="en-ID" sz="3900" kern="1200" dirty="0"/>
        </a:p>
      </dsp:txBody>
      <dsp:txXfrm rot="10800000">
        <a:off x="0" y="3578151"/>
        <a:ext cx="11070772" cy="1173207"/>
      </dsp:txXfrm>
    </dsp:sp>
    <dsp:sp modelId="{49C7FE61-B53E-410E-A437-27C760B6ED01}">
      <dsp:nvSpPr>
        <dsp:cNvPr id="0" name=""/>
        <dsp:cNvSpPr/>
      </dsp:nvSpPr>
      <dsp:spPr>
        <a:xfrm rot="10800000">
          <a:off x="0" y="1790188"/>
          <a:ext cx="11070772" cy="180557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I will study for three hours every night.</a:t>
          </a:r>
          <a:endParaRPr lang="en-ID" sz="3900" kern="1200" dirty="0"/>
        </a:p>
      </dsp:txBody>
      <dsp:txXfrm rot="10800000">
        <a:off x="0" y="1790188"/>
        <a:ext cx="11070772" cy="1173207"/>
      </dsp:txXfrm>
    </dsp:sp>
    <dsp:sp modelId="{6105DC5D-CEAB-44F0-8F93-207AAAC3B2B8}">
      <dsp:nvSpPr>
        <dsp:cNvPr id="0" name=""/>
        <dsp:cNvSpPr/>
      </dsp:nvSpPr>
      <dsp:spPr>
        <a:xfrm rot="10800000">
          <a:off x="0" y="2224"/>
          <a:ext cx="11070772" cy="180557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To achieve my goals, I have a clear plan.</a:t>
          </a:r>
          <a:endParaRPr lang="en-ID" sz="3900" kern="1200" dirty="0"/>
        </a:p>
      </dsp:txBody>
      <dsp:txXfrm rot="10800000">
        <a:off x="0" y="2224"/>
        <a:ext cx="11070772" cy="11732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66273-2B6E-4D3B-9F87-DD36F2A2BC2F}">
      <dsp:nvSpPr>
        <dsp:cNvPr id="0" name=""/>
        <dsp:cNvSpPr/>
      </dsp:nvSpPr>
      <dsp:spPr>
        <a:xfrm>
          <a:off x="0" y="1050675"/>
          <a:ext cx="10635343" cy="4961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421" tIns="1041400" rIns="825421" bIns="35560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000" b="0" i="0" kern="1200" dirty="0"/>
            <a:t>Explain why these goals matter to you.</a:t>
          </a:r>
          <a:endParaRPr lang="en-ID" sz="5000" kern="1200" dirty="0"/>
        </a:p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5000" b="0" i="0" kern="1200" dirty="0"/>
            <a:t>What drives you? </a:t>
          </a:r>
          <a:endParaRPr lang="en-ID" sz="5000" kern="1200" dirty="0"/>
        </a:p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000" b="0" i="0" kern="1200"/>
            <a:t>What experiences or values have shaped what you want?</a:t>
          </a:r>
          <a:endParaRPr lang="en-ID" sz="5000" kern="1200" dirty="0"/>
        </a:p>
      </dsp:txBody>
      <dsp:txXfrm>
        <a:off x="0" y="1050675"/>
        <a:ext cx="10635343" cy="4961250"/>
      </dsp:txXfrm>
    </dsp:sp>
    <dsp:sp modelId="{8D571331-3D58-4584-B1DD-3AEC8B657F58}">
      <dsp:nvSpPr>
        <dsp:cNvPr id="0" name=""/>
        <dsp:cNvSpPr/>
      </dsp:nvSpPr>
      <dsp:spPr>
        <a:xfrm>
          <a:off x="531767" y="312675"/>
          <a:ext cx="7444740" cy="147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393" tIns="0" rIns="281393" bIns="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1" i="0" kern="1200" dirty="0"/>
            <a:t>Reflection on Your Motivation and Values</a:t>
          </a:r>
          <a:endParaRPr lang="en-ID" sz="5000" kern="1200" dirty="0"/>
        </a:p>
      </dsp:txBody>
      <dsp:txXfrm>
        <a:off x="603819" y="384727"/>
        <a:ext cx="7300636" cy="13318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0269F-04C2-44A7-995F-B8A8AE425B0F}">
      <dsp:nvSpPr>
        <dsp:cNvPr id="0" name=""/>
        <dsp:cNvSpPr/>
      </dsp:nvSpPr>
      <dsp:spPr>
        <a:xfrm>
          <a:off x="0" y="4924746"/>
          <a:ext cx="11070772" cy="1616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I want to build a career that provides financial security for my loved ones.</a:t>
          </a:r>
          <a:endParaRPr lang="en-ID" sz="3900" kern="1200" dirty="0"/>
        </a:p>
      </dsp:txBody>
      <dsp:txXfrm>
        <a:off x="0" y="4924746"/>
        <a:ext cx="11070772" cy="1616411"/>
      </dsp:txXfrm>
    </dsp:sp>
    <dsp:sp modelId="{49C7FE61-B53E-410E-A437-27C760B6ED01}">
      <dsp:nvSpPr>
        <dsp:cNvPr id="0" name=""/>
        <dsp:cNvSpPr/>
      </dsp:nvSpPr>
      <dsp:spPr>
        <a:xfrm rot="10800000">
          <a:off x="0" y="2462951"/>
          <a:ext cx="11070772" cy="248604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Their dedication taught me the value of perseverance.</a:t>
          </a:r>
          <a:endParaRPr lang="en-ID" sz="3900" kern="1200" dirty="0"/>
        </a:p>
      </dsp:txBody>
      <dsp:txXfrm rot="10800000">
        <a:off x="0" y="2462951"/>
        <a:ext cx="11070772" cy="1615355"/>
      </dsp:txXfrm>
    </dsp:sp>
    <dsp:sp modelId="{6105DC5D-CEAB-44F0-8F93-207AAAC3B2B8}">
      <dsp:nvSpPr>
        <dsp:cNvPr id="0" name=""/>
        <dsp:cNvSpPr/>
      </dsp:nvSpPr>
      <dsp:spPr>
        <a:xfrm rot="10800000">
          <a:off x="0" y="1156"/>
          <a:ext cx="11070772" cy="248604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Growing up, I saw my parents work very hard to support our family.</a:t>
          </a:r>
          <a:endParaRPr lang="en-ID" sz="3900" kern="1200" dirty="0"/>
        </a:p>
      </dsp:txBody>
      <dsp:txXfrm rot="10800000">
        <a:off x="0" y="1156"/>
        <a:ext cx="11070772" cy="1615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15611" y="992766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15600" y="4202966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  <a:defRPr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GB"/>
              <a:t>Copyright © 2018 by Pearson Education      Gold Experience 2nd Edition C1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53666" y="600200"/>
            <a:ext cx="84903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6096000" y="-166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9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7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9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7.sv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9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A7E3"/>
              </a:gs>
              <a:gs pos="27000">
                <a:srgbClr val="00A7E3"/>
              </a:gs>
              <a:gs pos="100000">
                <a:srgbClr val="CBE6F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58"/>
          <p:cNvSpPr txBox="1">
            <a:spLocks/>
          </p:cNvSpPr>
          <p:nvPr/>
        </p:nvSpPr>
        <p:spPr>
          <a:xfrm>
            <a:off x="4260714" y="4716762"/>
            <a:ext cx="5222334" cy="9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l">
              <a:lnSpc>
                <a:spcPct val="90000"/>
              </a:lnSpc>
              <a:buClr>
                <a:srgbClr val="9E3611"/>
              </a:buClr>
              <a:buSzPts val="900"/>
            </a:pPr>
            <a:r>
              <a:rPr lang="en-US" sz="3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Unit 5 –</a:t>
            </a:r>
            <a:r>
              <a:rPr lang="en-US" sz="3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ways of talking about the future</a:t>
            </a:r>
            <a:endParaRPr lang="en-US" sz="32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" name="Shape 57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302746"/>
            <a:ext cx="6163056" cy="2852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70801"/>
            <a:ext cx="1172994" cy="11729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7" name="Shape 237"/>
          <p:cNvGraphicFramePr/>
          <p:nvPr>
            <p:extLst>
              <p:ext uri="{D42A27DB-BD31-4B8C-83A1-F6EECF244321}">
                <p14:modId xmlns:p14="http://schemas.microsoft.com/office/powerpoint/2010/main" val="3230966243"/>
              </p:ext>
            </p:extLst>
          </p:nvPr>
        </p:nvGraphicFramePr>
        <p:xfrm>
          <a:off x="739975" y="1288680"/>
          <a:ext cx="10639550" cy="3903725"/>
        </p:xfrm>
        <a:graphic>
          <a:graphicData uri="http://schemas.openxmlformats.org/drawingml/2006/table">
            <a:tbl>
              <a:tblPr firstRow="1" bandRow="1">
                <a:noFill/>
                <a:tableStyleId>{40A10FFD-B483-4D6E-AB12-F2C83773BF57}</a:tableStyleId>
              </a:tblPr>
              <a:tblGrid>
                <a:gridCol w="531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9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Uses</a:t>
                      </a:r>
                      <a:endParaRPr sz="1600" b="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Examples</a:t>
                      </a:r>
                      <a:endParaRPr sz="1600" b="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concert starts at 3 p.m.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She’s moving back to Germany in September.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train station is to reopen in the spring following refurbishment. 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As soon as you have spoken to Laura, will you call me?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Scott is due to arrive at 10 a.m. </a:t>
                      </a: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8" name="Shape 238"/>
          <p:cNvSpPr txBox="1"/>
          <p:nvPr/>
        </p:nvSpPr>
        <p:spPr>
          <a:xfrm>
            <a:off x="450601" y="229387"/>
            <a:ext cx="10009200" cy="8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 tenses</a:t>
            </a:r>
            <a:endParaRPr sz="44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739850" y="4533587"/>
            <a:ext cx="5319900" cy="6162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Expressions </a:t>
            </a:r>
            <a:r>
              <a:rPr lang="en-US" sz="1800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be due to, be about to, be hoped to, be bound to, be expected to + </a:t>
            </a: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verb infinitive</a:t>
            </a:r>
            <a:endParaRPr sz="1800" b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0" name="Shape 240"/>
          <p:cNvSpPr txBox="1"/>
          <p:nvPr/>
        </p:nvSpPr>
        <p:spPr>
          <a:xfrm>
            <a:off x="739850" y="2441751"/>
            <a:ext cx="5319900" cy="5886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Present continuous for future arrangements (</a:t>
            </a:r>
            <a:r>
              <a:rPr lang="en-US" sz="1800" dirty="0" err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organised</a:t>
            </a: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).</a:t>
            </a:r>
            <a:endParaRPr sz="1800" b="0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739850" y="1818885"/>
            <a:ext cx="5319900" cy="3693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Present simple for timetabled </a:t>
            </a:r>
            <a:r>
              <a:rPr lang="en-US" sz="1800" dirty="0" err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organised</a:t>
            </a: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events.</a:t>
            </a:r>
            <a:endParaRPr sz="1800" b="0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2" name="Shape 242"/>
          <p:cNvSpPr txBox="1"/>
          <p:nvPr/>
        </p:nvSpPr>
        <p:spPr>
          <a:xfrm>
            <a:off x="739850" y="3859810"/>
            <a:ext cx="5319900" cy="5886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We use present tenses (incl. the present perfect) after time clauses like </a:t>
            </a:r>
            <a:r>
              <a:rPr lang="en-US" sz="1800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when, as soon as, before...</a:t>
            </a:r>
            <a:endParaRPr sz="18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739850" y="3140668"/>
            <a:ext cx="5319900" cy="5886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We use </a:t>
            </a:r>
            <a:r>
              <a:rPr lang="en-US" sz="1800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be to </a:t>
            </a: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for official plans or obligation.</a:t>
            </a:r>
            <a:endParaRPr sz="1800" b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8861516" y="5408952"/>
            <a:ext cx="2791200" cy="11175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Let’s practise...</a:t>
            </a:r>
            <a:endParaRPr/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8937" y="5219595"/>
            <a:ext cx="1232746" cy="1232746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/>
          <p:nvPr/>
        </p:nvSpPr>
        <p:spPr>
          <a:xfrm>
            <a:off x="2084600" y="5546653"/>
            <a:ext cx="4269000" cy="855900"/>
          </a:xfrm>
          <a:prstGeom prst="wedgeRoundRectCallout">
            <a:avLst>
              <a:gd name="adj1" fmla="val -61213"/>
              <a:gd name="adj2" fmla="val -22383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be due to =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expected or scheduled;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be about to =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intend to do something/be close to doing something;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be bound to =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be inevitable that.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7" name="Shape 247"/>
          <p:cNvSpPr/>
          <p:nvPr/>
        </p:nvSpPr>
        <p:spPr>
          <a:xfrm rot="6436570" flipH="1">
            <a:off x="1968167" y="5008109"/>
            <a:ext cx="1435462" cy="236932"/>
          </a:xfrm>
          <a:prstGeom prst="arc">
            <a:avLst>
              <a:gd name="adj1" fmla="val 11103687"/>
              <a:gd name="adj2" fmla="val 14670064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EA6EF1-940E-451B-A298-EA26B5FA945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Copyright © 2018 by Pearson Education      Gold Experience 2nd Edition C1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31E087-97E3-8FF7-971F-A023C764B0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Writing a Future Tense Paragraph</a:t>
            </a:r>
            <a:endParaRPr lang="en-ID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86DB357-E419-703F-5C1E-26FB39A50C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284D654-C5A6-8FCA-4BB0-23A7D1EBEC2D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0" y="6343650"/>
            <a:ext cx="632777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2018 by Pearson Education      Gold Experience 2nd Edition C1</a:t>
            </a:r>
          </a:p>
        </p:txBody>
      </p:sp>
    </p:spTree>
    <p:extLst>
      <p:ext uri="{BB962C8B-B14F-4D97-AF65-F5344CB8AC3E}">
        <p14:creationId xmlns:p14="http://schemas.microsoft.com/office/powerpoint/2010/main" val="3314471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2DA9F4-506D-2C21-C4A3-51B7B2BF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0" i="0" dirty="0">
                <a:solidFill>
                  <a:srgbClr val="373A3C"/>
                </a:solidFill>
                <a:effectLst/>
                <a:latin typeface="-apple-system"/>
              </a:rPr>
              <a:t>What is a Future Plan Paragraph ?</a:t>
            </a:r>
            <a:endParaRPr lang="en-ID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E0761A-9A5F-006D-ACD1-1AC1BE18C908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0" y="6343650"/>
            <a:ext cx="632777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2018 by Pearson Education      Gold Experience 2nd Edition C1</a:t>
            </a:r>
          </a:p>
        </p:txBody>
      </p:sp>
    </p:spTree>
    <p:extLst>
      <p:ext uri="{BB962C8B-B14F-4D97-AF65-F5344CB8AC3E}">
        <p14:creationId xmlns:p14="http://schemas.microsoft.com/office/powerpoint/2010/main" val="632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B8EA0B8-8888-61BD-FB16-05CA43A526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422978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1920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2DA9F4-506D-2C21-C4A3-51B7B2BF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0" i="0" dirty="0">
                <a:solidFill>
                  <a:srgbClr val="373A3C"/>
                </a:solidFill>
                <a:effectLst/>
                <a:latin typeface="-apple-system"/>
              </a:rPr>
              <a:t>When will we use a Future plan paragraph?</a:t>
            </a:r>
            <a:endParaRPr lang="en-ID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E0761A-9A5F-006D-ACD1-1AC1BE18C908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0" y="6343650"/>
            <a:ext cx="632777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2018 by Pearson Education      Gold Experience 2nd Edition C1</a:t>
            </a:r>
          </a:p>
        </p:txBody>
      </p:sp>
    </p:spTree>
    <p:extLst>
      <p:ext uri="{BB962C8B-B14F-4D97-AF65-F5344CB8AC3E}">
        <p14:creationId xmlns:p14="http://schemas.microsoft.com/office/powerpoint/2010/main" val="2149827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B8EA0B8-8888-61BD-FB16-05CA43A526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60621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004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2DA9F4-506D-2C21-C4A3-51B7B2BF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73A3C"/>
                </a:solidFill>
                <a:latin typeface="-apple-system"/>
              </a:rPr>
              <a:t>Components of a Future Plan Paragraph</a:t>
            </a:r>
            <a:endParaRPr lang="en-ID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E0761A-9A5F-006D-ACD1-1AC1BE18C908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0" y="6343650"/>
            <a:ext cx="632777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2018 by Pearson Education      Gold Experience 2nd Edition C1</a:t>
            </a:r>
          </a:p>
        </p:txBody>
      </p:sp>
    </p:spTree>
    <p:extLst>
      <p:ext uri="{BB962C8B-B14F-4D97-AF65-F5344CB8AC3E}">
        <p14:creationId xmlns:p14="http://schemas.microsoft.com/office/powerpoint/2010/main" val="743916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EE29C59-479E-8121-EDB4-3EEB198292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1975290"/>
              </p:ext>
            </p:extLst>
          </p:nvPr>
        </p:nvGraphicFramePr>
        <p:xfrm>
          <a:off x="653143" y="228600"/>
          <a:ext cx="10635343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546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779649-9B12-4200-8EE2-F6A635DB5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graphicEl>
                                              <a:dgm id="{53779649-9B12-4200-8EE2-F6A635DB5D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53779649-9B12-4200-8EE2-F6A635DB5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53779649-9B12-4200-8EE2-F6A635DB5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D72E84-7AF3-49AB-B657-D358CF2AC9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graphicEl>
                                              <a:dgm id="{9CD72E84-7AF3-49AB-B657-D358CF2AC9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graphicEl>
                                              <a:dgm id="{9CD72E84-7AF3-49AB-B657-D358CF2AC9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graphicEl>
                                              <a:dgm id="{9CD72E84-7AF3-49AB-B657-D358CF2AC9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F5705E-7D17-485F-B9FA-7BB2143F3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graphicEl>
                                              <a:dgm id="{C0F5705E-7D17-485F-B9FA-7BB2143F39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graphicEl>
                                              <a:dgm id="{C0F5705E-7D17-485F-B9FA-7BB2143F3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graphicEl>
                                              <a:dgm id="{C0F5705E-7D17-485F-B9FA-7BB2143F3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BB2DE2-639D-951C-7E9A-CA434113486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71DA88-DBEE-CC83-6D59-FA1B6F197C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25400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0000"/>
                </a:solidFill>
              </a:rPr>
              <a:t>Rewrite this thesis statement
I want to work in a good job in the future so I can be successful and help people.
</a:t>
            </a:r>
            <a:endParaRPr lang="en-ID" sz="2400" b="1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131BBF-F222-9CC8-3634-3482514415A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B94D240-6905-8F13-AD34-AA7CA3FAB23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F8F6D062-AB80-2BD8-6B3F-5D9AF0ABFFAD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0721C7E-C4B8-A6BF-8AF9-16C6B0C63D8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458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EE29C59-479E-8121-EDB4-3EEB198292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6688011"/>
              </p:ext>
            </p:extLst>
          </p:nvPr>
        </p:nvGraphicFramePr>
        <p:xfrm>
          <a:off x="653143" y="228600"/>
          <a:ext cx="10635343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3255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graphicEl>
                                              <a:dgm id="{9E28CD88-AED6-4AAF-ACF7-4E5878B2A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443D629-067D-4033-AD72-6869A0BF0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graphicEl>
                                              <a:dgm id="{4443D629-067D-4033-AD72-6869A0BF05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4443D629-067D-4033-AD72-6869A0BF0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4443D629-067D-4033-AD72-6869A0BF0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 idx="4294967295"/>
          </p:nvPr>
        </p:nvSpPr>
        <p:spPr>
          <a:xfrm>
            <a:off x="684838" y="766348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There are many different ways we can talk about the future...</a:t>
            </a:r>
            <a:r>
              <a:rPr lang="en-US" sz="44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44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body" idx="4294967295"/>
          </p:nvPr>
        </p:nvSpPr>
        <p:spPr>
          <a:xfrm>
            <a:off x="684850" y="2739124"/>
            <a:ext cx="10058400" cy="26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Let’s look at:</a:t>
            </a:r>
            <a:endParaRPr sz="20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Uses of the future simple</a:t>
            </a:r>
            <a:endParaRPr sz="20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Uses of the future continuous</a:t>
            </a:r>
            <a:endParaRPr sz="20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Uses of the future perfect simple and continuous</a:t>
            </a:r>
            <a:endParaRPr sz="200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Uses of </a:t>
            </a:r>
            <a:r>
              <a:rPr lang="en-US" sz="2000" i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going to</a:t>
            </a:r>
            <a:endParaRPr sz="2000" i="1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Uses of the present</a:t>
            </a:r>
            <a:endParaRPr sz="200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</a:pPr>
            <a:endParaRPr sz="20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Shape 66"/>
          <p:cNvSpPr/>
          <p:nvPr/>
        </p:nvSpPr>
        <p:spPr>
          <a:xfrm>
            <a:off x="8903368" y="5226518"/>
            <a:ext cx="2791327" cy="1117385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 future simple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BB7BFA1-2EA6-2645-C159-8B6A373013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8465917"/>
              </p:ext>
            </p:extLst>
          </p:nvPr>
        </p:nvGraphicFramePr>
        <p:xfrm>
          <a:off x="598714" y="141514"/>
          <a:ext cx="11070772" cy="654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102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F90819-943B-4E3B-881D-926FCDD849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8BF90819-943B-4E3B-881D-926FCDD849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7CCE16-F987-4806-8D85-51DCB20C79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157CCE16-F987-4806-8D85-51DCB20C79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EE29C59-479E-8121-EDB4-3EEB198292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250568"/>
              </p:ext>
            </p:extLst>
          </p:nvPr>
        </p:nvGraphicFramePr>
        <p:xfrm>
          <a:off x="653143" y="228600"/>
          <a:ext cx="10635343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640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349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BB7BFA1-2EA6-2645-C159-8B6A373013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2655334"/>
              </p:ext>
            </p:extLst>
          </p:nvPr>
        </p:nvGraphicFramePr>
        <p:xfrm>
          <a:off x="598714" y="141514"/>
          <a:ext cx="11070772" cy="654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9796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6105DC5D-CEAB-44F0-8F93-207AAAC3B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49C7FE61-B53E-410E-A437-27C760B6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D0269F-04C2-44A7-995F-B8A8AE425B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graphicEl>
                                              <a:dgm id="{A5D0269F-04C2-44A7-995F-B8A8AE425B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graphicEl>
                                              <a:dgm id="{A5D0269F-04C2-44A7-995F-B8A8AE425B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graphicEl>
                                              <a:dgm id="{A5D0269F-04C2-44A7-995F-B8A8AE425B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A78E49-6F5C-3E15-1BE6-44D9BD2105A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567D05-B3AC-8C9E-8D23-3615CF21BB2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25400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000000"/>
                </a:solidFill>
              </a:rPr>
              <a:t>Write your personal motivation for becoming a teacher.
Why did you choose the field of education?
Write several reasons</a:t>
            </a:r>
            <a:endParaRPr lang="en-ID" sz="2400" b="1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2C4533-F4FE-6A1D-4DB8-C0AF08D57002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2088876-596D-908C-2B1F-4DEA68ADF25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521B6DB8-9139-1D3D-16C3-8C1682E09CB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D8820FC-9004-8443-2116-F03E69E064C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8237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2DA9F4-506D-2C21-C4A3-51B7B2BF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73A3C"/>
                </a:solidFill>
                <a:latin typeface="-apple-system"/>
              </a:rPr>
              <a:t>Examples of Effective Future Plan Paragraphs</a:t>
            </a:r>
            <a:endParaRPr lang="en-ID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E0761A-9A5F-006D-ACD1-1AC1BE18C908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0" y="6343650"/>
            <a:ext cx="632777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2018 by Pearson Education      Gold Experience 2nd Edition C1</a:t>
            </a:r>
          </a:p>
        </p:txBody>
      </p:sp>
    </p:spTree>
    <p:extLst>
      <p:ext uri="{BB962C8B-B14F-4D97-AF65-F5344CB8AC3E}">
        <p14:creationId xmlns:p14="http://schemas.microsoft.com/office/powerpoint/2010/main" val="3526848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F3717EC-D795-89D0-8A2B-F142A17BB2AE}"/>
              </a:ext>
            </a:extLst>
          </p:cNvPr>
          <p:cNvSpPr txBox="1"/>
          <p:nvPr/>
        </p:nvSpPr>
        <p:spPr>
          <a:xfrm>
            <a:off x="381000" y="696687"/>
            <a:ext cx="1159328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solidFill>
                  <a:srgbClr val="373A3C"/>
                </a:solidFill>
                <a:effectLst/>
                <a:latin typeface="+mn-lt"/>
              </a:rPr>
              <a:t>My long-term goal is to become a teacher, and I have a specific plan to achieve it. First, I plan to earn a bachelor's degree in Education from XYZ University. During my undergraduate studies, I will also participate in volunteer work with local schools and after-school programs to gain valuable experience working with children. After graduation, I plan to pursue a Master's degree in Education and become certified to teach in the state. Ultimately, I hope to become a teacher in a low-income community, where I can make a meaningful difference in the lives of my students.</a:t>
            </a:r>
            <a:endParaRPr lang="en-ID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4193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12C9B1A-35C5-AA91-52F9-8F22FC8B424F}"/>
              </a:ext>
            </a:extLst>
          </p:cNvPr>
          <p:cNvSpPr txBox="1"/>
          <p:nvPr/>
        </p:nvSpPr>
        <p:spPr>
          <a:xfrm>
            <a:off x="609600" y="544287"/>
            <a:ext cx="1098368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373A3C"/>
                </a:solidFill>
                <a:effectLst/>
                <a:latin typeface="+mn-lt"/>
              </a:rPr>
              <a:t>My future plans involve pursuing a career in the field of environmental science. I am interested in working with organizations that focus on sustainable development and renewable energy. I plan to start by earning a Bachelor's degree in Environmental Science from ABC University, and then gaining experience through internships and research projects. My ultimate goal is to work for a non-profit organization that promotes sustainable practices and helps communities transition to cleaner energy sources</a:t>
            </a:r>
            <a:endParaRPr lang="en-ID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2994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12C9B1A-35C5-AA91-52F9-8F22FC8B424F}"/>
              </a:ext>
            </a:extLst>
          </p:cNvPr>
          <p:cNvSpPr txBox="1"/>
          <p:nvPr/>
        </p:nvSpPr>
        <p:spPr>
          <a:xfrm>
            <a:off x="609600" y="544287"/>
            <a:ext cx="1098368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373A3C"/>
                </a:solidFill>
                <a:effectLst/>
                <a:latin typeface="+mn-lt"/>
              </a:rPr>
              <a:t>After working in the healthcare industry for several years, I have developed a passion for public health and disease prevention. My future plans involve pursuing a Master's degree in Public Health from XYZ University. I am particularly interested in researching the relationship between diet and chronic disease, and I hope to use my education to make a positive impact on public health policy. I am confident that my experience in the healthcare industry and my dedication to this field make me a strong candidate for this program</a:t>
            </a:r>
            <a:endParaRPr lang="en-ID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3193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Shape 83"/>
          <p:cNvGraphicFramePr/>
          <p:nvPr/>
        </p:nvGraphicFramePr>
        <p:xfrm>
          <a:off x="450600" y="1226341"/>
          <a:ext cx="11157900" cy="3821775"/>
        </p:xfrm>
        <a:graphic>
          <a:graphicData uri="http://schemas.openxmlformats.org/drawingml/2006/table">
            <a:tbl>
              <a:tblPr firstRow="1" bandRow="1">
                <a:noFill/>
                <a:tableStyleId>{40A10FFD-B483-4D6E-AB12-F2C83773BF57}</a:tableStyleId>
              </a:tblPr>
              <a:tblGrid>
                <a:gridCol w="557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8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Uses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Examples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 think Tina will change jobs before the end of the year.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island will be under water in a matter of hours.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She’s already here? I’ll call her now then.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6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Philip will be at the gym right now. You should call round later. 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450599" y="229375"/>
            <a:ext cx="107595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the future simple</a:t>
            </a:r>
            <a:endParaRPr sz="44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533550" y="3553475"/>
            <a:ext cx="5427000" cy="3261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Instant decisions made in the moment.</a:t>
            </a:r>
            <a:endParaRPr sz="16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533550" y="1700425"/>
            <a:ext cx="5427000" cy="5367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Predictions/beliefs (often following </a:t>
            </a:r>
            <a:r>
              <a:rPr lang="en-US" sz="1600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 think, I’m sure, I know, etc.</a:t>
            </a: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sz="1600" b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533550" y="4459900"/>
            <a:ext cx="5427000" cy="3261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An assumption about the present.</a:t>
            </a:r>
            <a:endParaRPr sz="16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533550" y="2681213"/>
            <a:ext cx="5427000" cy="3261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Facts</a:t>
            </a:r>
            <a:endParaRPr sz="16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450" y="5195925"/>
            <a:ext cx="1132351" cy="113235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/>
          <p:nvPr/>
        </p:nvSpPr>
        <p:spPr>
          <a:xfrm>
            <a:off x="1883900" y="5366325"/>
            <a:ext cx="2930100" cy="940200"/>
          </a:xfrm>
          <a:prstGeom prst="wedgeRoundRectCallout">
            <a:avLst>
              <a:gd name="adj1" fmla="val -60280"/>
              <a:gd name="adj2" fmla="val 8084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Remember the contractions are: 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‘ll = will</a:t>
            </a:r>
            <a:endParaRPr i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won’t = will not</a:t>
            </a:r>
            <a:endParaRPr i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5173000" y="5366325"/>
            <a:ext cx="2097300" cy="940200"/>
          </a:xfrm>
          <a:prstGeom prst="wedgeRoundRectCallout">
            <a:avLst>
              <a:gd name="adj1" fmla="val -60280"/>
              <a:gd name="adj2" fmla="val 8084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Modal verbs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will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won’t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are followed by a bare infinitive.</a:t>
            </a: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7629300" y="5366325"/>
            <a:ext cx="2410800" cy="940200"/>
          </a:xfrm>
          <a:prstGeom prst="wedgeRoundRectCallout">
            <a:avLst>
              <a:gd name="adj1" fmla="val -60280"/>
              <a:gd name="adj2" fmla="val 8084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 vowel sound in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won’t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is the diphthong /əʊ/. It’s the same sound we find in the word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nose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/>
          </a:p>
        </p:txBody>
      </p:sp>
      <p:sp>
        <p:nvSpPr>
          <p:cNvPr id="94" name="Shape 94"/>
          <p:cNvSpPr/>
          <p:nvPr/>
        </p:nvSpPr>
        <p:spPr>
          <a:xfrm rot="-1426785">
            <a:off x="3180957" y="3967562"/>
            <a:ext cx="7134285" cy="252122"/>
          </a:xfrm>
          <a:prstGeom prst="arc">
            <a:avLst>
              <a:gd name="adj1" fmla="val 10836771"/>
              <a:gd name="adj2" fmla="val 21098328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/>
          <p:nvPr/>
        </p:nvSpPr>
        <p:spPr>
          <a:xfrm rot="-3947886">
            <a:off x="6163114" y="4737780"/>
            <a:ext cx="1880702" cy="252306"/>
          </a:xfrm>
          <a:prstGeom prst="arc">
            <a:avLst>
              <a:gd name="adj1" fmla="val 11266343"/>
              <a:gd name="adj2" fmla="val 20501547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10179925" y="6037750"/>
            <a:ext cx="1712400" cy="6114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 future continuous...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739D33-295E-1C3A-DDA3-E20C0F440AA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48E2EF-E1F4-3988-3705-330C83BF798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25400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400" b="1">
                <a:solidFill>
                  <a:srgbClr val="000000"/>
                </a:solidFill>
              </a:rPr>
              <a:t>Write your prediction about what will happen in 2026, use I think, I believe, i feel that...</a:t>
            </a:r>
            <a:endParaRPr lang="en-ID" sz="3400" b="1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DFDCA8-409F-E62F-CA65-8A4B0DD9568D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69AB094-7A30-798A-8465-E0831A3B2A2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3E9E1523-54D6-C920-C647-456FB9D0D32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FE3BD9D-1732-D572-1292-186C62FA578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17763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 idx="4294967295"/>
          </p:nvPr>
        </p:nvSpPr>
        <p:spPr>
          <a:xfrm>
            <a:off x="450599" y="229375"/>
            <a:ext cx="96057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uture continuous</a:t>
            </a:r>
            <a:endParaRPr dirty="0"/>
          </a:p>
        </p:txBody>
      </p:sp>
      <p:sp>
        <p:nvSpPr>
          <p:cNvPr id="102" name="Shape 102"/>
          <p:cNvSpPr/>
          <p:nvPr/>
        </p:nvSpPr>
        <p:spPr>
          <a:xfrm>
            <a:off x="10626950" y="4740250"/>
            <a:ext cx="1434600" cy="733800"/>
          </a:xfrm>
          <a:prstGeom prst="cloudCallout">
            <a:avLst>
              <a:gd name="adj1" fmla="val -68519"/>
              <a:gd name="adj2" fmla="val -6258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C4E"/>
              </a:buClr>
              <a:buSzPts val="400"/>
              <a:buFont typeface="Open Sans"/>
              <a:buNone/>
            </a:pPr>
            <a:r>
              <a:rPr lang="en-US" sz="1600" i="1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Yes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8465425" y="5501950"/>
            <a:ext cx="2629500" cy="1312200"/>
          </a:xfrm>
          <a:prstGeom prst="cloudCallout">
            <a:avLst>
              <a:gd name="adj1" fmla="val -63479"/>
              <a:gd name="adj2" fmla="val -2173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C4E"/>
              </a:buClr>
              <a:buSzPts val="1400"/>
              <a:buFont typeface="Open Sans"/>
              <a:buAutoNum type="arabicPeriod"/>
            </a:pPr>
            <a:r>
              <a:rPr lang="en-US" i="1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Go to the supermarket</a:t>
            </a:r>
            <a:endParaRPr i="1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C4E"/>
              </a:buClr>
              <a:buSzPts val="1400"/>
              <a:buFont typeface="Open Sans"/>
              <a:buAutoNum type="arabicPeriod"/>
            </a:pPr>
            <a:r>
              <a:rPr lang="en-US" i="1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Get the sun cream</a:t>
            </a:r>
            <a:endParaRPr i="1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" name="Shape 104"/>
          <p:cNvSpPr/>
          <p:nvPr/>
        </p:nvSpPr>
        <p:spPr>
          <a:xfrm>
            <a:off x="5194125" y="5731375"/>
            <a:ext cx="1856100" cy="1001400"/>
          </a:xfrm>
          <a:prstGeom prst="cloudCallout">
            <a:avLst>
              <a:gd name="adj1" fmla="val -84523"/>
              <a:gd name="adj2" fmla="val -4500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C4E"/>
              </a:buClr>
              <a:buSzPts val="400"/>
              <a:buFont typeface="Open Sans"/>
              <a:buNone/>
            </a:pPr>
            <a:r>
              <a:rPr lang="en-US" sz="1600" i="1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It will be in progress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800325" y="5128675"/>
            <a:ext cx="2027100" cy="1103400"/>
          </a:xfrm>
          <a:prstGeom prst="cloudCallout">
            <a:avLst>
              <a:gd name="adj1" fmla="val -58253"/>
              <a:gd name="adj2" fmla="val -74438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C4E"/>
              </a:buClr>
              <a:buSzPts val="400"/>
              <a:buFont typeface="Open Sans"/>
              <a:buNone/>
            </a:pPr>
            <a:r>
              <a:rPr lang="en-US" sz="1600" i="1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Yes: this time tomorrow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8529725" y="3368088"/>
            <a:ext cx="1988100" cy="1103400"/>
          </a:xfrm>
          <a:prstGeom prst="wedgeRoundRectCallout">
            <a:avLst>
              <a:gd name="adj1" fmla="val -132838"/>
              <a:gd name="adj2" fmla="val -25441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Are these events in sequence?</a:t>
            </a: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275325" y="3575725"/>
            <a:ext cx="2552100" cy="1068900"/>
          </a:xfrm>
          <a:prstGeom prst="wedgeRoundRectCallout">
            <a:avLst>
              <a:gd name="adj1" fmla="val 144308"/>
              <a:gd name="adj2" fmla="val -44073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Look at the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bold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section of the boy’s statement. Is he talking about a specific time in the future?</a:t>
            </a: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3015825" y="4555450"/>
            <a:ext cx="2178300" cy="1103400"/>
          </a:xfrm>
          <a:prstGeom prst="wedgeRoundRectCallout">
            <a:avLst>
              <a:gd name="adj1" fmla="val 62059"/>
              <a:gd name="adj2" fmla="val -87482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Will the action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sitting in the airport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happen </a:t>
            </a:r>
            <a:r>
              <a:rPr lang="en-US" u="sng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that time, be in </a:t>
            </a:r>
            <a:r>
              <a:rPr lang="en-US" u="sng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progress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, or be </a:t>
            </a:r>
            <a:r>
              <a:rPr lang="en-US" u="sng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finished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6625600" y="4644625"/>
            <a:ext cx="1988100" cy="1103400"/>
          </a:xfrm>
          <a:prstGeom prst="wedgeRoundRectCallout">
            <a:avLst>
              <a:gd name="adj1" fmla="val -51573"/>
              <a:gd name="adj2" fmla="val -82862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Look at what the girl says. She has two organised plans. What are they?</a:t>
            </a:r>
            <a:endParaRPr/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29403" y="3047795"/>
            <a:ext cx="1333185" cy="133318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450600" y="1048770"/>
            <a:ext cx="10491900" cy="4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Open Sans"/>
              <a:buNone/>
            </a:pP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Look at the conversation and answer the questions.</a:t>
            </a:r>
            <a:endParaRPr sz="2000" b="1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3801" y="1662900"/>
            <a:ext cx="1532026" cy="1532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39403" y="1662887"/>
            <a:ext cx="1532026" cy="153205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Shape 115"/>
          <p:cNvSpPr/>
          <p:nvPr/>
        </p:nvSpPr>
        <p:spPr>
          <a:xfrm>
            <a:off x="3454600" y="1822515"/>
            <a:ext cx="2178300" cy="1001400"/>
          </a:xfrm>
          <a:prstGeom prst="wedgeRoundRectCallout">
            <a:avLst>
              <a:gd name="adj1" fmla="val -67443"/>
              <a:gd name="adj2" fmla="val 39211"/>
              <a:gd name="adj3" fmla="val 16667"/>
            </a:avLst>
          </a:prstGeom>
          <a:solidFill>
            <a:srgbClr val="37B39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This time tomorrow,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I’ll be sitting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 the airport, waiting to board my flight!</a:t>
            </a:r>
            <a:endParaRPr sz="140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5789500" y="1822525"/>
            <a:ext cx="2824200" cy="1001400"/>
          </a:xfrm>
          <a:prstGeom prst="wedgeRoundRectCallout">
            <a:avLst>
              <a:gd name="adj1" fmla="val 56133"/>
              <a:gd name="adj2" fmla="val -1121"/>
              <a:gd name="adj3" fmla="val 16667"/>
            </a:avLst>
          </a:prstGeom>
          <a:solidFill>
            <a:srgbClr val="FCC1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So jealous! By the way,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I’ll be going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to the supermarket later, so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I’ll be getting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 sun cream you wanted then, ok?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Shape 121"/>
          <p:cNvGraphicFramePr/>
          <p:nvPr/>
        </p:nvGraphicFramePr>
        <p:xfrm>
          <a:off x="450600" y="1259291"/>
          <a:ext cx="11157900" cy="1529110"/>
        </p:xfrm>
        <a:graphic>
          <a:graphicData uri="http://schemas.openxmlformats.org/drawingml/2006/table">
            <a:tbl>
              <a:tblPr firstRow="1" bandRow="1">
                <a:noFill/>
                <a:tableStyleId>{40A10FFD-B483-4D6E-AB12-F2C83773BF57}</a:tableStyleId>
              </a:tblPr>
              <a:tblGrid>
                <a:gridCol w="557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8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Uses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Examples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 activity in progress at or around a specific time in the future.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BE6F9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solidFill>
                            <a:srgbClr val="C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I’ll be sitting in the airport this time tomorrow.</a:t>
                      </a:r>
                      <a:endParaRPr sz="1600" u="none" strike="noStrike" cap="none">
                        <a:solidFill>
                          <a:srgbClr val="C0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 activity that is part of a normal or organised sequence of events.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BE6F9">
                        <a:alpha val="1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solidFill>
                            <a:srgbClr val="C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I’ll be going to the supermarket later, so I’ll be getting the sun cream you wanted then.</a:t>
                      </a:r>
                      <a:endParaRPr sz="1600" u="none" strike="noStrike" cap="none">
                        <a:solidFill>
                          <a:srgbClr val="C0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450599" y="229375"/>
            <a:ext cx="98283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uture continuous</a:t>
            </a:r>
            <a:endParaRPr sz="44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4" name="Shape 124"/>
          <p:cNvCxnSpPr/>
          <p:nvPr/>
        </p:nvCxnSpPr>
        <p:spPr>
          <a:xfrm>
            <a:off x="524250" y="5412615"/>
            <a:ext cx="11226900" cy="0"/>
          </a:xfrm>
          <a:prstGeom prst="straightConnector1">
            <a:avLst/>
          </a:prstGeom>
          <a:noFill/>
          <a:ln w="22225" cap="flat" cmpd="sng">
            <a:solidFill>
              <a:srgbClr val="00A7E3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25" name="Shape 125"/>
          <p:cNvCxnSpPr/>
          <p:nvPr/>
        </p:nvCxnSpPr>
        <p:spPr>
          <a:xfrm rot="10800000">
            <a:off x="2172976" y="5115656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6" name="Shape 126"/>
          <p:cNvSpPr/>
          <p:nvPr/>
        </p:nvSpPr>
        <p:spPr>
          <a:xfrm>
            <a:off x="701319" y="4859695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583093" y="5513231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350"/>
              <a:buFont typeface="Open Sans"/>
              <a:buNone/>
            </a:pPr>
            <a:r>
              <a:rPr lang="en-US" b="1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I’ll be going to the supermarket</a:t>
            </a:r>
            <a:endParaRPr sz="1400" b="1" i="0" u="none" strike="noStrike" cap="none">
              <a:solidFill>
                <a:srgbClr val="00A7E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8" name="Shape 128"/>
          <p:cNvCxnSpPr/>
          <p:nvPr/>
        </p:nvCxnSpPr>
        <p:spPr>
          <a:xfrm rot="10800000">
            <a:off x="9596126" y="317761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9" name="Shape 129"/>
          <p:cNvSpPr/>
          <p:nvPr/>
        </p:nvSpPr>
        <p:spPr>
          <a:xfrm>
            <a:off x="8124469" y="2928508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this time tomorrow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0592" y="3679508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/>
          <p:nvPr/>
        </p:nvSpPr>
        <p:spPr>
          <a:xfrm>
            <a:off x="2320350" y="3750300"/>
            <a:ext cx="3709200" cy="733800"/>
          </a:xfrm>
          <a:prstGeom prst="wedgeRoundRectCallout">
            <a:avLst>
              <a:gd name="adj1" fmla="val -65209"/>
              <a:gd name="adj2" fmla="val -4088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He will start to sit in the airport before this specific time and will probably continue after this time too.</a:t>
            </a:r>
            <a:endParaRPr sz="14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2" name="Shape 132"/>
          <p:cNvCxnSpPr/>
          <p:nvPr/>
        </p:nvCxnSpPr>
        <p:spPr>
          <a:xfrm>
            <a:off x="524250" y="3481427"/>
            <a:ext cx="11226900" cy="0"/>
          </a:xfrm>
          <a:prstGeom prst="straightConnector1">
            <a:avLst/>
          </a:prstGeom>
          <a:noFill/>
          <a:ln w="22225" cap="flat" cmpd="sng">
            <a:solidFill>
              <a:srgbClr val="00A7E3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33" name="Shape 133"/>
          <p:cNvCxnSpPr/>
          <p:nvPr/>
        </p:nvCxnSpPr>
        <p:spPr>
          <a:xfrm rot="10800000">
            <a:off x="2172976" y="318446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4" name="Shape 134"/>
          <p:cNvSpPr/>
          <p:nvPr/>
        </p:nvSpPr>
        <p:spPr>
          <a:xfrm>
            <a:off x="701319" y="2928508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8449693" y="358774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350"/>
              <a:buFont typeface="Open Sans"/>
              <a:buNone/>
            </a:pPr>
            <a:r>
              <a:rPr lang="en-US" b="1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I’ll be sitting in the airport</a:t>
            </a:r>
            <a:endParaRPr sz="1400" b="1" i="0" u="none" strike="noStrike" cap="none">
              <a:solidFill>
                <a:srgbClr val="00A7E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6" name="Shape 136"/>
          <p:cNvCxnSpPr/>
          <p:nvPr/>
        </p:nvCxnSpPr>
        <p:spPr>
          <a:xfrm rot="10800000" flipH="1">
            <a:off x="7841000" y="3587750"/>
            <a:ext cx="3552000" cy="5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37" name="Shape 137"/>
          <p:cNvCxnSpPr/>
          <p:nvPr/>
        </p:nvCxnSpPr>
        <p:spPr>
          <a:xfrm rot="10800000">
            <a:off x="7695876" y="512606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Shape 138"/>
          <p:cNvSpPr/>
          <p:nvPr/>
        </p:nvSpPr>
        <p:spPr>
          <a:xfrm>
            <a:off x="8912400" y="4049075"/>
            <a:ext cx="2696100" cy="1050900"/>
          </a:xfrm>
          <a:prstGeom prst="wedgeRoundRectCallout">
            <a:avLst>
              <a:gd name="adj1" fmla="val -65209"/>
              <a:gd name="adj2" fmla="val -4088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Remember. We make the future continuous with: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will + be + verb-ing</a:t>
            </a:r>
            <a:endParaRPr sz="1400" b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9" name="Shape 139"/>
          <p:cNvSpPr/>
          <p:nvPr/>
        </p:nvSpPr>
        <p:spPr>
          <a:xfrm>
            <a:off x="8145343" y="5513231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350"/>
              <a:buFont typeface="Open Sans"/>
              <a:buNone/>
            </a:pPr>
            <a:r>
              <a:rPr lang="en-US" b="1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I’ll be getting the sun cream</a:t>
            </a:r>
            <a:endParaRPr sz="1400" b="1" i="0" u="none" strike="noStrike" cap="none">
              <a:solidFill>
                <a:srgbClr val="00A7E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6374619" y="4859695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later today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2679959" y="5665379"/>
            <a:ext cx="2548200" cy="480900"/>
          </a:xfrm>
          <a:prstGeom prst="wedgeRoundRectCallout">
            <a:avLst>
              <a:gd name="adj1" fmla="val -65209"/>
              <a:gd name="adj2" fmla="val -4088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First activity in sequence</a:t>
            </a:r>
            <a:endParaRPr sz="14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7277950" y="6043825"/>
            <a:ext cx="2604000" cy="480900"/>
          </a:xfrm>
          <a:prstGeom prst="wedgeRoundRectCallout">
            <a:avLst>
              <a:gd name="adj1" fmla="val -65209"/>
              <a:gd name="adj2" fmla="val -4088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Second activity in sequence</a:t>
            </a:r>
            <a:endParaRPr sz="14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10179925" y="6037750"/>
            <a:ext cx="1712400" cy="6114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Future perfect</a:t>
            </a:r>
            <a:endParaRPr/>
          </a:p>
        </p:txBody>
      </p:sp>
      <p:sp>
        <p:nvSpPr>
          <p:cNvPr id="144" name="Shape 144"/>
          <p:cNvSpPr/>
          <p:nvPr/>
        </p:nvSpPr>
        <p:spPr>
          <a:xfrm rot="9573521" flipH="1">
            <a:off x="4234241" y="5315064"/>
            <a:ext cx="3660158" cy="346415"/>
          </a:xfrm>
          <a:prstGeom prst="arc">
            <a:avLst>
              <a:gd name="adj1" fmla="val 11191992"/>
              <a:gd name="adj2" fmla="val 17423531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5" name="Shape 145"/>
          <p:cNvSpPr/>
          <p:nvPr/>
        </p:nvSpPr>
        <p:spPr>
          <a:xfrm rot="9573521" flipH="1">
            <a:off x="7474689" y="5591347"/>
            <a:ext cx="3612049" cy="236834"/>
          </a:xfrm>
          <a:prstGeom prst="arc">
            <a:avLst>
              <a:gd name="adj1" fmla="val 11191992"/>
              <a:gd name="adj2" fmla="val 17423531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6" name="Shape 146"/>
          <p:cNvSpPr/>
          <p:nvPr/>
        </p:nvSpPr>
        <p:spPr>
          <a:xfrm rot="10567110" flipH="1">
            <a:off x="5586899" y="3767363"/>
            <a:ext cx="3611885" cy="236934"/>
          </a:xfrm>
          <a:prstGeom prst="arc">
            <a:avLst>
              <a:gd name="adj1" fmla="val 10906203"/>
              <a:gd name="adj2" fmla="val 21397219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 idx="4294967295"/>
          </p:nvPr>
        </p:nvSpPr>
        <p:spPr>
          <a:xfrm>
            <a:off x="450600" y="229375"/>
            <a:ext cx="115524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uture perfect simple/cont.</a:t>
            </a:r>
            <a:endParaRPr dirty="0"/>
          </a:p>
        </p:txBody>
      </p:sp>
      <p:sp>
        <p:nvSpPr>
          <p:cNvPr id="152" name="Shape 152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3" name="Shape 1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7701" y="1503625"/>
            <a:ext cx="1532026" cy="1532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Shape 15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31503" y="1455887"/>
            <a:ext cx="1532026" cy="1532056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/>
          <p:nvPr/>
        </p:nvSpPr>
        <p:spPr>
          <a:xfrm>
            <a:off x="6236725" y="1662900"/>
            <a:ext cx="2544600" cy="1001400"/>
          </a:xfrm>
          <a:prstGeom prst="wedgeRoundRectCallout">
            <a:avLst>
              <a:gd name="adj1" fmla="val 65234"/>
              <a:gd name="adj2" fmla="val 44127"/>
              <a:gd name="adj3" fmla="val 16667"/>
            </a:avLst>
          </a:prstGeom>
          <a:solidFill>
            <a:srgbClr val="37B39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That’s true!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You will have been working there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for a week and a half!</a:t>
            </a:r>
            <a:endParaRPr sz="140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6" name="Shape 156"/>
          <p:cNvSpPr/>
          <p:nvPr/>
        </p:nvSpPr>
        <p:spPr>
          <a:xfrm>
            <a:off x="3037500" y="1662900"/>
            <a:ext cx="2544600" cy="1001400"/>
          </a:xfrm>
          <a:prstGeom prst="wedgeRoundRectCallout">
            <a:avLst>
              <a:gd name="adj1" fmla="val -58242"/>
              <a:gd name="adj2" fmla="val 49426"/>
              <a:gd name="adj3" fmla="val 16667"/>
            </a:avLst>
          </a:prstGeom>
          <a:solidFill>
            <a:srgbClr val="FCC1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By the time you get back from holiday,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will have started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my new job!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74767" y="4548308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/>
          <p:nvPr/>
        </p:nvSpPr>
        <p:spPr>
          <a:xfrm>
            <a:off x="2763525" y="4665432"/>
            <a:ext cx="3839400" cy="1167000"/>
          </a:xfrm>
          <a:prstGeom prst="wedgeRoundRectCallout">
            <a:avLst>
              <a:gd name="adj1" fmla="val 85651"/>
              <a:gd name="adj2" fmla="val 3960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Open Sans"/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Put these 3 activities on the timeline.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AutoNum type="arabicPeriod"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Girl will start new job.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AutoNum type="arabicPeriod"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Boy will get back from holiday.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AutoNum type="arabicPeriod"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Girl will be working there for a week and a half.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59" name="Shape 159"/>
          <p:cNvCxnSpPr/>
          <p:nvPr/>
        </p:nvCxnSpPr>
        <p:spPr>
          <a:xfrm rot="10800000">
            <a:off x="9534176" y="372046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Shape 160"/>
          <p:cNvCxnSpPr/>
          <p:nvPr/>
        </p:nvCxnSpPr>
        <p:spPr>
          <a:xfrm>
            <a:off x="559650" y="4017477"/>
            <a:ext cx="11226900" cy="0"/>
          </a:xfrm>
          <a:prstGeom prst="straightConnector1">
            <a:avLst/>
          </a:prstGeom>
          <a:noFill/>
          <a:ln w="22225" cap="flat" cmpd="sng">
            <a:solidFill>
              <a:srgbClr val="00A7E3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61" name="Shape 161"/>
          <p:cNvCxnSpPr/>
          <p:nvPr/>
        </p:nvCxnSpPr>
        <p:spPr>
          <a:xfrm rot="10800000">
            <a:off x="2226051" y="372046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2" name="Shape 162"/>
          <p:cNvCxnSpPr/>
          <p:nvPr/>
        </p:nvCxnSpPr>
        <p:spPr>
          <a:xfrm rot="10800000" flipH="1">
            <a:off x="6039925" y="4151925"/>
            <a:ext cx="3552000" cy="5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63" name="Shape 163"/>
          <p:cNvCxnSpPr/>
          <p:nvPr/>
        </p:nvCxnSpPr>
        <p:spPr>
          <a:xfrm rot="10800000">
            <a:off x="6131401" y="372046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4" name="Shape 164"/>
          <p:cNvSpPr/>
          <p:nvPr/>
        </p:nvSpPr>
        <p:spPr>
          <a:xfrm flipH="1">
            <a:off x="7546231" y="4206715"/>
            <a:ext cx="539400" cy="458700"/>
          </a:xfrm>
          <a:prstGeom prst="rect">
            <a:avLst/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5" name="Shape 165"/>
          <p:cNvSpPr/>
          <p:nvPr/>
        </p:nvSpPr>
        <p:spPr>
          <a:xfrm flipH="1">
            <a:off x="5861706" y="3261765"/>
            <a:ext cx="539400" cy="458700"/>
          </a:xfrm>
          <a:prstGeom prst="rect">
            <a:avLst/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" name="Shape 166"/>
          <p:cNvSpPr/>
          <p:nvPr/>
        </p:nvSpPr>
        <p:spPr>
          <a:xfrm flipH="1">
            <a:off x="9264481" y="3261765"/>
            <a:ext cx="539400" cy="458700"/>
          </a:xfrm>
          <a:prstGeom prst="rect">
            <a:avLst/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5861700" y="3287575"/>
            <a:ext cx="539400" cy="4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endParaRPr sz="1600"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9264475" y="3287575"/>
            <a:ext cx="539400" cy="4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  <a:endParaRPr sz="1600"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7546225" y="4232525"/>
            <a:ext cx="539400" cy="4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  <a:endParaRPr sz="1600"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0" name="Shape 170"/>
          <p:cNvSpPr/>
          <p:nvPr/>
        </p:nvSpPr>
        <p:spPr>
          <a:xfrm>
            <a:off x="754394" y="341268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 idx="4294967295"/>
          </p:nvPr>
        </p:nvSpPr>
        <p:spPr>
          <a:xfrm>
            <a:off x="450600" y="229375"/>
            <a:ext cx="111579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uture perfect simple/cont.</a:t>
            </a:r>
            <a:endParaRPr dirty="0"/>
          </a:p>
        </p:txBody>
      </p:sp>
      <p:sp>
        <p:nvSpPr>
          <p:cNvPr id="176" name="Shape 176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</a:pPr>
            <a:r>
              <a:rPr lang="en-GB"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C1</a:t>
            </a:r>
            <a:endParaRPr sz="11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77" name="Shape 177"/>
          <p:cNvCxnSpPr/>
          <p:nvPr/>
        </p:nvCxnSpPr>
        <p:spPr>
          <a:xfrm rot="10800000">
            <a:off x="9425126" y="438811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8" name="Shape 178"/>
          <p:cNvCxnSpPr/>
          <p:nvPr/>
        </p:nvCxnSpPr>
        <p:spPr>
          <a:xfrm>
            <a:off x="450600" y="4685127"/>
            <a:ext cx="11226900" cy="0"/>
          </a:xfrm>
          <a:prstGeom prst="straightConnector1">
            <a:avLst/>
          </a:prstGeom>
          <a:noFill/>
          <a:ln w="22225" cap="flat" cmpd="sng">
            <a:solidFill>
              <a:srgbClr val="00A7E3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79" name="Shape 179"/>
          <p:cNvCxnSpPr/>
          <p:nvPr/>
        </p:nvCxnSpPr>
        <p:spPr>
          <a:xfrm rot="10800000">
            <a:off x="2117001" y="438811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0" name="Shape 180"/>
          <p:cNvCxnSpPr/>
          <p:nvPr/>
        </p:nvCxnSpPr>
        <p:spPr>
          <a:xfrm rot="10800000" flipH="1">
            <a:off x="5930875" y="4986300"/>
            <a:ext cx="3552000" cy="5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81" name="Shape 181"/>
          <p:cNvCxnSpPr/>
          <p:nvPr/>
        </p:nvCxnSpPr>
        <p:spPr>
          <a:xfrm rot="10800000">
            <a:off x="6022351" y="4388119"/>
            <a:ext cx="0" cy="297000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2" name="Shape 182"/>
          <p:cNvSpPr/>
          <p:nvPr/>
        </p:nvSpPr>
        <p:spPr>
          <a:xfrm>
            <a:off x="645344" y="408033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183" name="Shape 183"/>
          <p:cNvGraphicFramePr/>
          <p:nvPr>
            <p:extLst>
              <p:ext uri="{D42A27DB-BD31-4B8C-83A1-F6EECF244321}">
                <p14:modId xmlns:p14="http://schemas.microsoft.com/office/powerpoint/2010/main" val="2800482587"/>
              </p:ext>
            </p:extLst>
          </p:nvPr>
        </p:nvGraphicFramePr>
        <p:xfrm>
          <a:off x="450600" y="1267566"/>
          <a:ext cx="11157900" cy="2301265"/>
        </p:xfrm>
        <a:graphic>
          <a:graphicData uri="http://schemas.openxmlformats.org/drawingml/2006/table">
            <a:tbl>
              <a:tblPr firstRow="1" bandRow="1">
                <a:noFill/>
                <a:tableStyleId>{40A10FFD-B483-4D6E-AB12-F2C83773BF57}</a:tableStyleId>
              </a:tblPr>
              <a:tblGrid>
                <a:gridCol w="2789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9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9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9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775">
                <a:tc gridSpan="2"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future perfect simple</a:t>
                      </a:r>
                      <a:endParaRPr sz="1600" b="1" dirty="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future perfect continuous</a:t>
                      </a: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75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 assumption about the present.</a:t>
                      </a: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rgbClr val="C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Lara will have arrived home by now.</a:t>
                      </a:r>
                      <a:endParaRPr sz="1600">
                        <a:solidFill>
                          <a:srgbClr val="C0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 activity that will have been in progress up to a certain point in the future.</a:t>
                      </a:r>
                      <a:endParaRPr sz="16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rgbClr val="C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You will have been working there for a week and a half (by the time I’m back). </a:t>
                      </a:r>
                      <a:endParaRPr sz="1600">
                        <a:solidFill>
                          <a:srgbClr val="C0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0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 activity that will be completed before a certain point in the future.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C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By the time you’re back from holiday, I will have started my new job.</a:t>
                      </a:r>
                      <a:endParaRPr sz="1600" u="none" strike="noStrike" cap="none" dirty="0">
                        <a:solidFill>
                          <a:srgbClr val="C0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3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4" name="Shape 184"/>
          <p:cNvSpPr/>
          <p:nvPr/>
        </p:nvSpPr>
        <p:spPr>
          <a:xfrm>
            <a:off x="4550694" y="412558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 will have started my new job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8005994" y="394588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By the time you’re/</a:t>
            </a:r>
            <a:endParaRPr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I’m back from holiday</a:t>
            </a:r>
            <a:endParaRPr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5930877" y="4986300"/>
            <a:ext cx="382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 will have been working there for...</a:t>
            </a:r>
            <a:endParaRPr sz="14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6235232" y="4685133"/>
            <a:ext cx="2943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Open Sans"/>
              <a:buNone/>
            </a:pPr>
            <a:r>
              <a:rPr lang="en-US" b="1">
                <a:solidFill>
                  <a:srgbClr val="FDA739"/>
                </a:solidFill>
                <a:latin typeface="Open Sans"/>
                <a:ea typeface="Open Sans"/>
                <a:cs typeface="Open Sans"/>
                <a:sym typeface="Open Sans"/>
              </a:rPr>
              <a:t>week and a half</a:t>
            </a:r>
            <a:endParaRPr sz="1400" b="1" i="0" u="none" strike="noStrike" cap="none">
              <a:solidFill>
                <a:srgbClr val="FDA73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88" name="Shape 1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353" y="4795245"/>
            <a:ext cx="1333185" cy="133318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/>
          <p:nvPr/>
        </p:nvSpPr>
        <p:spPr>
          <a:xfrm>
            <a:off x="6897825" y="5424375"/>
            <a:ext cx="2707800" cy="1017300"/>
          </a:xfrm>
          <a:prstGeom prst="wedgeRoundRectCallout">
            <a:avLst>
              <a:gd name="adj1" fmla="val -58517"/>
              <a:gd name="adj2" fmla="val -3711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Future perfect simple:</a:t>
            </a:r>
            <a:endParaRPr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Will + have + past participle</a:t>
            </a:r>
            <a:endParaRPr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Future perfect cont.:</a:t>
            </a:r>
            <a:endParaRPr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Will + have + been + verb-ing</a:t>
            </a:r>
            <a:endParaRPr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0" name="Shape 190"/>
          <p:cNvSpPr/>
          <p:nvPr/>
        </p:nvSpPr>
        <p:spPr>
          <a:xfrm>
            <a:off x="10176200" y="4932924"/>
            <a:ext cx="1773300" cy="825600"/>
          </a:xfrm>
          <a:prstGeom prst="wedgeRoundRectCallout">
            <a:avLst>
              <a:gd name="adj1" fmla="val -60480"/>
              <a:gd name="adj2" fmla="val -40982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This is the specific point in time in the future.</a:t>
            </a:r>
            <a:endParaRPr/>
          </a:p>
        </p:txBody>
      </p:sp>
      <p:sp>
        <p:nvSpPr>
          <p:cNvPr id="191" name="Shape 191"/>
          <p:cNvSpPr/>
          <p:nvPr/>
        </p:nvSpPr>
        <p:spPr>
          <a:xfrm>
            <a:off x="4097602" y="5292868"/>
            <a:ext cx="2376000" cy="1103821"/>
          </a:xfrm>
          <a:prstGeom prst="wedgeRoundRectCallout">
            <a:avLst>
              <a:gd name="adj1" fmla="val -58517"/>
              <a:gd name="adj2" fmla="val -3711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This will start in the future and continue in progress up to the specific time in the future</a:t>
            </a:r>
            <a:endParaRPr dirty="0"/>
          </a:p>
        </p:txBody>
      </p:sp>
      <p:sp>
        <p:nvSpPr>
          <p:cNvPr id="192" name="Shape 192"/>
          <p:cNvSpPr/>
          <p:nvPr/>
        </p:nvSpPr>
        <p:spPr>
          <a:xfrm>
            <a:off x="1577300" y="4938063"/>
            <a:ext cx="2272800" cy="855900"/>
          </a:xfrm>
          <a:prstGeom prst="wedgeRoundRectCallout">
            <a:avLst>
              <a:gd name="adj1" fmla="val -58517"/>
              <a:gd name="adj2" fmla="val -3711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This event happens </a:t>
            </a:r>
            <a:r>
              <a:rPr lang="en-US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before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that specific time in the future.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3" name="Shape 193"/>
          <p:cNvSpPr/>
          <p:nvPr/>
        </p:nvSpPr>
        <p:spPr>
          <a:xfrm>
            <a:off x="10179925" y="6037750"/>
            <a:ext cx="1712400" cy="6114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Going to...</a:t>
            </a:r>
            <a:endParaRPr/>
          </a:p>
        </p:txBody>
      </p:sp>
      <p:sp>
        <p:nvSpPr>
          <p:cNvPr id="194" name="Shape 194"/>
          <p:cNvSpPr/>
          <p:nvPr/>
        </p:nvSpPr>
        <p:spPr>
          <a:xfrm rot="9573521" flipH="1">
            <a:off x="2449039" y="4495047"/>
            <a:ext cx="3612049" cy="236834"/>
          </a:xfrm>
          <a:prstGeom prst="arc">
            <a:avLst>
              <a:gd name="adj1" fmla="val 11191992"/>
              <a:gd name="adj2" fmla="val 21096165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5" name="Shape 195"/>
          <p:cNvSpPr/>
          <p:nvPr/>
        </p:nvSpPr>
        <p:spPr>
          <a:xfrm rot="10242384" flipH="1">
            <a:off x="4052038" y="5108456"/>
            <a:ext cx="3290043" cy="131893"/>
          </a:xfrm>
          <a:prstGeom prst="arc">
            <a:avLst>
              <a:gd name="adj1" fmla="val 11191992"/>
              <a:gd name="adj2" fmla="val 21020201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6" name="Shape 196"/>
          <p:cNvSpPr/>
          <p:nvPr/>
        </p:nvSpPr>
        <p:spPr>
          <a:xfrm rot="4021395" flipH="1">
            <a:off x="8335529" y="4418251"/>
            <a:ext cx="3123291" cy="236749"/>
          </a:xfrm>
          <a:prstGeom prst="arc">
            <a:avLst>
              <a:gd name="adj1" fmla="val 11191992"/>
              <a:gd name="adj2" fmla="val 17423531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Shape 211"/>
          <p:cNvGraphicFramePr/>
          <p:nvPr/>
        </p:nvGraphicFramePr>
        <p:xfrm>
          <a:off x="1738770" y="1348519"/>
          <a:ext cx="8830000" cy="2495325"/>
        </p:xfrm>
        <a:graphic>
          <a:graphicData uri="http://schemas.openxmlformats.org/drawingml/2006/table">
            <a:tbl>
              <a:tblPr firstRow="1" bandRow="1">
                <a:noFill/>
                <a:tableStyleId>{40A10FFD-B483-4D6E-AB12-F2C83773BF57}</a:tableStyleId>
              </a:tblPr>
              <a:tblGrid>
                <a:gridCol w="441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Uses</a:t>
                      </a:r>
                      <a:endParaRPr sz="1600" b="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Examples</a:t>
                      </a:r>
                      <a:endParaRPr sz="1600" b="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tide is going to rise soon.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mayor is going to make a speech at the conference.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It’s going to rain soon.</a:t>
                      </a: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2" name="Shape 212"/>
          <p:cNvSpPr txBox="1"/>
          <p:nvPr/>
        </p:nvSpPr>
        <p:spPr>
          <a:xfrm>
            <a:off x="1738775" y="3296100"/>
            <a:ext cx="4382700" cy="3693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Predictions based on observation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1754975" y="1776050"/>
            <a:ext cx="4366500" cy="5886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Actions which are inevitable or unstoppable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450601" y="229387"/>
            <a:ext cx="10009200" cy="8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going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to</a:t>
            </a:r>
            <a:endParaRPr sz="4400" i="1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1754975" y="2469550"/>
            <a:ext cx="4366500" cy="6162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Intentions or plans which are made before the time of speaking</a:t>
            </a: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16" name="Shape 2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33830" y="4155708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Shape 217"/>
          <p:cNvSpPr/>
          <p:nvPr/>
        </p:nvSpPr>
        <p:spPr>
          <a:xfrm>
            <a:off x="1494175" y="4957326"/>
            <a:ext cx="2817000" cy="940200"/>
          </a:xfrm>
          <a:prstGeom prst="wedgeRoundRectCallout">
            <a:avLst>
              <a:gd name="adj1" fmla="val 88036"/>
              <a:gd name="adj2" fmla="val -74484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going to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To be + </a:t>
            </a:r>
            <a:r>
              <a:rPr lang="en-US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going to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+ infinitive</a:t>
            </a: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8" name="Shape 218"/>
          <p:cNvSpPr/>
          <p:nvPr/>
        </p:nvSpPr>
        <p:spPr>
          <a:xfrm>
            <a:off x="7324275" y="4957325"/>
            <a:ext cx="3244500" cy="940200"/>
          </a:xfrm>
          <a:prstGeom prst="wedgeRoundRectCallout">
            <a:avLst>
              <a:gd name="adj1" fmla="val -61828"/>
              <a:gd name="adj2" fmla="val -68347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speaking quickly, we often shorten </a:t>
            </a:r>
            <a:r>
              <a:rPr lang="en-US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going to </a:t>
            </a: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to /gənə/ or /gɒnə/.</a:t>
            </a:r>
            <a:endParaRPr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8961075" y="6043800"/>
            <a:ext cx="2791200" cy="5886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Present tenses...</a:t>
            </a:r>
            <a:endParaRPr/>
          </a:p>
        </p:txBody>
      </p:sp>
      <p:sp>
        <p:nvSpPr>
          <p:cNvPr id="220" name="Shape 220"/>
          <p:cNvSpPr/>
          <p:nvPr/>
        </p:nvSpPr>
        <p:spPr>
          <a:xfrm rot="8806158" flipH="1">
            <a:off x="2649326" y="4396750"/>
            <a:ext cx="4421075" cy="236895"/>
          </a:xfrm>
          <a:prstGeom prst="arc">
            <a:avLst>
              <a:gd name="adj1" fmla="val 11103687"/>
              <a:gd name="adj2" fmla="val 21507015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BCCD683-5436-477E-A57F-CA24B5294E8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Copyright © 2018 by Pearson Education      Gold Experience 2nd Edition C1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20.0.7308"/>
  <p:tag name="SLIDO_PRESENTATION_ID" val="79c4f190-1a17-4f23-ab9d-f37b47cef8a0"/>
  <p:tag name="SLIDO_EVENT_UUID" val="b0d359ce-60b3-4cd8-a30a-4fb95f651d15"/>
  <p:tag name="SLIDO_EVENT_SECTION_UUID" val="912d8827-2144-4b0b-8d49-4c420c9e4ed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gyNzAxNDd9"/>
  <p:tag name="SLIDO_TYPE" val="SlidoPoll"/>
  <p:tag name="SLIDO_POLL_UUID" val="e0ea02a0-5644-46f3-92bc-46ff3248f891"/>
  <p:tag name="SLIDO_TIMELINE" val="W3sicG9sbFF1ZXN0aW9uVXVpZCI6IjEwYjIyZTJjLTBlMmYtNDc5MS1hNjFlLTAyNjI0ZDg2YTdiYy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gyNzA2NTl9"/>
  <p:tag name="SLIDO_TYPE" val="SlidoPoll"/>
  <p:tag name="SLIDO_POLL_UUID" val="a70a7772-750a-4505-b149-e0631d7fb74f"/>
  <p:tag name="SLIDO_TIMELINE" val="W3sicG9sbFF1ZXN0aW9uVXVpZCI6IjU1ZGIxZDk4LTMxNTctNDk2Mi04Mjk4LTg2NjcwODEwMTk0Zi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gyNzE0OTB9"/>
  <p:tag name="SLIDO_TYPE" val="SlidoPoll"/>
  <p:tag name="SLIDO_POLL_UUID" val="309979bb-a0c7-4853-8419-e511b50ae743"/>
  <p:tag name="SLIDO_TIMELINE" val="W3sicG9sbFF1ZXN0aW9uVXVpZCI6IjlhNjUzMTFlLTYzZGUtNDJmNi1iMzRjLTE1YjRmMTIyMjBjYi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1759</Words>
  <Application>Microsoft Office PowerPoint</Application>
  <PresentationFormat>Widescreen</PresentationFormat>
  <Paragraphs>173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-apple-system</vt:lpstr>
      <vt:lpstr>Arial</vt:lpstr>
      <vt:lpstr>Noto Sans Symbols</vt:lpstr>
      <vt:lpstr>Open Sans</vt:lpstr>
      <vt:lpstr>Rockwell</vt:lpstr>
      <vt:lpstr>Rokkitt</vt:lpstr>
      <vt:lpstr>Simple Light</vt:lpstr>
      <vt:lpstr>PowerPoint Presentation</vt:lpstr>
      <vt:lpstr>There are many different ways we can talk about the future... </vt:lpstr>
      <vt:lpstr>PowerPoint Presentation</vt:lpstr>
      <vt:lpstr>PowerPoint Presentation</vt:lpstr>
      <vt:lpstr>Function: future continuous</vt:lpstr>
      <vt:lpstr>PowerPoint Presentation</vt:lpstr>
      <vt:lpstr>Function: future perfect simple/cont.</vt:lpstr>
      <vt:lpstr>Function: future perfect simple/cont.</vt:lpstr>
      <vt:lpstr>PowerPoint Presentation</vt:lpstr>
      <vt:lpstr>PowerPoint Presentation</vt:lpstr>
      <vt:lpstr>Writing a Future Tense Paragraph</vt:lpstr>
      <vt:lpstr>What is a Future Plan Paragraph ?</vt:lpstr>
      <vt:lpstr>PowerPoint Presentation</vt:lpstr>
      <vt:lpstr>When will we use a Future plan paragraph?</vt:lpstr>
      <vt:lpstr>PowerPoint Presentation</vt:lpstr>
      <vt:lpstr>Components of a Future Plan Paragraph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 of Effective Future Plan Paragraphs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Robinson, Timothy</dc:creator>
  <cp:lastModifiedBy>KRISTIAWAN INDRIYANTO</cp:lastModifiedBy>
  <cp:revision>63</cp:revision>
  <dcterms:modified xsi:type="dcterms:W3CDTF">2026-01-14T07:10:11Z</dcterms:modified>
</cp:coreProperties>
</file>