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330" r:id="rId3"/>
    <p:sldId id="331" r:id="rId4"/>
    <p:sldId id="332" r:id="rId5"/>
    <p:sldId id="333" r:id="rId6"/>
    <p:sldId id="334" r:id="rId7"/>
    <p:sldId id="258" r:id="rId8"/>
    <p:sldId id="337" r:id="rId9"/>
    <p:sldId id="336" r:id="rId10"/>
    <p:sldId id="338" r:id="rId11"/>
    <p:sldId id="340" r:id="rId12"/>
    <p:sldId id="335" r:id="rId13"/>
    <p:sldId id="341" r:id="rId14"/>
    <p:sldId id="342" r:id="rId15"/>
    <p:sldId id="343" r:id="rId16"/>
    <p:sldId id="345" r:id="rId17"/>
    <p:sldId id="307" r:id="rId18"/>
    <p:sldId id="346" r:id="rId19"/>
    <p:sldId id="347" r:id="rId20"/>
    <p:sldId id="348" r:id="rId21"/>
    <p:sldId id="349" r:id="rId22"/>
    <p:sldId id="350" r:id="rId23"/>
    <p:sldId id="352" r:id="rId24"/>
    <p:sldId id="353" r:id="rId25"/>
    <p:sldId id="354" r:id="rId26"/>
    <p:sldId id="351" r:id="rId27"/>
    <p:sldId id="355" r:id="rId28"/>
    <p:sldId id="356" r:id="rId29"/>
    <p:sldId id="357" r:id="rId30"/>
    <p:sldId id="358" r:id="rId31"/>
    <p:sldId id="359" r:id="rId32"/>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1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A Comparison is </a:t>
          </a:r>
        </a:p>
        <a:p>
          <a:r>
            <a:rPr lang="en-ID" b="1" dirty="0"/>
            <a:t>When you emphasize the similarities </a:t>
          </a:r>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Transition Words for Contrast </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The organizational pattern of a </a:t>
          </a:r>
          <a:r>
            <a:rPr lang="en-US" b="1" dirty="0"/>
            <a:t>Comparison</a:t>
          </a:r>
          <a:r>
            <a:rPr lang="en-US" b="0" dirty="0"/>
            <a:t> or </a:t>
          </a:r>
          <a:r>
            <a:rPr lang="en-US" b="1" dirty="0"/>
            <a:t>Contrast</a:t>
          </a:r>
          <a:r>
            <a:rPr lang="en-US" b="0" dirty="0"/>
            <a:t> paragraph </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7755A1-44D7-4AE4-9065-D07B34C1C242}" type="doc">
      <dgm:prSet loTypeId="urn:microsoft.com/office/officeart/2005/8/layout/cycle6" loCatId="relationship" qsTypeId="urn:microsoft.com/office/officeart/2005/8/quickstyle/simple1" qsCatId="simple" csTypeId="urn:microsoft.com/office/officeart/2005/8/colors/accent0_1" csCatId="mainScheme" phldr="1"/>
      <dgm:spPr/>
      <dgm:t>
        <a:bodyPr/>
        <a:lstStyle/>
        <a:p>
          <a:endParaRPr lang="en-ID"/>
        </a:p>
      </dgm:t>
    </dgm:pt>
    <dgm:pt modelId="{13407657-E47E-4D5D-B9C0-B3E8E85B189C}">
      <dgm:prSet phldrT="[Text]" phldr="0"/>
      <dgm:spPr/>
      <dgm:t>
        <a:bodyPr/>
        <a:lstStyle/>
        <a:p>
          <a:r>
            <a:rPr lang="en-US" dirty="0"/>
            <a:t>Block</a:t>
          </a:r>
          <a:endParaRPr lang="en-ID" dirty="0"/>
        </a:p>
      </dgm:t>
    </dgm:pt>
    <dgm:pt modelId="{7AFF4CB3-D50E-4073-80C0-4328041386DB}" type="parTrans" cxnId="{6EB4958C-7224-4AB9-A9CB-C4D880455264}">
      <dgm:prSet/>
      <dgm:spPr/>
      <dgm:t>
        <a:bodyPr/>
        <a:lstStyle/>
        <a:p>
          <a:endParaRPr lang="en-ID"/>
        </a:p>
      </dgm:t>
    </dgm:pt>
    <dgm:pt modelId="{7482B447-917A-4313-9F20-36843971580D}" type="sibTrans" cxnId="{6EB4958C-7224-4AB9-A9CB-C4D880455264}">
      <dgm:prSet/>
      <dgm:spPr/>
      <dgm:t>
        <a:bodyPr/>
        <a:lstStyle/>
        <a:p>
          <a:endParaRPr lang="en-ID"/>
        </a:p>
      </dgm:t>
    </dgm:pt>
    <dgm:pt modelId="{06778928-B23E-415C-9EEA-C231378BEE27}">
      <dgm:prSet phldrT="[Text]" phldr="0"/>
      <dgm:spPr/>
      <dgm:t>
        <a:bodyPr/>
        <a:lstStyle/>
        <a:p>
          <a:r>
            <a:rPr lang="en-US" dirty="0"/>
            <a:t>Point-by-Point</a:t>
          </a:r>
          <a:endParaRPr lang="en-ID" dirty="0"/>
        </a:p>
      </dgm:t>
    </dgm:pt>
    <dgm:pt modelId="{38F22DEB-4F81-41F3-A4D7-4AB9CC55BE70}" type="parTrans" cxnId="{67A5DA4F-478E-4420-91CB-BAC9587F8D1B}">
      <dgm:prSet/>
      <dgm:spPr/>
      <dgm:t>
        <a:bodyPr/>
        <a:lstStyle/>
        <a:p>
          <a:endParaRPr lang="en-ID"/>
        </a:p>
      </dgm:t>
    </dgm:pt>
    <dgm:pt modelId="{D83F0769-0088-4837-8464-9EB4ACDA2243}" type="sibTrans" cxnId="{67A5DA4F-478E-4420-91CB-BAC9587F8D1B}">
      <dgm:prSet/>
      <dgm:spPr/>
      <dgm:t>
        <a:bodyPr/>
        <a:lstStyle/>
        <a:p>
          <a:endParaRPr lang="en-ID"/>
        </a:p>
      </dgm:t>
    </dgm:pt>
    <dgm:pt modelId="{BA41072D-771E-4595-AF05-73C771A67EBB}" type="pres">
      <dgm:prSet presAssocID="{267755A1-44D7-4AE4-9065-D07B34C1C242}" presName="cycle" presStyleCnt="0">
        <dgm:presLayoutVars>
          <dgm:dir/>
          <dgm:resizeHandles val="exact"/>
        </dgm:presLayoutVars>
      </dgm:prSet>
      <dgm:spPr/>
    </dgm:pt>
    <dgm:pt modelId="{34BBACED-F8DE-4696-864C-9EB925E255F1}" type="pres">
      <dgm:prSet presAssocID="{13407657-E47E-4D5D-B9C0-B3E8E85B189C}" presName="node" presStyleLbl="node1" presStyleIdx="0" presStyleCnt="2">
        <dgm:presLayoutVars>
          <dgm:bulletEnabled val="1"/>
        </dgm:presLayoutVars>
      </dgm:prSet>
      <dgm:spPr/>
    </dgm:pt>
    <dgm:pt modelId="{496784A2-7635-481A-ABF8-06F421DE0F00}" type="pres">
      <dgm:prSet presAssocID="{13407657-E47E-4D5D-B9C0-B3E8E85B189C}" presName="spNode" presStyleCnt="0"/>
      <dgm:spPr/>
    </dgm:pt>
    <dgm:pt modelId="{189366E5-061B-4364-B82A-545522BDB69D}" type="pres">
      <dgm:prSet presAssocID="{7482B447-917A-4313-9F20-36843971580D}" presName="sibTrans" presStyleLbl="sibTrans1D1" presStyleIdx="0" presStyleCnt="2"/>
      <dgm:spPr/>
    </dgm:pt>
    <dgm:pt modelId="{7F06785E-C168-4CE3-A7B0-1D9CD869ACE9}" type="pres">
      <dgm:prSet presAssocID="{06778928-B23E-415C-9EEA-C231378BEE27}" presName="node" presStyleLbl="node1" presStyleIdx="1" presStyleCnt="2">
        <dgm:presLayoutVars>
          <dgm:bulletEnabled val="1"/>
        </dgm:presLayoutVars>
      </dgm:prSet>
      <dgm:spPr/>
    </dgm:pt>
    <dgm:pt modelId="{5854C390-2A9C-451A-BC86-1ABD00C611EA}" type="pres">
      <dgm:prSet presAssocID="{06778928-B23E-415C-9EEA-C231378BEE27}" presName="spNode" presStyleCnt="0"/>
      <dgm:spPr/>
    </dgm:pt>
    <dgm:pt modelId="{89E35407-3940-4D8C-B7F6-DA42FB9F178D}" type="pres">
      <dgm:prSet presAssocID="{D83F0769-0088-4837-8464-9EB4ACDA2243}" presName="sibTrans" presStyleLbl="sibTrans1D1" presStyleIdx="1" presStyleCnt="2"/>
      <dgm:spPr/>
    </dgm:pt>
  </dgm:ptLst>
  <dgm:cxnLst>
    <dgm:cxn modelId="{49573D03-F449-448D-8A07-C4419A2B0D29}" type="presOf" srcId="{267755A1-44D7-4AE4-9065-D07B34C1C242}" destId="{BA41072D-771E-4595-AF05-73C771A67EBB}" srcOrd="0" destOrd="0" presId="urn:microsoft.com/office/officeart/2005/8/layout/cycle6"/>
    <dgm:cxn modelId="{104FD76F-4480-4099-8492-1BC5E1E78684}" type="presOf" srcId="{7482B447-917A-4313-9F20-36843971580D}" destId="{189366E5-061B-4364-B82A-545522BDB69D}" srcOrd="0" destOrd="0" presId="urn:microsoft.com/office/officeart/2005/8/layout/cycle6"/>
    <dgm:cxn modelId="{67A5DA4F-478E-4420-91CB-BAC9587F8D1B}" srcId="{267755A1-44D7-4AE4-9065-D07B34C1C242}" destId="{06778928-B23E-415C-9EEA-C231378BEE27}" srcOrd="1" destOrd="0" parTransId="{38F22DEB-4F81-41F3-A4D7-4AB9CC55BE70}" sibTransId="{D83F0769-0088-4837-8464-9EB4ACDA2243}"/>
    <dgm:cxn modelId="{6EB4958C-7224-4AB9-A9CB-C4D880455264}" srcId="{267755A1-44D7-4AE4-9065-D07B34C1C242}" destId="{13407657-E47E-4D5D-B9C0-B3E8E85B189C}" srcOrd="0" destOrd="0" parTransId="{7AFF4CB3-D50E-4073-80C0-4328041386DB}" sibTransId="{7482B447-917A-4313-9F20-36843971580D}"/>
    <dgm:cxn modelId="{6C3AD79E-353C-40A4-9B41-22CE2D559BBC}" type="presOf" srcId="{06778928-B23E-415C-9EEA-C231378BEE27}" destId="{7F06785E-C168-4CE3-A7B0-1D9CD869ACE9}" srcOrd="0" destOrd="0" presId="urn:microsoft.com/office/officeart/2005/8/layout/cycle6"/>
    <dgm:cxn modelId="{20C84DE2-D210-408E-9C8F-24FA38B5DA0A}" type="presOf" srcId="{D83F0769-0088-4837-8464-9EB4ACDA2243}" destId="{89E35407-3940-4D8C-B7F6-DA42FB9F178D}" srcOrd="0" destOrd="0" presId="urn:microsoft.com/office/officeart/2005/8/layout/cycle6"/>
    <dgm:cxn modelId="{F05A49FE-47BD-47C3-AECC-68C48737EB1B}" type="presOf" srcId="{13407657-E47E-4D5D-B9C0-B3E8E85B189C}" destId="{34BBACED-F8DE-4696-864C-9EB925E255F1}" srcOrd="0" destOrd="0" presId="urn:microsoft.com/office/officeart/2005/8/layout/cycle6"/>
    <dgm:cxn modelId="{6D4AFFD8-4679-43F1-8888-2ED6B287EEED}" type="presParOf" srcId="{BA41072D-771E-4595-AF05-73C771A67EBB}" destId="{34BBACED-F8DE-4696-864C-9EB925E255F1}" srcOrd="0" destOrd="0" presId="urn:microsoft.com/office/officeart/2005/8/layout/cycle6"/>
    <dgm:cxn modelId="{BA86CDC7-36B1-4C35-8593-051C2761DA2A}" type="presParOf" srcId="{BA41072D-771E-4595-AF05-73C771A67EBB}" destId="{496784A2-7635-481A-ABF8-06F421DE0F00}" srcOrd="1" destOrd="0" presId="urn:microsoft.com/office/officeart/2005/8/layout/cycle6"/>
    <dgm:cxn modelId="{00EB576E-F65E-4FD2-9844-03645A25FC1E}" type="presParOf" srcId="{BA41072D-771E-4595-AF05-73C771A67EBB}" destId="{189366E5-061B-4364-B82A-545522BDB69D}" srcOrd="2" destOrd="0" presId="urn:microsoft.com/office/officeart/2005/8/layout/cycle6"/>
    <dgm:cxn modelId="{9E615114-FF95-4886-9B9F-AD7AE64536D9}" type="presParOf" srcId="{BA41072D-771E-4595-AF05-73C771A67EBB}" destId="{7F06785E-C168-4CE3-A7B0-1D9CD869ACE9}" srcOrd="3" destOrd="0" presId="urn:microsoft.com/office/officeart/2005/8/layout/cycle6"/>
    <dgm:cxn modelId="{F7BA8B4E-5440-448E-8C3E-F86083576565}" type="presParOf" srcId="{BA41072D-771E-4595-AF05-73C771A67EBB}" destId="{5854C390-2A9C-451A-BC86-1ABD00C611EA}" srcOrd="4" destOrd="0" presId="urn:microsoft.com/office/officeart/2005/8/layout/cycle6"/>
    <dgm:cxn modelId="{A5EE7E55-3654-4086-8100-D65F4FB1551D}" type="presParOf" srcId="{BA41072D-771E-4595-AF05-73C771A67EBB}" destId="{89E35407-3940-4D8C-B7F6-DA42FB9F178D}"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Suppose you are </a:t>
          </a:r>
          <a:r>
            <a:rPr lang="en-US" b="1" dirty="0"/>
            <a:t>interested in </a:t>
          </a:r>
          <a:r>
            <a:rPr lang="en-US" b="0" dirty="0"/>
            <a:t>showing the </a:t>
          </a:r>
          <a:r>
            <a:rPr lang="en-US" b="1" dirty="0"/>
            <a:t>differences </a:t>
          </a:r>
          <a:r>
            <a:rPr lang="en-US" b="0" dirty="0"/>
            <a:t>between vacationing in the </a:t>
          </a:r>
          <a:r>
            <a:rPr lang="en-US" b="1" dirty="0"/>
            <a:t>mountain</a:t>
          </a:r>
          <a:r>
            <a:rPr lang="en-US" b="0" dirty="0"/>
            <a:t> and the </a:t>
          </a:r>
          <a:r>
            <a:rPr lang="en-US" b="1" dirty="0"/>
            <a:t>beach</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One way is to use </a:t>
          </a:r>
          <a:r>
            <a:rPr lang="en-US" b="1" dirty="0"/>
            <a:t>Block </a:t>
          </a:r>
          <a:r>
            <a:rPr lang="en-US" b="0" dirty="0"/>
            <a:t>arrangement </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The Block Method is the simplest way to organize a comparison. It discusses the first subject completely, then the second subject.</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Another way is to use the </a:t>
          </a:r>
          <a:r>
            <a:rPr lang="en-US" b="1" dirty="0"/>
            <a:t>point-by-point method</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8888DE1-8D25-486A-8D98-24B05BF71A2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4D41DC43-714D-44C6-8359-27F57EBD0A7D}">
      <dgm:prSet phldrT="[Text]"/>
      <dgm:spPr/>
      <dgm:t>
        <a:bodyPr/>
        <a:lstStyle/>
        <a:p>
          <a:r>
            <a:rPr lang="en-US" dirty="0"/>
            <a:t>The Point-by-Point Method alternates between the two subjects, comparing them on specific features one at a time </a:t>
          </a:r>
          <a:endParaRPr lang="en-ID" dirty="0"/>
        </a:p>
      </dgm:t>
    </dgm:pt>
    <dgm:pt modelId="{67D9B0D0-06B3-4F32-85C3-184A9AC03C8A}" type="parTrans" cxnId="{40573351-C3F8-4F2E-9F31-9E79A294ECD6}">
      <dgm:prSet/>
      <dgm:spPr/>
      <dgm:t>
        <a:bodyPr/>
        <a:lstStyle/>
        <a:p>
          <a:endParaRPr lang="en-ID"/>
        </a:p>
      </dgm:t>
    </dgm:pt>
    <dgm:pt modelId="{3B7D69D2-7940-4097-9BE9-0E9EA6B4DD3C}" type="sibTrans" cxnId="{40573351-C3F8-4F2E-9F31-9E79A294ECD6}">
      <dgm:prSet/>
      <dgm:spPr/>
      <dgm:t>
        <a:bodyPr/>
        <a:lstStyle/>
        <a:p>
          <a:endParaRPr lang="en-ID"/>
        </a:p>
      </dgm:t>
    </dgm:pt>
    <dgm:pt modelId="{4B2B8C57-38D4-4640-B903-DEF442289C81}">
      <dgm:prSet phldrT="[Text]"/>
      <dgm:spPr/>
      <dgm:t>
        <a:bodyPr/>
        <a:lstStyle/>
        <a:p>
          <a:r>
            <a:rPr lang="en-US" dirty="0"/>
            <a:t>(e.g., comparing weather, then comparing activities).</a:t>
          </a:r>
          <a:endParaRPr lang="en-ID" dirty="0"/>
        </a:p>
      </dgm:t>
    </dgm:pt>
    <dgm:pt modelId="{F5D0A7AF-DE2D-4315-941B-1D2945F562E7}" type="parTrans" cxnId="{12D47DC4-63D8-4AFD-92B0-4B128A95BB53}">
      <dgm:prSet/>
      <dgm:spPr/>
      <dgm:t>
        <a:bodyPr/>
        <a:lstStyle/>
        <a:p>
          <a:endParaRPr lang="en-ID"/>
        </a:p>
      </dgm:t>
    </dgm:pt>
    <dgm:pt modelId="{2FA47A71-E0E4-4D07-8863-0AC2B789E90C}" type="sibTrans" cxnId="{12D47DC4-63D8-4AFD-92B0-4B128A95BB53}">
      <dgm:prSet/>
      <dgm:spPr/>
      <dgm:t>
        <a:bodyPr/>
        <a:lstStyle/>
        <a:p>
          <a:endParaRPr lang="en-ID"/>
        </a:p>
      </dgm:t>
    </dgm:pt>
    <dgm:pt modelId="{C384FB44-260B-45BC-B7DE-64A76B50674E}" type="pres">
      <dgm:prSet presAssocID="{A8888DE1-8D25-486A-8D98-24B05BF71A24}" presName="linear" presStyleCnt="0">
        <dgm:presLayoutVars>
          <dgm:animLvl val="lvl"/>
          <dgm:resizeHandles val="exact"/>
        </dgm:presLayoutVars>
      </dgm:prSet>
      <dgm:spPr/>
    </dgm:pt>
    <dgm:pt modelId="{9A9FD672-78DA-4481-8820-FFEBA7E26641}" type="pres">
      <dgm:prSet presAssocID="{4D41DC43-714D-44C6-8359-27F57EBD0A7D}" presName="parentText" presStyleLbl="node1" presStyleIdx="0" presStyleCnt="2">
        <dgm:presLayoutVars>
          <dgm:chMax val="0"/>
          <dgm:bulletEnabled val="1"/>
        </dgm:presLayoutVars>
      </dgm:prSet>
      <dgm:spPr/>
    </dgm:pt>
    <dgm:pt modelId="{8CCDBF21-7C4F-4E50-9735-7FBB15D474D1}" type="pres">
      <dgm:prSet presAssocID="{3B7D69D2-7940-4097-9BE9-0E9EA6B4DD3C}" presName="spacer" presStyleCnt="0"/>
      <dgm:spPr/>
    </dgm:pt>
    <dgm:pt modelId="{B0A5F0EE-BAD3-4220-82EF-119569833A09}" type="pres">
      <dgm:prSet presAssocID="{4B2B8C57-38D4-4640-B903-DEF442289C81}" presName="parentText" presStyleLbl="node1" presStyleIdx="1" presStyleCnt="2">
        <dgm:presLayoutVars>
          <dgm:chMax val="0"/>
          <dgm:bulletEnabled val="1"/>
        </dgm:presLayoutVars>
      </dgm:prSet>
      <dgm:spPr/>
    </dgm:pt>
  </dgm:ptLst>
  <dgm:cxnLst>
    <dgm:cxn modelId="{C3B1861E-9968-4119-B478-717A537938A6}" type="presOf" srcId="{4B2B8C57-38D4-4640-B903-DEF442289C81}" destId="{B0A5F0EE-BAD3-4220-82EF-119569833A09}" srcOrd="0" destOrd="0" presId="urn:microsoft.com/office/officeart/2005/8/layout/vList2"/>
    <dgm:cxn modelId="{774FA066-B372-47B9-8D52-C2C4B754AC86}" type="presOf" srcId="{A8888DE1-8D25-486A-8D98-24B05BF71A24}" destId="{C384FB44-260B-45BC-B7DE-64A76B50674E}" srcOrd="0" destOrd="0" presId="urn:microsoft.com/office/officeart/2005/8/layout/vList2"/>
    <dgm:cxn modelId="{40573351-C3F8-4F2E-9F31-9E79A294ECD6}" srcId="{A8888DE1-8D25-486A-8D98-24B05BF71A24}" destId="{4D41DC43-714D-44C6-8359-27F57EBD0A7D}" srcOrd="0" destOrd="0" parTransId="{67D9B0D0-06B3-4F32-85C3-184A9AC03C8A}" sibTransId="{3B7D69D2-7940-4097-9BE9-0E9EA6B4DD3C}"/>
    <dgm:cxn modelId="{12D47DC4-63D8-4AFD-92B0-4B128A95BB53}" srcId="{A8888DE1-8D25-486A-8D98-24B05BF71A24}" destId="{4B2B8C57-38D4-4640-B903-DEF442289C81}" srcOrd="1" destOrd="0" parTransId="{F5D0A7AF-DE2D-4315-941B-1D2945F562E7}" sibTransId="{2FA47A71-E0E4-4D07-8863-0AC2B789E90C}"/>
    <dgm:cxn modelId="{18D3FAFD-FD6A-4825-9E5A-80FD5EE584BD}" type="presOf" srcId="{4D41DC43-714D-44C6-8359-27F57EBD0A7D}" destId="{9A9FD672-78DA-4481-8820-FFEBA7E26641}" srcOrd="0" destOrd="0" presId="urn:microsoft.com/office/officeart/2005/8/layout/vList2"/>
    <dgm:cxn modelId="{38C85EE7-B027-4A60-A6CC-75B60D02367B}" type="presParOf" srcId="{C384FB44-260B-45BC-B7DE-64A76B50674E}" destId="{9A9FD672-78DA-4481-8820-FFEBA7E26641}" srcOrd="0" destOrd="0" presId="urn:microsoft.com/office/officeart/2005/8/layout/vList2"/>
    <dgm:cxn modelId="{A075541B-8DFB-4D71-839E-7D94CDDECC94}" type="presParOf" srcId="{C384FB44-260B-45BC-B7DE-64A76B50674E}" destId="{8CCDBF21-7C4F-4E50-9735-7FBB15D474D1}" srcOrd="1" destOrd="0" presId="urn:microsoft.com/office/officeart/2005/8/layout/vList2"/>
    <dgm:cxn modelId="{A969C29A-542B-4968-9B6D-752F9CC43795}" type="presParOf" srcId="{C384FB44-260B-45BC-B7DE-64A76B50674E}" destId="{B0A5F0EE-BAD3-4220-82EF-119569833A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Let us try this example </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9BA0D-6D69-42DF-BFE8-03BE66DF48A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D"/>
        </a:p>
      </dgm:t>
    </dgm:pt>
    <dgm:pt modelId="{D010B190-D480-4453-AAD6-3D41C9816033}">
      <dgm:prSet phldrT="[Text]" phldr="0"/>
      <dgm:spPr/>
      <dgm:t>
        <a:bodyPr/>
        <a:lstStyle/>
        <a:p>
          <a:r>
            <a:rPr lang="en-US" dirty="0"/>
            <a:t>Similar to </a:t>
          </a:r>
          <a:endParaRPr lang="en-ID" dirty="0"/>
        </a:p>
      </dgm:t>
    </dgm:pt>
    <dgm:pt modelId="{8B563370-F574-4FA2-A8C6-CA1CA55E78AF}" type="parTrans" cxnId="{605B3FC2-A7AC-487D-B9B6-72C24F483145}">
      <dgm:prSet/>
      <dgm:spPr/>
      <dgm:t>
        <a:bodyPr/>
        <a:lstStyle/>
        <a:p>
          <a:endParaRPr lang="en-ID"/>
        </a:p>
      </dgm:t>
    </dgm:pt>
    <dgm:pt modelId="{29280E36-A410-4D39-B1D1-8488B26FEA8B}" type="sibTrans" cxnId="{605B3FC2-A7AC-487D-B9B6-72C24F483145}">
      <dgm:prSet/>
      <dgm:spPr/>
      <dgm:t>
        <a:bodyPr/>
        <a:lstStyle/>
        <a:p>
          <a:endParaRPr lang="en-ID"/>
        </a:p>
      </dgm:t>
    </dgm:pt>
    <dgm:pt modelId="{5A854857-9D73-474E-BF86-E387EF1B26C5}">
      <dgm:prSet phldrT="[Text]" phldr="0"/>
      <dgm:spPr/>
      <dgm:t>
        <a:bodyPr/>
        <a:lstStyle/>
        <a:p>
          <a:r>
            <a:rPr lang="en-US" dirty="0"/>
            <a:t>The weather in </a:t>
          </a:r>
          <a:r>
            <a:rPr lang="en-US" b="1" dirty="0"/>
            <a:t>Bandung</a:t>
          </a:r>
          <a:r>
            <a:rPr lang="en-US" b="0" dirty="0"/>
            <a:t> is similar to the weather in </a:t>
          </a:r>
          <a:r>
            <a:rPr lang="en-US" b="1" dirty="0"/>
            <a:t>Malang</a:t>
          </a:r>
          <a:endParaRPr lang="en-ID" dirty="0"/>
        </a:p>
      </dgm:t>
    </dgm:pt>
    <dgm:pt modelId="{04968299-C104-42A5-8B88-8E64D696EEAF}" type="parTrans" cxnId="{5D599955-85D1-41D7-B00F-C22B765137CB}">
      <dgm:prSet/>
      <dgm:spPr/>
      <dgm:t>
        <a:bodyPr/>
        <a:lstStyle/>
        <a:p>
          <a:endParaRPr lang="en-ID"/>
        </a:p>
      </dgm:t>
    </dgm:pt>
    <dgm:pt modelId="{7992951E-7E69-4C32-9277-FFD8E65813F2}" type="sibTrans" cxnId="{5D599955-85D1-41D7-B00F-C22B765137CB}">
      <dgm:prSet/>
      <dgm:spPr/>
      <dgm:t>
        <a:bodyPr/>
        <a:lstStyle/>
        <a:p>
          <a:endParaRPr lang="en-ID"/>
        </a:p>
      </dgm:t>
    </dgm:pt>
    <dgm:pt modelId="{AAE6F07D-13DF-4BE6-B405-4EA2FD9D40A1}">
      <dgm:prSet phldrT="[Text]" phldr="0"/>
      <dgm:spPr/>
      <dgm:t>
        <a:bodyPr/>
        <a:lstStyle/>
        <a:p>
          <a:r>
            <a:rPr lang="en-US" dirty="0"/>
            <a:t>Both</a:t>
          </a:r>
          <a:endParaRPr lang="en-ID" dirty="0"/>
        </a:p>
      </dgm:t>
    </dgm:pt>
    <dgm:pt modelId="{A2B2CB86-0F04-4ADA-8E15-90804D91E4FD}" type="parTrans" cxnId="{C90152B0-7435-4131-8A13-FD6EAFDED999}">
      <dgm:prSet/>
      <dgm:spPr/>
      <dgm:t>
        <a:bodyPr/>
        <a:lstStyle/>
        <a:p>
          <a:endParaRPr lang="en-ID"/>
        </a:p>
      </dgm:t>
    </dgm:pt>
    <dgm:pt modelId="{A0DB0FC3-D734-4131-96B5-7845171D0956}" type="sibTrans" cxnId="{C90152B0-7435-4131-8A13-FD6EAFDED999}">
      <dgm:prSet/>
      <dgm:spPr/>
      <dgm:t>
        <a:bodyPr/>
        <a:lstStyle/>
        <a:p>
          <a:endParaRPr lang="en-ID"/>
        </a:p>
      </dgm:t>
    </dgm:pt>
    <dgm:pt modelId="{3B2B6408-1F8E-4FB8-807A-B1097D3ABA45}">
      <dgm:prSet phldrT="[Text]" phldr="0"/>
      <dgm:spPr/>
      <dgm:t>
        <a:bodyPr/>
        <a:lstStyle/>
        <a:p>
          <a:r>
            <a:rPr lang="en-US" dirty="0"/>
            <a:t>Both </a:t>
          </a:r>
          <a:r>
            <a:rPr lang="en-US" b="1" dirty="0"/>
            <a:t>Bandung </a:t>
          </a:r>
          <a:r>
            <a:rPr lang="en-US" b="0" dirty="0"/>
            <a:t>and </a:t>
          </a:r>
          <a:r>
            <a:rPr lang="en-US" b="1" dirty="0"/>
            <a:t>Malang </a:t>
          </a:r>
          <a:r>
            <a:rPr lang="en-US" b="0" dirty="0"/>
            <a:t>are known for having cool weather </a:t>
          </a:r>
          <a:r>
            <a:rPr lang="en-US" b="1" dirty="0"/>
            <a:t>	</a:t>
          </a:r>
          <a:endParaRPr lang="en-ID" dirty="0"/>
        </a:p>
      </dgm:t>
    </dgm:pt>
    <dgm:pt modelId="{565BC906-F184-428E-BB62-04C9E7997F67}" type="parTrans" cxnId="{A9B4B0B2-D9E3-459E-A001-15FCD730FFD4}">
      <dgm:prSet/>
      <dgm:spPr/>
      <dgm:t>
        <a:bodyPr/>
        <a:lstStyle/>
        <a:p>
          <a:endParaRPr lang="en-ID"/>
        </a:p>
      </dgm:t>
    </dgm:pt>
    <dgm:pt modelId="{96377AA4-E631-4D54-AA55-1B892A769C98}" type="sibTrans" cxnId="{A9B4B0B2-D9E3-459E-A001-15FCD730FFD4}">
      <dgm:prSet/>
      <dgm:spPr/>
      <dgm:t>
        <a:bodyPr/>
        <a:lstStyle/>
        <a:p>
          <a:endParaRPr lang="en-ID"/>
        </a:p>
      </dgm:t>
    </dgm:pt>
    <dgm:pt modelId="{89BFA5B6-A3CF-44BE-BC25-D983DF394AD4}" type="pres">
      <dgm:prSet presAssocID="{2679BA0D-6D69-42DF-BFE8-03BE66DF48AA}" presName="vert0" presStyleCnt="0">
        <dgm:presLayoutVars>
          <dgm:dir/>
          <dgm:animOne val="branch"/>
          <dgm:animLvl val="lvl"/>
        </dgm:presLayoutVars>
      </dgm:prSet>
      <dgm:spPr/>
    </dgm:pt>
    <dgm:pt modelId="{129A414D-9861-471A-904A-D52E6DEA0562}" type="pres">
      <dgm:prSet presAssocID="{D010B190-D480-4453-AAD6-3D41C9816033}" presName="thickLine" presStyleLbl="alignNode1" presStyleIdx="0" presStyleCnt="2"/>
      <dgm:spPr/>
    </dgm:pt>
    <dgm:pt modelId="{9891FDB1-EF1D-4481-A103-7DCA4154F432}" type="pres">
      <dgm:prSet presAssocID="{D010B190-D480-4453-AAD6-3D41C9816033}" presName="horz1" presStyleCnt="0"/>
      <dgm:spPr/>
    </dgm:pt>
    <dgm:pt modelId="{3835B5C2-C745-4474-920E-280F9BA6FA8E}" type="pres">
      <dgm:prSet presAssocID="{D010B190-D480-4453-AAD6-3D41C9816033}" presName="tx1" presStyleLbl="revTx" presStyleIdx="0" presStyleCnt="4"/>
      <dgm:spPr/>
    </dgm:pt>
    <dgm:pt modelId="{814BA963-9458-4837-82AD-C11823AC5282}" type="pres">
      <dgm:prSet presAssocID="{D010B190-D480-4453-AAD6-3D41C9816033}" presName="vert1" presStyleCnt="0"/>
      <dgm:spPr/>
    </dgm:pt>
    <dgm:pt modelId="{BF683733-5CC4-45D4-9B80-267CBECB3E2B}" type="pres">
      <dgm:prSet presAssocID="{5A854857-9D73-474E-BF86-E387EF1B26C5}" presName="vertSpace2a" presStyleCnt="0"/>
      <dgm:spPr/>
    </dgm:pt>
    <dgm:pt modelId="{F2C20346-5A01-4676-BF9D-35A48E1E080D}" type="pres">
      <dgm:prSet presAssocID="{5A854857-9D73-474E-BF86-E387EF1B26C5}" presName="horz2" presStyleCnt="0"/>
      <dgm:spPr/>
    </dgm:pt>
    <dgm:pt modelId="{BA6E1B69-04BB-4546-8B11-4A7928DA86C4}" type="pres">
      <dgm:prSet presAssocID="{5A854857-9D73-474E-BF86-E387EF1B26C5}" presName="horzSpace2" presStyleCnt="0"/>
      <dgm:spPr/>
    </dgm:pt>
    <dgm:pt modelId="{1EFF10CE-8054-4445-B445-73BDA4B24F20}" type="pres">
      <dgm:prSet presAssocID="{5A854857-9D73-474E-BF86-E387EF1B26C5}" presName="tx2" presStyleLbl="revTx" presStyleIdx="1" presStyleCnt="4"/>
      <dgm:spPr/>
    </dgm:pt>
    <dgm:pt modelId="{DC594BA9-AB5E-4BDD-9985-1102E6BB5730}" type="pres">
      <dgm:prSet presAssocID="{5A854857-9D73-474E-BF86-E387EF1B26C5}" presName="vert2" presStyleCnt="0"/>
      <dgm:spPr/>
    </dgm:pt>
    <dgm:pt modelId="{7527E654-2471-4208-96A3-8C672B566E58}" type="pres">
      <dgm:prSet presAssocID="{5A854857-9D73-474E-BF86-E387EF1B26C5}" presName="thinLine2b" presStyleLbl="callout" presStyleIdx="0" presStyleCnt="2"/>
      <dgm:spPr/>
    </dgm:pt>
    <dgm:pt modelId="{AFBF273B-3C93-41AC-B7A4-E5DB5B1D6BC0}" type="pres">
      <dgm:prSet presAssocID="{5A854857-9D73-474E-BF86-E387EF1B26C5}" presName="vertSpace2b" presStyleCnt="0"/>
      <dgm:spPr/>
    </dgm:pt>
    <dgm:pt modelId="{CC20EAF4-69A0-48CF-A686-267FE81E2B19}" type="pres">
      <dgm:prSet presAssocID="{AAE6F07D-13DF-4BE6-B405-4EA2FD9D40A1}" presName="thickLine" presStyleLbl="alignNode1" presStyleIdx="1" presStyleCnt="2"/>
      <dgm:spPr/>
    </dgm:pt>
    <dgm:pt modelId="{1EB41881-C88D-4B41-926A-F3B1A9938950}" type="pres">
      <dgm:prSet presAssocID="{AAE6F07D-13DF-4BE6-B405-4EA2FD9D40A1}" presName="horz1" presStyleCnt="0"/>
      <dgm:spPr/>
    </dgm:pt>
    <dgm:pt modelId="{3E80BA3C-0061-445E-909E-A2BB85FA8063}" type="pres">
      <dgm:prSet presAssocID="{AAE6F07D-13DF-4BE6-B405-4EA2FD9D40A1}" presName="tx1" presStyleLbl="revTx" presStyleIdx="2" presStyleCnt="4"/>
      <dgm:spPr/>
    </dgm:pt>
    <dgm:pt modelId="{C89D78C0-DA4C-4373-9314-635D34E5A998}" type="pres">
      <dgm:prSet presAssocID="{AAE6F07D-13DF-4BE6-B405-4EA2FD9D40A1}" presName="vert1" presStyleCnt="0"/>
      <dgm:spPr/>
    </dgm:pt>
    <dgm:pt modelId="{355D387B-3BB7-4F41-886E-B18E1ACCC9D3}" type="pres">
      <dgm:prSet presAssocID="{3B2B6408-1F8E-4FB8-807A-B1097D3ABA45}" presName="vertSpace2a" presStyleCnt="0"/>
      <dgm:spPr/>
    </dgm:pt>
    <dgm:pt modelId="{6E447F56-674F-43F8-9194-2A3A088F3897}" type="pres">
      <dgm:prSet presAssocID="{3B2B6408-1F8E-4FB8-807A-B1097D3ABA45}" presName="horz2" presStyleCnt="0"/>
      <dgm:spPr/>
    </dgm:pt>
    <dgm:pt modelId="{A0B0E0AD-9798-4935-B6C7-A62A21A50919}" type="pres">
      <dgm:prSet presAssocID="{3B2B6408-1F8E-4FB8-807A-B1097D3ABA45}" presName="horzSpace2" presStyleCnt="0"/>
      <dgm:spPr/>
    </dgm:pt>
    <dgm:pt modelId="{8590F925-8B9B-43DD-8D6A-DE62C1F7632F}" type="pres">
      <dgm:prSet presAssocID="{3B2B6408-1F8E-4FB8-807A-B1097D3ABA45}" presName="tx2" presStyleLbl="revTx" presStyleIdx="3" presStyleCnt="4"/>
      <dgm:spPr/>
    </dgm:pt>
    <dgm:pt modelId="{E05046C9-8B6C-4646-9C49-651F886D2760}" type="pres">
      <dgm:prSet presAssocID="{3B2B6408-1F8E-4FB8-807A-B1097D3ABA45}" presName="vert2" presStyleCnt="0"/>
      <dgm:spPr/>
    </dgm:pt>
    <dgm:pt modelId="{C32E812C-B202-4174-9E0B-071DCC50CD35}" type="pres">
      <dgm:prSet presAssocID="{3B2B6408-1F8E-4FB8-807A-B1097D3ABA45}" presName="thinLine2b" presStyleLbl="callout" presStyleIdx="1" presStyleCnt="2"/>
      <dgm:spPr/>
    </dgm:pt>
    <dgm:pt modelId="{64A11E3D-8472-4A7F-BBD3-FF1AA69C6E69}" type="pres">
      <dgm:prSet presAssocID="{3B2B6408-1F8E-4FB8-807A-B1097D3ABA45}" presName="vertSpace2b" presStyleCnt="0"/>
      <dgm:spPr/>
    </dgm:pt>
  </dgm:ptLst>
  <dgm:cxnLst>
    <dgm:cxn modelId="{226A3626-3F7C-4519-9941-48669C96DB6E}" type="presOf" srcId="{5A854857-9D73-474E-BF86-E387EF1B26C5}" destId="{1EFF10CE-8054-4445-B445-73BDA4B24F20}" srcOrd="0" destOrd="0" presId="urn:microsoft.com/office/officeart/2008/layout/LinedList"/>
    <dgm:cxn modelId="{5A86CD6C-2635-4142-A627-5CC236E7E97A}" type="presOf" srcId="{2679BA0D-6D69-42DF-BFE8-03BE66DF48AA}" destId="{89BFA5B6-A3CF-44BE-BC25-D983DF394AD4}" srcOrd="0" destOrd="0" presId="urn:microsoft.com/office/officeart/2008/layout/LinedList"/>
    <dgm:cxn modelId="{5D599955-85D1-41D7-B00F-C22B765137CB}" srcId="{D010B190-D480-4453-AAD6-3D41C9816033}" destId="{5A854857-9D73-474E-BF86-E387EF1B26C5}" srcOrd="0" destOrd="0" parTransId="{04968299-C104-42A5-8B88-8E64D696EEAF}" sibTransId="{7992951E-7E69-4C32-9277-FFD8E65813F2}"/>
    <dgm:cxn modelId="{ADA6E67E-863E-47F6-AD08-AD1143B12518}" type="presOf" srcId="{D010B190-D480-4453-AAD6-3D41C9816033}" destId="{3835B5C2-C745-4474-920E-280F9BA6FA8E}" srcOrd="0" destOrd="0" presId="urn:microsoft.com/office/officeart/2008/layout/LinedList"/>
    <dgm:cxn modelId="{C90152B0-7435-4131-8A13-FD6EAFDED999}" srcId="{2679BA0D-6D69-42DF-BFE8-03BE66DF48AA}" destId="{AAE6F07D-13DF-4BE6-B405-4EA2FD9D40A1}" srcOrd="1" destOrd="0" parTransId="{A2B2CB86-0F04-4ADA-8E15-90804D91E4FD}" sibTransId="{A0DB0FC3-D734-4131-96B5-7845171D0956}"/>
    <dgm:cxn modelId="{A9B4B0B2-D9E3-459E-A001-15FCD730FFD4}" srcId="{AAE6F07D-13DF-4BE6-B405-4EA2FD9D40A1}" destId="{3B2B6408-1F8E-4FB8-807A-B1097D3ABA45}" srcOrd="0" destOrd="0" parTransId="{565BC906-F184-428E-BB62-04C9E7997F67}" sibTransId="{96377AA4-E631-4D54-AA55-1B892A769C98}"/>
    <dgm:cxn modelId="{605B3FC2-A7AC-487D-B9B6-72C24F483145}" srcId="{2679BA0D-6D69-42DF-BFE8-03BE66DF48AA}" destId="{D010B190-D480-4453-AAD6-3D41C9816033}" srcOrd="0" destOrd="0" parTransId="{8B563370-F574-4FA2-A8C6-CA1CA55E78AF}" sibTransId="{29280E36-A410-4D39-B1D1-8488B26FEA8B}"/>
    <dgm:cxn modelId="{37081BC6-9F61-4F90-A2CD-AEE58D83D035}" type="presOf" srcId="{AAE6F07D-13DF-4BE6-B405-4EA2FD9D40A1}" destId="{3E80BA3C-0061-445E-909E-A2BB85FA8063}" srcOrd="0" destOrd="0" presId="urn:microsoft.com/office/officeart/2008/layout/LinedList"/>
    <dgm:cxn modelId="{655973CB-D7FA-423C-8364-72BFB057BC8B}" type="presOf" srcId="{3B2B6408-1F8E-4FB8-807A-B1097D3ABA45}" destId="{8590F925-8B9B-43DD-8D6A-DE62C1F7632F}" srcOrd="0" destOrd="0" presId="urn:microsoft.com/office/officeart/2008/layout/LinedList"/>
    <dgm:cxn modelId="{DABCF9E1-0489-41A5-AF83-1C21F6751E7E}" type="presParOf" srcId="{89BFA5B6-A3CF-44BE-BC25-D983DF394AD4}" destId="{129A414D-9861-471A-904A-D52E6DEA0562}" srcOrd="0" destOrd="0" presId="urn:microsoft.com/office/officeart/2008/layout/LinedList"/>
    <dgm:cxn modelId="{4B967861-DD13-41C9-9CE9-26E1B3460835}" type="presParOf" srcId="{89BFA5B6-A3CF-44BE-BC25-D983DF394AD4}" destId="{9891FDB1-EF1D-4481-A103-7DCA4154F432}" srcOrd="1" destOrd="0" presId="urn:microsoft.com/office/officeart/2008/layout/LinedList"/>
    <dgm:cxn modelId="{53F441FD-1CC8-4E45-A25D-26B42E49B1E6}" type="presParOf" srcId="{9891FDB1-EF1D-4481-A103-7DCA4154F432}" destId="{3835B5C2-C745-4474-920E-280F9BA6FA8E}" srcOrd="0" destOrd="0" presId="urn:microsoft.com/office/officeart/2008/layout/LinedList"/>
    <dgm:cxn modelId="{5849C4BA-D3CF-40E8-AD68-0DA7D1CA675C}" type="presParOf" srcId="{9891FDB1-EF1D-4481-A103-7DCA4154F432}" destId="{814BA963-9458-4837-82AD-C11823AC5282}" srcOrd="1" destOrd="0" presId="urn:microsoft.com/office/officeart/2008/layout/LinedList"/>
    <dgm:cxn modelId="{A8571165-6A9A-4098-AA7D-5C25EE7D2B03}" type="presParOf" srcId="{814BA963-9458-4837-82AD-C11823AC5282}" destId="{BF683733-5CC4-45D4-9B80-267CBECB3E2B}" srcOrd="0" destOrd="0" presId="urn:microsoft.com/office/officeart/2008/layout/LinedList"/>
    <dgm:cxn modelId="{EBCF3973-AC15-40D6-B7A6-E91B95DB1747}" type="presParOf" srcId="{814BA963-9458-4837-82AD-C11823AC5282}" destId="{F2C20346-5A01-4676-BF9D-35A48E1E080D}" srcOrd="1" destOrd="0" presId="urn:microsoft.com/office/officeart/2008/layout/LinedList"/>
    <dgm:cxn modelId="{61127D80-7879-4BE1-8856-B7574108F272}" type="presParOf" srcId="{F2C20346-5A01-4676-BF9D-35A48E1E080D}" destId="{BA6E1B69-04BB-4546-8B11-4A7928DA86C4}" srcOrd="0" destOrd="0" presId="urn:microsoft.com/office/officeart/2008/layout/LinedList"/>
    <dgm:cxn modelId="{F00AF8EF-AB0B-43D1-9901-D20D1F109113}" type="presParOf" srcId="{F2C20346-5A01-4676-BF9D-35A48E1E080D}" destId="{1EFF10CE-8054-4445-B445-73BDA4B24F20}" srcOrd="1" destOrd="0" presId="urn:microsoft.com/office/officeart/2008/layout/LinedList"/>
    <dgm:cxn modelId="{D67994D3-2A47-4497-B511-C61A89860A55}" type="presParOf" srcId="{F2C20346-5A01-4676-BF9D-35A48E1E080D}" destId="{DC594BA9-AB5E-4BDD-9985-1102E6BB5730}" srcOrd="2" destOrd="0" presId="urn:microsoft.com/office/officeart/2008/layout/LinedList"/>
    <dgm:cxn modelId="{3EBA1964-7ACB-47D4-80C4-1C053D292A70}" type="presParOf" srcId="{814BA963-9458-4837-82AD-C11823AC5282}" destId="{7527E654-2471-4208-96A3-8C672B566E58}" srcOrd="2" destOrd="0" presId="urn:microsoft.com/office/officeart/2008/layout/LinedList"/>
    <dgm:cxn modelId="{557A6CEF-B9EB-477D-9488-2F5432D9DCBC}" type="presParOf" srcId="{814BA963-9458-4837-82AD-C11823AC5282}" destId="{AFBF273B-3C93-41AC-B7A4-E5DB5B1D6BC0}" srcOrd="3" destOrd="0" presId="urn:microsoft.com/office/officeart/2008/layout/LinedList"/>
    <dgm:cxn modelId="{DE8BFBF4-984E-4C2A-8F29-E6CF579B5242}" type="presParOf" srcId="{89BFA5B6-A3CF-44BE-BC25-D983DF394AD4}" destId="{CC20EAF4-69A0-48CF-A686-267FE81E2B19}" srcOrd="2" destOrd="0" presId="urn:microsoft.com/office/officeart/2008/layout/LinedList"/>
    <dgm:cxn modelId="{E4B7979C-8714-4098-B539-33443B6384C8}" type="presParOf" srcId="{89BFA5B6-A3CF-44BE-BC25-D983DF394AD4}" destId="{1EB41881-C88D-4B41-926A-F3B1A9938950}" srcOrd="3" destOrd="0" presId="urn:microsoft.com/office/officeart/2008/layout/LinedList"/>
    <dgm:cxn modelId="{9A0B7957-00E4-46C7-8563-8D59A225DC6C}" type="presParOf" srcId="{1EB41881-C88D-4B41-926A-F3B1A9938950}" destId="{3E80BA3C-0061-445E-909E-A2BB85FA8063}" srcOrd="0" destOrd="0" presId="urn:microsoft.com/office/officeart/2008/layout/LinedList"/>
    <dgm:cxn modelId="{06CD44E0-CD68-4AC2-8B6D-0F8A45FACC2C}" type="presParOf" srcId="{1EB41881-C88D-4B41-926A-F3B1A9938950}" destId="{C89D78C0-DA4C-4373-9314-635D34E5A998}" srcOrd="1" destOrd="0" presId="urn:microsoft.com/office/officeart/2008/layout/LinedList"/>
    <dgm:cxn modelId="{BFA9D0C6-3AD1-47A7-B54A-00E6749FE2D5}" type="presParOf" srcId="{C89D78C0-DA4C-4373-9314-635D34E5A998}" destId="{355D387B-3BB7-4F41-886E-B18E1ACCC9D3}" srcOrd="0" destOrd="0" presId="urn:microsoft.com/office/officeart/2008/layout/LinedList"/>
    <dgm:cxn modelId="{18ADB986-8A47-4B98-9B84-5D3200A02A6D}" type="presParOf" srcId="{C89D78C0-DA4C-4373-9314-635D34E5A998}" destId="{6E447F56-674F-43F8-9194-2A3A088F3897}" srcOrd="1" destOrd="0" presId="urn:microsoft.com/office/officeart/2008/layout/LinedList"/>
    <dgm:cxn modelId="{C1DA40B3-3D6D-47C0-BEE9-B2B3E668BAFF}" type="presParOf" srcId="{6E447F56-674F-43F8-9194-2A3A088F3897}" destId="{A0B0E0AD-9798-4935-B6C7-A62A21A50919}" srcOrd="0" destOrd="0" presId="urn:microsoft.com/office/officeart/2008/layout/LinedList"/>
    <dgm:cxn modelId="{89756C81-76A5-4842-88C0-7DDFDA1146FA}" type="presParOf" srcId="{6E447F56-674F-43F8-9194-2A3A088F3897}" destId="{8590F925-8B9B-43DD-8D6A-DE62C1F7632F}" srcOrd="1" destOrd="0" presId="urn:microsoft.com/office/officeart/2008/layout/LinedList"/>
    <dgm:cxn modelId="{4FF5DF71-CD61-4F66-B04E-485EC28E6BE0}" type="presParOf" srcId="{6E447F56-674F-43F8-9194-2A3A088F3897}" destId="{E05046C9-8B6C-4646-9C49-651F886D2760}" srcOrd="2" destOrd="0" presId="urn:microsoft.com/office/officeart/2008/layout/LinedList"/>
    <dgm:cxn modelId="{856D0322-FDF2-4218-8354-67582E21B9A2}" type="presParOf" srcId="{C89D78C0-DA4C-4373-9314-635D34E5A998}" destId="{C32E812C-B202-4174-9E0B-071DCC50CD35}" srcOrd="2" destOrd="0" presId="urn:microsoft.com/office/officeart/2008/layout/LinedList"/>
    <dgm:cxn modelId="{F965B0B5-3128-454C-8CA9-6DB3F2185961}" type="presParOf" srcId="{C89D78C0-DA4C-4373-9314-635D34E5A998}" destId="{64A11E3D-8472-4A7F-BBD3-FF1AA69C6E6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9BA0D-6D69-42DF-BFE8-03BE66DF48A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D"/>
        </a:p>
      </dgm:t>
    </dgm:pt>
    <dgm:pt modelId="{D010B190-D480-4453-AAD6-3D41C9816033}">
      <dgm:prSet phldrT="[Text]" phldr="0"/>
      <dgm:spPr/>
      <dgm:t>
        <a:bodyPr/>
        <a:lstStyle/>
        <a:p>
          <a:r>
            <a:rPr lang="en-US" dirty="0"/>
            <a:t>Also</a:t>
          </a:r>
          <a:endParaRPr lang="en-ID" dirty="0"/>
        </a:p>
      </dgm:t>
    </dgm:pt>
    <dgm:pt modelId="{8B563370-F574-4FA2-A8C6-CA1CA55E78AF}" type="parTrans" cxnId="{605B3FC2-A7AC-487D-B9B6-72C24F483145}">
      <dgm:prSet/>
      <dgm:spPr/>
      <dgm:t>
        <a:bodyPr/>
        <a:lstStyle/>
        <a:p>
          <a:endParaRPr lang="en-ID"/>
        </a:p>
      </dgm:t>
    </dgm:pt>
    <dgm:pt modelId="{29280E36-A410-4D39-B1D1-8488B26FEA8B}" type="sibTrans" cxnId="{605B3FC2-A7AC-487D-B9B6-72C24F483145}">
      <dgm:prSet/>
      <dgm:spPr/>
      <dgm:t>
        <a:bodyPr/>
        <a:lstStyle/>
        <a:p>
          <a:endParaRPr lang="en-ID"/>
        </a:p>
      </dgm:t>
    </dgm:pt>
    <dgm:pt modelId="{5A854857-9D73-474E-BF86-E387EF1B26C5}">
      <dgm:prSet phldrT="[Text]" phldr="0"/>
      <dgm:spPr/>
      <dgm:t>
        <a:bodyPr/>
        <a:lstStyle/>
        <a:p>
          <a:r>
            <a:rPr lang="en-US" dirty="0"/>
            <a:t>Bandung </a:t>
          </a:r>
          <a:r>
            <a:rPr lang="en-US" b="1" dirty="0"/>
            <a:t>also </a:t>
          </a:r>
          <a:r>
            <a:rPr lang="en-US" dirty="0"/>
            <a:t>has many delicious street food vendors.</a:t>
          </a:r>
          <a:endParaRPr lang="en-ID" dirty="0"/>
        </a:p>
      </dgm:t>
    </dgm:pt>
    <dgm:pt modelId="{04968299-C104-42A5-8B88-8E64D696EEAF}" type="parTrans" cxnId="{5D599955-85D1-41D7-B00F-C22B765137CB}">
      <dgm:prSet/>
      <dgm:spPr/>
      <dgm:t>
        <a:bodyPr/>
        <a:lstStyle/>
        <a:p>
          <a:endParaRPr lang="en-ID"/>
        </a:p>
      </dgm:t>
    </dgm:pt>
    <dgm:pt modelId="{7992951E-7E69-4C32-9277-FFD8E65813F2}" type="sibTrans" cxnId="{5D599955-85D1-41D7-B00F-C22B765137CB}">
      <dgm:prSet/>
      <dgm:spPr/>
      <dgm:t>
        <a:bodyPr/>
        <a:lstStyle/>
        <a:p>
          <a:endParaRPr lang="en-ID"/>
        </a:p>
      </dgm:t>
    </dgm:pt>
    <dgm:pt modelId="{AAE6F07D-13DF-4BE6-B405-4EA2FD9D40A1}">
      <dgm:prSet phldrT="[Text]" phldr="0"/>
      <dgm:spPr/>
      <dgm:t>
        <a:bodyPr/>
        <a:lstStyle/>
        <a:p>
          <a:r>
            <a:rPr lang="en-US" dirty="0"/>
            <a:t>Too</a:t>
          </a:r>
          <a:endParaRPr lang="en-ID" dirty="0"/>
        </a:p>
      </dgm:t>
    </dgm:pt>
    <dgm:pt modelId="{A2B2CB86-0F04-4ADA-8E15-90804D91E4FD}" type="parTrans" cxnId="{C90152B0-7435-4131-8A13-FD6EAFDED999}">
      <dgm:prSet/>
      <dgm:spPr/>
      <dgm:t>
        <a:bodyPr/>
        <a:lstStyle/>
        <a:p>
          <a:endParaRPr lang="en-ID"/>
        </a:p>
      </dgm:t>
    </dgm:pt>
    <dgm:pt modelId="{A0DB0FC3-D734-4131-96B5-7845171D0956}" type="sibTrans" cxnId="{C90152B0-7435-4131-8A13-FD6EAFDED999}">
      <dgm:prSet/>
      <dgm:spPr/>
      <dgm:t>
        <a:bodyPr/>
        <a:lstStyle/>
        <a:p>
          <a:endParaRPr lang="en-ID"/>
        </a:p>
      </dgm:t>
    </dgm:pt>
    <dgm:pt modelId="{3B2B6408-1F8E-4FB8-807A-B1097D3ABA45}">
      <dgm:prSet phldrT="[Text]" phldr="0"/>
      <dgm:spPr/>
      <dgm:t>
        <a:bodyPr/>
        <a:lstStyle/>
        <a:p>
          <a:r>
            <a:rPr lang="en-US" dirty="0"/>
            <a:t>Malang has many delicious street food vendors, </a:t>
          </a:r>
          <a:r>
            <a:rPr lang="en-US" b="1" dirty="0"/>
            <a:t>too.</a:t>
          </a:r>
          <a:endParaRPr lang="en-ID" b="1" dirty="0"/>
        </a:p>
      </dgm:t>
    </dgm:pt>
    <dgm:pt modelId="{565BC906-F184-428E-BB62-04C9E7997F67}" type="parTrans" cxnId="{A9B4B0B2-D9E3-459E-A001-15FCD730FFD4}">
      <dgm:prSet/>
      <dgm:spPr/>
      <dgm:t>
        <a:bodyPr/>
        <a:lstStyle/>
        <a:p>
          <a:endParaRPr lang="en-ID"/>
        </a:p>
      </dgm:t>
    </dgm:pt>
    <dgm:pt modelId="{96377AA4-E631-4D54-AA55-1B892A769C98}" type="sibTrans" cxnId="{A9B4B0B2-D9E3-459E-A001-15FCD730FFD4}">
      <dgm:prSet/>
      <dgm:spPr/>
      <dgm:t>
        <a:bodyPr/>
        <a:lstStyle/>
        <a:p>
          <a:endParaRPr lang="en-ID"/>
        </a:p>
      </dgm:t>
    </dgm:pt>
    <dgm:pt modelId="{9A7A6F50-5B9F-4255-AC47-090CF43DF077}" type="pres">
      <dgm:prSet presAssocID="{2679BA0D-6D69-42DF-BFE8-03BE66DF48AA}" presName="vert0" presStyleCnt="0">
        <dgm:presLayoutVars>
          <dgm:dir/>
          <dgm:animOne val="branch"/>
          <dgm:animLvl val="lvl"/>
        </dgm:presLayoutVars>
      </dgm:prSet>
      <dgm:spPr/>
    </dgm:pt>
    <dgm:pt modelId="{D4158F72-5E52-43FE-88E2-D53313CDF997}" type="pres">
      <dgm:prSet presAssocID="{D010B190-D480-4453-AAD6-3D41C9816033}" presName="thickLine" presStyleLbl="alignNode1" presStyleIdx="0" presStyleCnt="2"/>
      <dgm:spPr/>
    </dgm:pt>
    <dgm:pt modelId="{C323E018-3AE6-43C3-BD44-A70F29498CBC}" type="pres">
      <dgm:prSet presAssocID="{D010B190-D480-4453-AAD6-3D41C9816033}" presName="horz1" presStyleCnt="0"/>
      <dgm:spPr/>
    </dgm:pt>
    <dgm:pt modelId="{8668258C-457D-4598-932D-D85739186EA0}" type="pres">
      <dgm:prSet presAssocID="{D010B190-D480-4453-AAD6-3D41C9816033}" presName="tx1" presStyleLbl="revTx" presStyleIdx="0" presStyleCnt="4"/>
      <dgm:spPr/>
    </dgm:pt>
    <dgm:pt modelId="{5000AB99-CECF-46BB-A088-9D8094CC531C}" type="pres">
      <dgm:prSet presAssocID="{D010B190-D480-4453-AAD6-3D41C9816033}" presName="vert1" presStyleCnt="0"/>
      <dgm:spPr/>
    </dgm:pt>
    <dgm:pt modelId="{83B85E85-B04D-4C78-8B9B-67FECA6CEA80}" type="pres">
      <dgm:prSet presAssocID="{5A854857-9D73-474E-BF86-E387EF1B26C5}" presName="vertSpace2a" presStyleCnt="0"/>
      <dgm:spPr/>
    </dgm:pt>
    <dgm:pt modelId="{EB36E4C1-29CA-4D7F-8B7C-5051BF3151AB}" type="pres">
      <dgm:prSet presAssocID="{5A854857-9D73-474E-BF86-E387EF1B26C5}" presName="horz2" presStyleCnt="0"/>
      <dgm:spPr/>
    </dgm:pt>
    <dgm:pt modelId="{6DADE0D5-54FA-4101-AC6F-AC993903407D}" type="pres">
      <dgm:prSet presAssocID="{5A854857-9D73-474E-BF86-E387EF1B26C5}" presName="horzSpace2" presStyleCnt="0"/>
      <dgm:spPr/>
    </dgm:pt>
    <dgm:pt modelId="{7D9F02F6-AB3C-42EF-943B-4DA98AC9B302}" type="pres">
      <dgm:prSet presAssocID="{5A854857-9D73-474E-BF86-E387EF1B26C5}" presName="tx2" presStyleLbl="revTx" presStyleIdx="1" presStyleCnt="4"/>
      <dgm:spPr/>
    </dgm:pt>
    <dgm:pt modelId="{0A6148E9-4B51-484E-90FE-C1409ADEE87A}" type="pres">
      <dgm:prSet presAssocID="{5A854857-9D73-474E-BF86-E387EF1B26C5}" presName="vert2" presStyleCnt="0"/>
      <dgm:spPr/>
    </dgm:pt>
    <dgm:pt modelId="{63CD01F0-4E2D-490D-8FE5-7354EA565641}" type="pres">
      <dgm:prSet presAssocID="{5A854857-9D73-474E-BF86-E387EF1B26C5}" presName="thinLine2b" presStyleLbl="callout" presStyleIdx="0" presStyleCnt="2"/>
      <dgm:spPr/>
    </dgm:pt>
    <dgm:pt modelId="{D832A859-A3DA-4EFF-A855-821B1D9D11F9}" type="pres">
      <dgm:prSet presAssocID="{5A854857-9D73-474E-BF86-E387EF1B26C5}" presName="vertSpace2b" presStyleCnt="0"/>
      <dgm:spPr/>
    </dgm:pt>
    <dgm:pt modelId="{DFCA17FD-AC34-4D0B-93A4-01B471ABED52}" type="pres">
      <dgm:prSet presAssocID="{AAE6F07D-13DF-4BE6-B405-4EA2FD9D40A1}" presName="thickLine" presStyleLbl="alignNode1" presStyleIdx="1" presStyleCnt="2"/>
      <dgm:spPr/>
    </dgm:pt>
    <dgm:pt modelId="{F3F9136D-4B5B-41F3-B9F7-FE5B7E22C4AA}" type="pres">
      <dgm:prSet presAssocID="{AAE6F07D-13DF-4BE6-B405-4EA2FD9D40A1}" presName="horz1" presStyleCnt="0"/>
      <dgm:spPr/>
    </dgm:pt>
    <dgm:pt modelId="{87D49EA6-EBEF-4E2A-A8F6-51E2EE5079E3}" type="pres">
      <dgm:prSet presAssocID="{AAE6F07D-13DF-4BE6-B405-4EA2FD9D40A1}" presName="tx1" presStyleLbl="revTx" presStyleIdx="2" presStyleCnt="4"/>
      <dgm:spPr/>
    </dgm:pt>
    <dgm:pt modelId="{B10C25F0-0707-46F5-A770-86948929BFCA}" type="pres">
      <dgm:prSet presAssocID="{AAE6F07D-13DF-4BE6-B405-4EA2FD9D40A1}" presName="vert1" presStyleCnt="0"/>
      <dgm:spPr/>
    </dgm:pt>
    <dgm:pt modelId="{A070DB87-21C1-4E17-8F31-E946E39600B1}" type="pres">
      <dgm:prSet presAssocID="{3B2B6408-1F8E-4FB8-807A-B1097D3ABA45}" presName="vertSpace2a" presStyleCnt="0"/>
      <dgm:spPr/>
    </dgm:pt>
    <dgm:pt modelId="{1E3BD815-F7E4-467E-8CBF-C4902EBBDA4E}" type="pres">
      <dgm:prSet presAssocID="{3B2B6408-1F8E-4FB8-807A-B1097D3ABA45}" presName="horz2" presStyleCnt="0"/>
      <dgm:spPr/>
    </dgm:pt>
    <dgm:pt modelId="{58117F09-3DA7-4FFD-9A9C-F6292133BF46}" type="pres">
      <dgm:prSet presAssocID="{3B2B6408-1F8E-4FB8-807A-B1097D3ABA45}" presName="horzSpace2" presStyleCnt="0"/>
      <dgm:spPr/>
    </dgm:pt>
    <dgm:pt modelId="{CF109119-E5F3-4427-B7A4-727388639BD5}" type="pres">
      <dgm:prSet presAssocID="{3B2B6408-1F8E-4FB8-807A-B1097D3ABA45}" presName="tx2" presStyleLbl="revTx" presStyleIdx="3" presStyleCnt="4"/>
      <dgm:spPr/>
    </dgm:pt>
    <dgm:pt modelId="{9C0EA615-1275-44F2-BF2F-3D282146DCD1}" type="pres">
      <dgm:prSet presAssocID="{3B2B6408-1F8E-4FB8-807A-B1097D3ABA45}" presName="vert2" presStyleCnt="0"/>
      <dgm:spPr/>
    </dgm:pt>
    <dgm:pt modelId="{39EF720E-4D0F-4DD1-B860-6FCBDC84F766}" type="pres">
      <dgm:prSet presAssocID="{3B2B6408-1F8E-4FB8-807A-B1097D3ABA45}" presName="thinLine2b" presStyleLbl="callout" presStyleIdx="1" presStyleCnt="2"/>
      <dgm:spPr/>
    </dgm:pt>
    <dgm:pt modelId="{391C9A4A-CC6C-4719-A701-325FEFBC7CD2}" type="pres">
      <dgm:prSet presAssocID="{3B2B6408-1F8E-4FB8-807A-B1097D3ABA45}" presName="vertSpace2b" presStyleCnt="0"/>
      <dgm:spPr/>
    </dgm:pt>
  </dgm:ptLst>
  <dgm:cxnLst>
    <dgm:cxn modelId="{1DA2AF5D-7485-4CD9-943F-7B28B76814B7}" type="presOf" srcId="{5A854857-9D73-474E-BF86-E387EF1B26C5}" destId="{7D9F02F6-AB3C-42EF-943B-4DA98AC9B302}" srcOrd="0" destOrd="0" presId="urn:microsoft.com/office/officeart/2008/layout/LinedList"/>
    <dgm:cxn modelId="{5D599955-85D1-41D7-B00F-C22B765137CB}" srcId="{D010B190-D480-4453-AAD6-3D41C9816033}" destId="{5A854857-9D73-474E-BF86-E387EF1B26C5}" srcOrd="0" destOrd="0" parTransId="{04968299-C104-42A5-8B88-8E64D696EEAF}" sibTransId="{7992951E-7E69-4C32-9277-FFD8E65813F2}"/>
    <dgm:cxn modelId="{B774CF79-F716-4B70-8EFF-776492C75E1B}" type="presOf" srcId="{D010B190-D480-4453-AAD6-3D41C9816033}" destId="{8668258C-457D-4598-932D-D85739186EA0}" srcOrd="0" destOrd="0" presId="urn:microsoft.com/office/officeart/2008/layout/LinedList"/>
    <dgm:cxn modelId="{C90152B0-7435-4131-8A13-FD6EAFDED999}" srcId="{2679BA0D-6D69-42DF-BFE8-03BE66DF48AA}" destId="{AAE6F07D-13DF-4BE6-B405-4EA2FD9D40A1}" srcOrd="1" destOrd="0" parTransId="{A2B2CB86-0F04-4ADA-8E15-90804D91E4FD}" sibTransId="{A0DB0FC3-D734-4131-96B5-7845171D0956}"/>
    <dgm:cxn modelId="{A9B4B0B2-D9E3-459E-A001-15FCD730FFD4}" srcId="{AAE6F07D-13DF-4BE6-B405-4EA2FD9D40A1}" destId="{3B2B6408-1F8E-4FB8-807A-B1097D3ABA45}" srcOrd="0" destOrd="0" parTransId="{565BC906-F184-428E-BB62-04C9E7997F67}" sibTransId="{96377AA4-E631-4D54-AA55-1B892A769C98}"/>
    <dgm:cxn modelId="{605B3FC2-A7AC-487D-B9B6-72C24F483145}" srcId="{2679BA0D-6D69-42DF-BFE8-03BE66DF48AA}" destId="{D010B190-D480-4453-AAD6-3D41C9816033}" srcOrd="0" destOrd="0" parTransId="{8B563370-F574-4FA2-A8C6-CA1CA55E78AF}" sibTransId="{29280E36-A410-4D39-B1D1-8488B26FEA8B}"/>
    <dgm:cxn modelId="{4E834FDB-3153-4934-B3EA-613CC19A4742}" type="presOf" srcId="{3B2B6408-1F8E-4FB8-807A-B1097D3ABA45}" destId="{CF109119-E5F3-4427-B7A4-727388639BD5}" srcOrd="0" destOrd="0" presId="urn:microsoft.com/office/officeart/2008/layout/LinedList"/>
    <dgm:cxn modelId="{CEA43FFB-BA14-468E-B8F7-D9CB1AE5937D}" type="presOf" srcId="{2679BA0D-6D69-42DF-BFE8-03BE66DF48AA}" destId="{9A7A6F50-5B9F-4255-AC47-090CF43DF077}" srcOrd="0" destOrd="0" presId="urn:microsoft.com/office/officeart/2008/layout/LinedList"/>
    <dgm:cxn modelId="{D3BF5EFD-035E-446F-8F7C-38F4D36AEC4B}" type="presOf" srcId="{AAE6F07D-13DF-4BE6-B405-4EA2FD9D40A1}" destId="{87D49EA6-EBEF-4E2A-A8F6-51E2EE5079E3}" srcOrd="0" destOrd="0" presId="urn:microsoft.com/office/officeart/2008/layout/LinedList"/>
    <dgm:cxn modelId="{19312DD8-1768-44FB-B00A-416AFA6127C2}" type="presParOf" srcId="{9A7A6F50-5B9F-4255-AC47-090CF43DF077}" destId="{D4158F72-5E52-43FE-88E2-D53313CDF997}" srcOrd="0" destOrd="0" presId="urn:microsoft.com/office/officeart/2008/layout/LinedList"/>
    <dgm:cxn modelId="{DE216332-D297-4E33-8112-7FCEAEFD96E6}" type="presParOf" srcId="{9A7A6F50-5B9F-4255-AC47-090CF43DF077}" destId="{C323E018-3AE6-43C3-BD44-A70F29498CBC}" srcOrd="1" destOrd="0" presId="urn:microsoft.com/office/officeart/2008/layout/LinedList"/>
    <dgm:cxn modelId="{BA60D0F5-3F43-4BF3-8AE1-0B56E2DE746E}" type="presParOf" srcId="{C323E018-3AE6-43C3-BD44-A70F29498CBC}" destId="{8668258C-457D-4598-932D-D85739186EA0}" srcOrd="0" destOrd="0" presId="urn:microsoft.com/office/officeart/2008/layout/LinedList"/>
    <dgm:cxn modelId="{7610E92D-D171-40F4-B17B-6BBC805A45F8}" type="presParOf" srcId="{C323E018-3AE6-43C3-BD44-A70F29498CBC}" destId="{5000AB99-CECF-46BB-A088-9D8094CC531C}" srcOrd="1" destOrd="0" presId="urn:microsoft.com/office/officeart/2008/layout/LinedList"/>
    <dgm:cxn modelId="{CABC4225-24DD-4FE2-96CD-46974428098F}" type="presParOf" srcId="{5000AB99-CECF-46BB-A088-9D8094CC531C}" destId="{83B85E85-B04D-4C78-8B9B-67FECA6CEA80}" srcOrd="0" destOrd="0" presId="urn:microsoft.com/office/officeart/2008/layout/LinedList"/>
    <dgm:cxn modelId="{8326D50F-8CAA-4417-8084-427159A34CE5}" type="presParOf" srcId="{5000AB99-CECF-46BB-A088-9D8094CC531C}" destId="{EB36E4C1-29CA-4D7F-8B7C-5051BF3151AB}" srcOrd="1" destOrd="0" presId="urn:microsoft.com/office/officeart/2008/layout/LinedList"/>
    <dgm:cxn modelId="{64B52793-0D27-4B93-94E2-9B4AB4761120}" type="presParOf" srcId="{EB36E4C1-29CA-4D7F-8B7C-5051BF3151AB}" destId="{6DADE0D5-54FA-4101-AC6F-AC993903407D}" srcOrd="0" destOrd="0" presId="urn:microsoft.com/office/officeart/2008/layout/LinedList"/>
    <dgm:cxn modelId="{4C739771-315F-490F-8474-F6547ADE444A}" type="presParOf" srcId="{EB36E4C1-29CA-4D7F-8B7C-5051BF3151AB}" destId="{7D9F02F6-AB3C-42EF-943B-4DA98AC9B302}" srcOrd="1" destOrd="0" presId="urn:microsoft.com/office/officeart/2008/layout/LinedList"/>
    <dgm:cxn modelId="{4B9FF5B8-4134-4BC1-88B7-74E6D8743F18}" type="presParOf" srcId="{EB36E4C1-29CA-4D7F-8B7C-5051BF3151AB}" destId="{0A6148E9-4B51-484E-90FE-C1409ADEE87A}" srcOrd="2" destOrd="0" presId="urn:microsoft.com/office/officeart/2008/layout/LinedList"/>
    <dgm:cxn modelId="{B87D4C0D-80DE-41C8-BD4C-AC1D9076EF4D}" type="presParOf" srcId="{5000AB99-CECF-46BB-A088-9D8094CC531C}" destId="{63CD01F0-4E2D-490D-8FE5-7354EA565641}" srcOrd="2" destOrd="0" presId="urn:microsoft.com/office/officeart/2008/layout/LinedList"/>
    <dgm:cxn modelId="{C2C96E27-6AE6-4363-8826-3EAD77024514}" type="presParOf" srcId="{5000AB99-CECF-46BB-A088-9D8094CC531C}" destId="{D832A859-A3DA-4EFF-A855-821B1D9D11F9}" srcOrd="3" destOrd="0" presId="urn:microsoft.com/office/officeart/2008/layout/LinedList"/>
    <dgm:cxn modelId="{C5F479AD-D66A-4094-90F2-7AD97F0A2C2B}" type="presParOf" srcId="{9A7A6F50-5B9F-4255-AC47-090CF43DF077}" destId="{DFCA17FD-AC34-4D0B-93A4-01B471ABED52}" srcOrd="2" destOrd="0" presId="urn:microsoft.com/office/officeart/2008/layout/LinedList"/>
    <dgm:cxn modelId="{64A8885D-E5F9-4708-925F-35B6C17737F7}" type="presParOf" srcId="{9A7A6F50-5B9F-4255-AC47-090CF43DF077}" destId="{F3F9136D-4B5B-41F3-B9F7-FE5B7E22C4AA}" srcOrd="3" destOrd="0" presId="urn:microsoft.com/office/officeart/2008/layout/LinedList"/>
    <dgm:cxn modelId="{29B755A0-5E16-4768-859C-027CE7437EBF}" type="presParOf" srcId="{F3F9136D-4B5B-41F3-B9F7-FE5B7E22C4AA}" destId="{87D49EA6-EBEF-4E2A-A8F6-51E2EE5079E3}" srcOrd="0" destOrd="0" presId="urn:microsoft.com/office/officeart/2008/layout/LinedList"/>
    <dgm:cxn modelId="{A63471B5-E43E-41B5-93D9-24757DB78A29}" type="presParOf" srcId="{F3F9136D-4B5B-41F3-B9F7-FE5B7E22C4AA}" destId="{B10C25F0-0707-46F5-A770-86948929BFCA}" srcOrd="1" destOrd="0" presId="urn:microsoft.com/office/officeart/2008/layout/LinedList"/>
    <dgm:cxn modelId="{B740F88F-0767-4D18-A2A0-12270BD6AA3F}" type="presParOf" srcId="{B10C25F0-0707-46F5-A770-86948929BFCA}" destId="{A070DB87-21C1-4E17-8F31-E946E39600B1}" srcOrd="0" destOrd="0" presId="urn:microsoft.com/office/officeart/2008/layout/LinedList"/>
    <dgm:cxn modelId="{886A8981-0BD1-4F93-97C8-7F7478AE8909}" type="presParOf" srcId="{B10C25F0-0707-46F5-A770-86948929BFCA}" destId="{1E3BD815-F7E4-467E-8CBF-C4902EBBDA4E}" srcOrd="1" destOrd="0" presId="urn:microsoft.com/office/officeart/2008/layout/LinedList"/>
    <dgm:cxn modelId="{A68B801F-730F-4BA9-84F4-6CA070A5B20A}" type="presParOf" srcId="{1E3BD815-F7E4-467E-8CBF-C4902EBBDA4E}" destId="{58117F09-3DA7-4FFD-9A9C-F6292133BF46}" srcOrd="0" destOrd="0" presId="urn:microsoft.com/office/officeart/2008/layout/LinedList"/>
    <dgm:cxn modelId="{22CF8B11-13F5-45D9-95DC-846A8B38C74D}" type="presParOf" srcId="{1E3BD815-F7E4-467E-8CBF-C4902EBBDA4E}" destId="{CF109119-E5F3-4427-B7A4-727388639BD5}" srcOrd="1" destOrd="0" presId="urn:microsoft.com/office/officeart/2008/layout/LinedList"/>
    <dgm:cxn modelId="{06969DB5-69EE-47B2-8D97-AAB8292B8516}" type="presParOf" srcId="{1E3BD815-F7E4-467E-8CBF-C4902EBBDA4E}" destId="{9C0EA615-1275-44F2-BF2F-3D282146DCD1}" srcOrd="2" destOrd="0" presId="urn:microsoft.com/office/officeart/2008/layout/LinedList"/>
    <dgm:cxn modelId="{154D1DB6-A2F0-4487-8418-920ABA53E9D3}" type="presParOf" srcId="{B10C25F0-0707-46F5-A770-86948929BFCA}" destId="{39EF720E-4D0F-4DD1-B860-6FCBDC84F766}" srcOrd="2" destOrd="0" presId="urn:microsoft.com/office/officeart/2008/layout/LinedList"/>
    <dgm:cxn modelId="{3A9C2A7E-91FE-498D-A83B-B854966963EA}" type="presParOf" srcId="{B10C25F0-0707-46F5-A770-86948929BFCA}" destId="{391C9A4A-CC6C-4719-A701-325FEFBC7CD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79BA0D-6D69-42DF-BFE8-03BE66DF48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D"/>
        </a:p>
      </dgm:t>
    </dgm:pt>
    <dgm:pt modelId="{D010B190-D480-4453-AAD6-3D41C9816033}">
      <dgm:prSet phldrT="[Text]" phldr="0"/>
      <dgm:spPr/>
      <dgm:t>
        <a:bodyPr/>
        <a:lstStyle/>
        <a:p>
          <a:r>
            <a:rPr lang="en-US" dirty="0"/>
            <a:t>As Well,</a:t>
          </a:r>
          <a:endParaRPr lang="en-ID" dirty="0"/>
        </a:p>
      </dgm:t>
    </dgm:pt>
    <dgm:pt modelId="{8B563370-F574-4FA2-A8C6-CA1CA55E78AF}" type="parTrans" cxnId="{605B3FC2-A7AC-487D-B9B6-72C24F483145}">
      <dgm:prSet/>
      <dgm:spPr/>
      <dgm:t>
        <a:bodyPr/>
        <a:lstStyle/>
        <a:p>
          <a:endParaRPr lang="en-ID"/>
        </a:p>
      </dgm:t>
    </dgm:pt>
    <dgm:pt modelId="{29280E36-A410-4D39-B1D1-8488B26FEA8B}" type="sibTrans" cxnId="{605B3FC2-A7AC-487D-B9B6-72C24F483145}">
      <dgm:prSet/>
      <dgm:spPr/>
      <dgm:t>
        <a:bodyPr/>
        <a:lstStyle/>
        <a:p>
          <a:endParaRPr lang="en-ID"/>
        </a:p>
      </dgm:t>
    </dgm:pt>
    <dgm:pt modelId="{5A854857-9D73-474E-BF86-E387EF1B26C5}">
      <dgm:prSet phldrT="[Text]" phldr="0"/>
      <dgm:spPr/>
      <dgm:t>
        <a:bodyPr/>
        <a:lstStyle/>
        <a:p>
          <a:r>
            <a:rPr lang="en-US" dirty="0"/>
            <a:t>As well, Malang is a popular city for students.</a:t>
          </a:r>
          <a:endParaRPr lang="en-ID" dirty="0"/>
        </a:p>
      </dgm:t>
    </dgm:pt>
    <dgm:pt modelId="{04968299-C104-42A5-8B88-8E64D696EEAF}" type="parTrans" cxnId="{5D599955-85D1-41D7-B00F-C22B765137CB}">
      <dgm:prSet/>
      <dgm:spPr/>
      <dgm:t>
        <a:bodyPr/>
        <a:lstStyle/>
        <a:p>
          <a:endParaRPr lang="en-ID"/>
        </a:p>
      </dgm:t>
    </dgm:pt>
    <dgm:pt modelId="{7992951E-7E69-4C32-9277-FFD8E65813F2}" type="sibTrans" cxnId="{5D599955-85D1-41D7-B00F-C22B765137CB}">
      <dgm:prSet/>
      <dgm:spPr/>
      <dgm:t>
        <a:bodyPr/>
        <a:lstStyle/>
        <a:p>
          <a:endParaRPr lang="en-ID"/>
        </a:p>
      </dgm:t>
    </dgm:pt>
    <dgm:pt modelId="{EE00E2EB-836D-40E0-99B2-58F3F368A8B3}" type="pres">
      <dgm:prSet presAssocID="{2679BA0D-6D69-42DF-BFE8-03BE66DF48AA}" presName="linear" presStyleCnt="0">
        <dgm:presLayoutVars>
          <dgm:animLvl val="lvl"/>
          <dgm:resizeHandles val="exact"/>
        </dgm:presLayoutVars>
      </dgm:prSet>
      <dgm:spPr/>
    </dgm:pt>
    <dgm:pt modelId="{2368E774-366E-4D45-B073-218E0AECBD16}" type="pres">
      <dgm:prSet presAssocID="{D010B190-D480-4453-AAD6-3D41C9816033}" presName="parentText" presStyleLbl="node1" presStyleIdx="0" presStyleCnt="1">
        <dgm:presLayoutVars>
          <dgm:chMax val="0"/>
          <dgm:bulletEnabled val="1"/>
        </dgm:presLayoutVars>
      </dgm:prSet>
      <dgm:spPr/>
    </dgm:pt>
    <dgm:pt modelId="{66FA1255-57EC-427F-BABA-4A45BE03292B}" type="pres">
      <dgm:prSet presAssocID="{D010B190-D480-4453-AAD6-3D41C9816033}" presName="childText" presStyleLbl="revTx" presStyleIdx="0" presStyleCnt="1">
        <dgm:presLayoutVars>
          <dgm:bulletEnabled val="1"/>
        </dgm:presLayoutVars>
      </dgm:prSet>
      <dgm:spPr/>
    </dgm:pt>
  </dgm:ptLst>
  <dgm:cxnLst>
    <dgm:cxn modelId="{8C559A08-9A70-4ECC-BEF2-5C0A63BE5A9D}" type="presOf" srcId="{2679BA0D-6D69-42DF-BFE8-03BE66DF48AA}" destId="{EE00E2EB-836D-40E0-99B2-58F3F368A8B3}" srcOrd="0" destOrd="0" presId="urn:microsoft.com/office/officeart/2005/8/layout/vList2"/>
    <dgm:cxn modelId="{B0D7E15B-27D0-44FF-A10F-95B0758F758F}" type="presOf" srcId="{5A854857-9D73-474E-BF86-E387EF1B26C5}" destId="{66FA1255-57EC-427F-BABA-4A45BE03292B}" srcOrd="0" destOrd="0" presId="urn:microsoft.com/office/officeart/2005/8/layout/vList2"/>
    <dgm:cxn modelId="{5D599955-85D1-41D7-B00F-C22B765137CB}" srcId="{D010B190-D480-4453-AAD6-3D41C9816033}" destId="{5A854857-9D73-474E-BF86-E387EF1B26C5}" srcOrd="0" destOrd="0" parTransId="{04968299-C104-42A5-8B88-8E64D696EEAF}" sibTransId="{7992951E-7E69-4C32-9277-FFD8E65813F2}"/>
    <dgm:cxn modelId="{503EE5A7-C43C-4B5D-8DF4-BA3946A73082}" type="presOf" srcId="{D010B190-D480-4453-AAD6-3D41C9816033}" destId="{2368E774-366E-4D45-B073-218E0AECBD16}" srcOrd="0" destOrd="0" presId="urn:microsoft.com/office/officeart/2005/8/layout/vList2"/>
    <dgm:cxn modelId="{605B3FC2-A7AC-487D-B9B6-72C24F483145}" srcId="{2679BA0D-6D69-42DF-BFE8-03BE66DF48AA}" destId="{D010B190-D480-4453-AAD6-3D41C9816033}" srcOrd="0" destOrd="0" parTransId="{8B563370-F574-4FA2-A8C6-CA1CA55E78AF}" sibTransId="{29280E36-A410-4D39-B1D1-8488B26FEA8B}"/>
    <dgm:cxn modelId="{5A04F8F5-C786-4AE6-BDB2-8006998EC8A3}" type="presParOf" srcId="{EE00E2EB-836D-40E0-99B2-58F3F368A8B3}" destId="{2368E774-366E-4D45-B073-218E0AECBD16}" srcOrd="0" destOrd="0" presId="urn:microsoft.com/office/officeart/2005/8/layout/vList2"/>
    <dgm:cxn modelId="{BE1F6D2F-8DF7-44D6-B18D-98D6288FAD77}" type="presParOf" srcId="{EE00E2EB-836D-40E0-99B2-58F3F368A8B3}" destId="{66FA1255-57EC-427F-BABA-4A45BE03292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A Contrast is </a:t>
          </a:r>
        </a:p>
        <a:p>
          <a:r>
            <a:rPr lang="en-ID" b="1" dirty="0"/>
            <a:t>When you emphasize the differences </a:t>
          </a:r>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79BA0D-6D69-42DF-BFE8-03BE66DF48A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D"/>
        </a:p>
      </dgm:t>
    </dgm:pt>
    <dgm:pt modelId="{D010B190-D480-4453-AAD6-3D41C9816033}">
      <dgm:prSet phldrT="[Text]" phldr="0"/>
      <dgm:spPr/>
      <dgm:t>
        <a:bodyPr/>
        <a:lstStyle/>
        <a:p>
          <a:r>
            <a:rPr lang="en-US" dirty="0"/>
            <a:t>On the other hand </a:t>
          </a:r>
          <a:endParaRPr lang="en-ID" dirty="0"/>
        </a:p>
      </dgm:t>
    </dgm:pt>
    <dgm:pt modelId="{8B563370-F574-4FA2-A8C6-CA1CA55E78AF}" type="parTrans" cxnId="{605B3FC2-A7AC-487D-B9B6-72C24F483145}">
      <dgm:prSet/>
      <dgm:spPr/>
      <dgm:t>
        <a:bodyPr/>
        <a:lstStyle/>
        <a:p>
          <a:endParaRPr lang="en-ID"/>
        </a:p>
      </dgm:t>
    </dgm:pt>
    <dgm:pt modelId="{29280E36-A410-4D39-B1D1-8488B26FEA8B}" type="sibTrans" cxnId="{605B3FC2-A7AC-487D-B9B6-72C24F483145}">
      <dgm:prSet/>
      <dgm:spPr/>
      <dgm:t>
        <a:bodyPr/>
        <a:lstStyle/>
        <a:p>
          <a:endParaRPr lang="en-ID"/>
        </a:p>
      </dgm:t>
    </dgm:pt>
    <dgm:pt modelId="{5A854857-9D73-474E-BF86-E387EF1B26C5}">
      <dgm:prSet phldrT="[Text]" phldr="0"/>
      <dgm:spPr/>
      <dgm:t>
        <a:bodyPr/>
        <a:lstStyle/>
        <a:p>
          <a:r>
            <a:rPr lang="en-US" b="1" dirty="0"/>
            <a:t>On the other hand</a:t>
          </a:r>
          <a:r>
            <a:rPr lang="en-US" dirty="0"/>
            <a:t>, traffic in Jakarta is far more intense than in Yogyakarta.</a:t>
          </a:r>
          <a:endParaRPr lang="en-ID" dirty="0"/>
        </a:p>
      </dgm:t>
    </dgm:pt>
    <dgm:pt modelId="{04968299-C104-42A5-8B88-8E64D696EEAF}" type="parTrans" cxnId="{5D599955-85D1-41D7-B00F-C22B765137CB}">
      <dgm:prSet/>
      <dgm:spPr/>
      <dgm:t>
        <a:bodyPr/>
        <a:lstStyle/>
        <a:p>
          <a:endParaRPr lang="en-ID"/>
        </a:p>
      </dgm:t>
    </dgm:pt>
    <dgm:pt modelId="{7992951E-7E69-4C32-9277-FFD8E65813F2}" type="sibTrans" cxnId="{5D599955-85D1-41D7-B00F-C22B765137CB}">
      <dgm:prSet/>
      <dgm:spPr/>
      <dgm:t>
        <a:bodyPr/>
        <a:lstStyle/>
        <a:p>
          <a:endParaRPr lang="en-ID"/>
        </a:p>
      </dgm:t>
    </dgm:pt>
    <dgm:pt modelId="{AAE6F07D-13DF-4BE6-B405-4EA2FD9D40A1}">
      <dgm:prSet phldrT="[Text]" phldr="0"/>
      <dgm:spPr/>
      <dgm:t>
        <a:bodyPr/>
        <a:lstStyle/>
        <a:p>
          <a:r>
            <a:rPr lang="en-US" dirty="0"/>
            <a:t>However </a:t>
          </a:r>
          <a:endParaRPr lang="en-ID" dirty="0"/>
        </a:p>
      </dgm:t>
    </dgm:pt>
    <dgm:pt modelId="{A2B2CB86-0F04-4ADA-8E15-90804D91E4FD}" type="parTrans" cxnId="{C90152B0-7435-4131-8A13-FD6EAFDED999}">
      <dgm:prSet/>
      <dgm:spPr/>
      <dgm:t>
        <a:bodyPr/>
        <a:lstStyle/>
        <a:p>
          <a:endParaRPr lang="en-ID"/>
        </a:p>
      </dgm:t>
    </dgm:pt>
    <dgm:pt modelId="{A0DB0FC3-D734-4131-96B5-7845171D0956}" type="sibTrans" cxnId="{C90152B0-7435-4131-8A13-FD6EAFDED999}">
      <dgm:prSet/>
      <dgm:spPr/>
      <dgm:t>
        <a:bodyPr/>
        <a:lstStyle/>
        <a:p>
          <a:endParaRPr lang="en-ID"/>
        </a:p>
      </dgm:t>
    </dgm:pt>
    <dgm:pt modelId="{3B2B6408-1F8E-4FB8-807A-B1097D3ABA45}">
      <dgm:prSet phldrT="[Text]" phldr="0"/>
      <dgm:spPr/>
      <dgm:t>
        <a:bodyPr/>
        <a:lstStyle/>
        <a:p>
          <a:r>
            <a:rPr lang="en-US" b="1" dirty="0"/>
            <a:t>However, </a:t>
          </a:r>
          <a:r>
            <a:rPr lang="en-US" dirty="0"/>
            <a:t>the cost of living in Jakarta is much higher than in Yogyakarta.</a:t>
          </a:r>
          <a:endParaRPr lang="en-ID" dirty="0"/>
        </a:p>
      </dgm:t>
    </dgm:pt>
    <dgm:pt modelId="{565BC906-F184-428E-BB62-04C9E7997F67}" type="parTrans" cxnId="{A9B4B0B2-D9E3-459E-A001-15FCD730FFD4}">
      <dgm:prSet/>
      <dgm:spPr/>
      <dgm:t>
        <a:bodyPr/>
        <a:lstStyle/>
        <a:p>
          <a:endParaRPr lang="en-ID"/>
        </a:p>
      </dgm:t>
    </dgm:pt>
    <dgm:pt modelId="{96377AA4-E631-4D54-AA55-1B892A769C98}" type="sibTrans" cxnId="{A9B4B0B2-D9E3-459E-A001-15FCD730FFD4}">
      <dgm:prSet/>
      <dgm:spPr/>
      <dgm:t>
        <a:bodyPr/>
        <a:lstStyle/>
        <a:p>
          <a:endParaRPr lang="en-ID"/>
        </a:p>
      </dgm:t>
    </dgm:pt>
    <dgm:pt modelId="{89BFA5B6-A3CF-44BE-BC25-D983DF394AD4}" type="pres">
      <dgm:prSet presAssocID="{2679BA0D-6D69-42DF-BFE8-03BE66DF48AA}" presName="vert0" presStyleCnt="0">
        <dgm:presLayoutVars>
          <dgm:dir/>
          <dgm:animOne val="branch"/>
          <dgm:animLvl val="lvl"/>
        </dgm:presLayoutVars>
      </dgm:prSet>
      <dgm:spPr/>
    </dgm:pt>
    <dgm:pt modelId="{129A414D-9861-471A-904A-D52E6DEA0562}" type="pres">
      <dgm:prSet presAssocID="{D010B190-D480-4453-AAD6-3D41C9816033}" presName="thickLine" presStyleLbl="alignNode1" presStyleIdx="0" presStyleCnt="2"/>
      <dgm:spPr/>
    </dgm:pt>
    <dgm:pt modelId="{9891FDB1-EF1D-4481-A103-7DCA4154F432}" type="pres">
      <dgm:prSet presAssocID="{D010B190-D480-4453-AAD6-3D41C9816033}" presName="horz1" presStyleCnt="0"/>
      <dgm:spPr/>
    </dgm:pt>
    <dgm:pt modelId="{3835B5C2-C745-4474-920E-280F9BA6FA8E}" type="pres">
      <dgm:prSet presAssocID="{D010B190-D480-4453-AAD6-3D41C9816033}" presName="tx1" presStyleLbl="revTx" presStyleIdx="0" presStyleCnt="4"/>
      <dgm:spPr/>
    </dgm:pt>
    <dgm:pt modelId="{814BA963-9458-4837-82AD-C11823AC5282}" type="pres">
      <dgm:prSet presAssocID="{D010B190-D480-4453-AAD6-3D41C9816033}" presName="vert1" presStyleCnt="0"/>
      <dgm:spPr/>
    </dgm:pt>
    <dgm:pt modelId="{BF683733-5CC4-45D4-9B80-267CBECB3E2B}" type="pres">
      <dgm:prSet presAssocID="{5A854857-9D73-474E-BF86-E387EF1B26C5}" presName="vertSpace2a" presStyleCnt="0"/>
      <dgm:spPr/>
    </dgm:pt>
    <dgm:pt modelId="{F2C20346-5A01-4676-BF9D-35A48E1E080D}" type="pres">
      <dgm:prSet presAssocID="{5A854857-9D73-474E-BF86-E387EF1B26C5}" presName="horz2" presStyleCnt="0"/>
      <dgm:spPr/>
    </dgm:pt>
    <dgm:pt modelId="{BA6E1B69-04BB-4546-8B11-4A7928DA86C4}" type="pres">
      <dgm:prSet presAssocID="{5A854857-9D73-474E-BF86-E387EF1B26C5}" presName="horzSpace2" presStyleCnt="0"/>
      <dgm:spPr/>
    </dgm:pt>
    <dgm:pt modelId="{1EFF10CE-8054-4445-B445-73BDA4B24F20}" type="pres">
      <dgm:prSet presAssocID="{5A854857-9D73-474E-BF86-E387EF1B26C5}" presName="tx2" presStyleLbl="revTx" presStyleIdx="1" presStyleCnt="4"/>
      <dgm:spPr/>
    </dgm:pt>
    <dgm:pt modelId="{DC594BA9-AB5E-4BDD-9985-1102E6BB5730}" type="pres">
      <dgm:prSet presAssocID="{5A854857-9D73-474E-BF86-E387EF1B26C5}" presName="vert2" presStyleCnt="0"/>
      <dgm:spPr/>
    </dgm:pt>
    <dgm:pt modelId="{7527E654-2471-4208-96A3-8C672B566E58}" type="pres">
      <dgm:prSet presAssocID="{5A854857-9D73-474E-BF86-E387EF1B26C5}" presName="thinLine2b" presStyleLbl="callout" presStyleIdx="0" presStyleCnt="2"/>
      <dgm:spPr/>
    </dgm:pt>
    <dgm:pt modelId="{AFBF273B-3C93-41AC-B7A4-E5DB5B1D6BC0}" type="pres">
      <dgm:prSet presAssocID="{5A854857-9D73-474E-BF86-E387EF1B26C5}" presName="vertSpace2b" presStyleCnt="0"/>
      <dgm:spPr/>
    </dgm:pt>
    <dgm:pt modelId="{CC20EAF4-69A0-48CF-A686-267FE81E2B19}" type="pres">
      <dgm:prSet presAssocID="{AAE6F07D-13DF-4BE6-B405-4EA2FD9D40A1}" presName="thickLine" presStyleLbl="alignNode1" presStyleIdx="1" presStyleCnt="2"/>
      <dgm:spPr/>
    </dgm:pt>
    <dgm:pt modelId="{1EB41881-C88D-4B41-926A-F3B1A9938950}" type="pres">
      <dgm:prSet presAssocID="{AAE6F07D-13DF-4BE6-B405-4EA2FD9D40A1}" presName="horz1" presStyleCnt="0"/>
      <dgm:spPr/>
    </dgm:pt>
    <dgm:pt modelId="{3E80BA3C-0061-445E-909E-A2BB85FA8063}" type="pres">
      <dgm:prSet presAssocID="{AAE6F07D-13DF-4BE6-B405-4EA2FD9D40A1}" presName="tx1" presStyleLbl="revTx" presStyleIdx="2" presStyleCnt="4"/>
      <dgm:spPr/>
    </dgm:pt>
    <dgm:pt modelId="{C89D78C0-DA4C-4373-9314-635D34E5A998}" type="pres">
      <dgm:prSet presAssocID="{AAE6F07D-13DF-4BE6-B405-4EA2FD9D40A1}" presName="vert1" presStyleCnt="0"/>
      <dgm:spPr/>
    </dgm:pt>
    <dgm:pt modelId="{355D387B-3BB7-4F41-886E-B18E1ACCC9D3}" type="pres">
      <dgm:prSet presAssocID="{3B2B6408-1F8E-4FB8-807A-B1097D3ABA45}" presName="vertSpace2a" presStyleCnt="0"/>
      <dgm:spPr/>
    </dgm:pt>
    <dgm:pt modelId="{6E447F56-674F-43F8-9194-2A3A088F3897}" type="pres">
      <dgm:prSet presAssocID="{3B2B6408-1F8E-4FB8-807A-B1097D3ABA45}" presName="horz2" presStyleCnt="0"/>
      <dgm:spPr/>
    </dgm:pt>
    <dgm:pt modelId="{A0B0E0AD-9798-4935-B6C7-A62A21A50919}" type="pres">
      <dgm:prSet presAssocID="{3B2B6408-1F8E-4FB8-807A-B1097D3ABA45}" presName="horzSpace2" presStyleCnt="0"/>
      <dgm:spPr/>
    </dgm:pt>
    <dgm:pt modelId="{8590F925-8B9B-43DD-8D6A-DE62C1F7632F}" type="pres">
      <dgm:prSet presAssocID="{3B2B6408-1F8E-4FB8-807A-B1097D3ABA45}" presName="tx2" presStyleLbl="revTx" presStyleIdx="3" presStyleCnt="4"/>
      <dgm:spPr/>
    </dgm:pt>
    <dgm:pt modelId="{E05046C9-8B6C-4646-9C49-651F886D2760}" type="pres">
      <dgm:prSet presAssocID="{3B2B6408-1F8E-4FB8-807A-B1097D3ABA45}" presName="vert2" presStyleCnt="0"/>
      <dgm:spPr/>
    </dgm:pt>
    <dgm:pt modelId="{C32E812C-B202-4174-9E0B-071DCC50CD35}" type="pres">
      <dgm:prSet presAssocID="{3B2B6408-1F8E-4FB8-807A-B1097D3ABA45}" presName="thinLine2b" presStyleLbl="callout" presStyleIdx="1" presStyleCnt="2"/>
      <dgm:spPr/>
    </dgm:pt>
    <dgm:pt modelId="{64A11E3D-8472-4A7F-BBD3-FF1AA69C6E69}" type="pres">
      <dgm:prSet presAssocID="{3B2B6408-1F8E-4FB8-807A-B1097D3ABA45}" presName="vertSpace2b" presStyleCnt="0"/>
      <dgm:spPr/>
    </dgm:pt>
  </dgm:ptLst>
  <dgm:cxnLst>
    <dgm:cxn modelId="{226A3626-3F7C-4519-9941-48669C96DB6E}" type="presOf" srcId="{5A854857-9D73-474E-BF86-E387EF1B26C5}" destId="{1EFF10CE-8054-4445-B445-73BDA4B24F20}" srcOrd="0" destOrd="0" presId="urn:microsoft.com/office/officeart/2008/layout/LinedList"/>
    <dgm:cxn modelId="{5A86CD6C-2635-4142-A627-5CC236E7E97A}" type="presOf" srcId="{2679BA0D-6D69-42DF-BFE8-03BE66DF48AA}" destId="{89BFA5B6-A3CF-44BE-BC25-D983DF394AD4}" srcOrd="0" destOrd="0" presId="urn:microsoft.com/office/officeart/2008/layout/LinedList"/>
    <dgm:cxn modelId="{5D599955-85D1-41D7-B00F-C22B765137CB}" srcId="{D010B190-D480-4453-AAD6-3D41C9816033}" destId="{5A854857-9D73-474E-BF86-E387EF1B26C5}" srcOrd="0" destOrd="0" parTransId="{04968299-C104-42A5-8B88-8E64D696EEAF}" sibTransId="{7992951E-7E69-4C32-9277-FFD8E65813F2}"/>
    <dgm:cxn modelId="{ADA6E67E-863E-47F6-AD08-AD1143B12518}" type="presOf" srcId="{D010B190-D480-4453-AAD6-3D41C9816033}" destId="{3835B5C2-C745-4474-920E-280F9BA6FA8E}" srcOrd="0" destOrd="0" presId="urn:microsoft.com/office/officeart/2008/layout/LinedList"/>
    <dgm:cxn modelId="{C90152B0-7435-4131-8A13-FD6EAFDED999}" srcId="{2679BA0D-6D69-42DF-BFE8-03BE66DF48AA}" destId="{AAE6F07D-13DF-4BE6-B405-4EA2FD9D40A1}" srcOrd="1" destOrd="0" parTransId="{A2B2CB86-0F04-4ADA-8E15-90804D91E4FD}" sibTransId="{A0DB0FC3-D734-4131-96B5-7845171D0956}"/>
    <dgm:cxn modelId="{A9B4B0B2-D9E3-459E-A001-15FCD730FFD4}" srcId="{AAE6F07D-13DF-4BE6-B405-4EA2FD9D40A1}" destId="{3B2B6408-1F8E-4FB8-807A-B1097D3ABA45}" srcOrd="0" destOrd="0" parTransId="{565BC906-F184-428E-BB62-04C9E7997F67}" sibTransId="{96377AA4-E631-4D54-AA55-1B892A769C98}"/>
    <dgm:cxn modelId="{605B3FC2-A7AC-487D-B9B6-72C24F483145}" srcId="{2679BA0D-6D69-42DF-BFE8-03BE66DF48AA}" destId="{D010B190-D480-4453-AAD6-3D41C9816033}" srcOrd="0" destOrd="0" parTransId="{8B563370-F574-4FA2-A8C6-CA1CA55E78AF}" sibTransId="{29280E36-A410-4D39-B1D1-8488B26FEA8B}"/>
    <dgm:cxn modelId="{37081BC6-9F61-4F90-A2CD-AEE58D83D035}" type="presOf" srcId="{AAE6F07D-13DF-4BE6-B405-4EA2FD9D40A1}" destId="{3E80BA3C-0061-445E-909E-A2BB85FA8063}" srcOrd="0" destOrd="0" presId="urn:microsoft.com/office/officeart/2008/layout/LinedList"/>
    <dgm:cxn modelId="{655973CB-D7FA-423C-8364-72BFB057BC8B}" type="presOf" srcId="{3B2B6408-1F8E-4FB8-807A-B1097D3ABA45}" destId="{8590F925-8B9B-43DD-8D6A-DE62C1F7632F}" srcOrd="0" destOrd="0" presId="urn:microsoft.com/office/officeart/2008/layout/LinedList"/>
    <dgm:cxn modelId="{DABCF9E1-0489-41A5-AF83-1C21F6751E7E}" type="presParOf" srcId="{89BFA5B6-A3CF-44BE-BC25-D983DF394AD4}" destId="{129A414D-9861-471A-904A-D52E6DEA0562}" srcOrd="0" destOrd="0" presId="urn:microsoft.com/office/officeart/2008/layout/LinedList"/>
    <dgm:cxn modelId="{4B967861-DD13-41C9-9CE9-26E1B3460835}" type="presParOf" srcId="{89BFA5B6-A3CF-44BE-BC25-D983DF394AD4}" destId="{9891FDB1-EF1D-4481-A103-7DCA4154F432}" srcOrd="1" destOrd="0" presId="urn:microsoft.com/office/officeart/2008/layout/LinedList"/>
    <dgm:cxn modelId="{53F441FD-1CC8-4E45-A25D-26B42E49B1E6}" type="presParOf" srcId="{9891FDB1-EF1D-4481-A103-7DCA4154F432}" destId="{3835B5C2-C745-4474-920E-280F9BA6FA8E}" srcOrd="0" destOrd="0" presId="urn:microsoft.com/office/officeart/2008/layout/LinedList"/>
    <dgm:cxn modelId="{5849C4BA-D3CF-40E8-AD68-0DA7D1CA675C}" type="presParOf" srcId="{9891FDB1-EF1D-4481-A103-7DCA4154F432}" destId="{814BA963-9458-4837-82AD-C11823AC5282}" srcOrd="1" destOrd="0" presId="urn:microsoft.com/office/officeart/2008/layout/LinedList"/>
    <dgm:cxn modelId="{A8571165-6A9A-4098-AA7D-5C25EE7D2B03}" type="presParOf" srcId="{814BA963-9458-4837-82AD-C11823AC5282}" destId="{BF683733-5CC4-45D4-9B80-267CBECB3E2B}" srcOrd="0" destOrd="0" presId="urn:microsoft.com/office/officeart/2008/layout/LinedList"/>
    <dgm:cxn modelId="{EBCF3973-AC15-40D6-B7A6-E91B95DB1747}" type="presParOf" srcId="{814BA963-9458-4837-82AD-C11823AC5282}" destId="{F2C20346-5A01-4676-BF9D-35A48E1E080D}" srcOrd="1" destOrd="0" presId="urn:microsoft.com/office/officeart/2008/layout/LinedList"/>
    <dgm:cxn modelId="{61127D80-7879-4BE1-8856-B7574108F272}" type="presParOf" srcId="{F2C20346-5A01-4676-BF9D-35A48E1E080D}" destId="{BA6E1B69-04BB-4546-8B11-4A7928DA86C4}" srcOrd="0" destOrd="0" presId="urn:microsoft.com/office/officeart/2008/layout/LinedList"/>
    <dgm:cxn modelId="{F00AF8EF-AB0B-43D1-9901-D20D1F109113}" type="presParOf" srcId="{F2C20346-5A01-4676-BF9D-35A48E1E080D}" destId="{1EFF10CE-8054-4445-B445-73BDA4B24F20}" srcOrd="1" destOrd="0" presId="urn:microsoft.com/office/officeart/2008/layout/LinedList"/>
    <dgm:cxn modelId="{D67994D3-2A47-4497-B511-C61A89860A55}" type="presParOf" srcId="{F2C20346-5A01-4676-BF9D-35A48E1E080D}" destId="{DC594BA9-AB5E-4BDD-9985-1102E6BB5730}" srcOrd="2" destOrd="0" presId="urn:microsoft.com/office/officeart/2008/layout/LinedList"/>
    <dgm:cxn modelId="{3EBA1964-7ACB-47D4-80C4-1C053D292A70}" type="presParOf" srcId="{814BA963-9458-4837-82AD-C11823AC5282}" destId="{7527E654-2471-4208-96A3-8C672B566E58}" srcOrd="2" destOrd="0" presId="urn:microsoft.com/office/officeart/2008/layout/LinedList"/>
    <dgm:cxn modelId="{557A6CEF-B9EB-477D-9488-2F5432D9DCBC}" type="presParOf" srcId="{814BA963-9458-4837-82AD-C11823AC5282}" destId="{AFBF273B-3C93-41AC-B7A4-E5DB5B1D6BC0}" srcOrd="3" destOrd="0" presId="urn:microsoft.com/office/officeart/2008/layout/LinedList"/>
    <dgm:cxn modelId="{DE8BFBF4-984E-4C2A-8F29-E6CF579B5242}" type="presParOf" srcId="{89BFA5B6-A3CF-44BE-BC25-D983DF394AD4}" destId="{CC20EAF4-69A0-48CF-A686-267FE81E2B19}" srcOrd="2" destOrd="0" presId="urn:microsoft.com/office/officeart/2008/layout/LinedList"/>
    <dgm:cxn modelId="{E4B7979C-8714-4098-B539-33443B6384C8}" type="presParOf" srcId="{89BFA5B6-A3CF-44BE-BC25-D983DF394AD4}" destId="{1EB41881-C88D-4B41-926A-F3B1A9938950}" srcOrd="3" destOrd="0" presId="urn:microsoft.com/office/officeart/2008/layout/LinedList"/>
    <dgm:cxn modelId="{9A0B7957-00E4-46C7-8563-8D59A225DC6C}" type="presParOf" srcId="{1EB41881-C88D-4B41-926A-F3B1A9938950}" destId="{3E80BA3C-0061-445E-909E-A2BB85FA8063}" srcOrd="0" destOrd="0" presId="urn:microsoft.com/office/officeart/2008/layout/LinedList"/>
    <dgm:cxn modelId="{06CD44E0-CD68-4AC2-8B6D-0F8A45FACC2C}" type="presParOf" srcId="{1EB41881-C88D-4B41-926A-F3B1A9938950}" destId="{C89D78C0-DA4C-4373-9314-635D34E5A998}" srcOrd="1" destOrd="0" presId="urn:microsoft.com/office/officeart/2008/layout/LinedList"/>
    <dgm:cxn modelId="{BFA9D0C6-3AD1-47A7-B54A-00E6749FE2D5}" type="presParOf" srcId="{C89D78C0-DA4C-4373-9314-635D34E5A998}" destId="{355D387B-3BB7-4F41-886E-B18E1ACCC9D3}" srcOrd="0" destOrd="0" presId="urn:microsoft.com/office/officeart/2008/layout/LinedList"/>
    <dgm:cxn modelId="{18ADB986-8A47-4B98-9B84-5D3200A02A6D}" type="presParOf" srcId="{C89D78C0-DA4C-4373-9314-635D34E5A998}" destId="{6E447F56-674F-43F8-9194-2A3A088F3897}" srcOrd="1" destOrd="0" presId="urn:microsoft.com/office/officeart/2008/layout/LinedList"/>
    <dgm:cxn modelId="{C1DA40B3-3D6D-47C0-BEE9-B2B3E668BAFF}" type="presParOf" srcId="{6E447F56-674F-43F8-9194-2A3A088F3897}" destId="{A0B0E0AD-9798-4935-B6C7-A62A21A50919}" srcOrd="0" destOrd="0" presId="urn:microsoft.com/office/officeart/2008/layout/LinedList"/>
    <dgm:cxn modelId="{89756C81-76A5-4842-88C0-7DDFDA1146FA}" type="presParOf" srcId="{6E447F56-674F-43F8-9194-2A3A088F3897}" destId="{8590F925-8B9B-43DD-8D6A-DE62C1F7632F}" srcOrd="1" destOrd="0" presId="urn:microsoft.com/office/officeart/2008/layout/LinedList"/>
    <dgm:cxn modelId="{4FF5DF71-CD61-4F66-B04E-485EC28E6BE0}" type="presParOf" srcId="{6E447F56-674F-43F8-9194-2A3A088F3897}" destId="{E05046C9-8B6C-4646-9C49-651F886D2760}" srcOrd="2" destOrd="0" presId="urn:microsoft.com/office/officeart/2008/layout/LinedList"/>
    <dgm:cxn modelId="{856D0322-FDF2-4218-8354-67582E21B9A2}" type="presParOf" srcId="{C89D78C0-DA4C-4373-9314-635D34E5A998}" destId="{C32E812C-B202-4174-9E0B-071DCC50CD35}" srcOrd="2" destOrd="0" presId="urn:microsoft.com/office/officeart/2008/layout/LinedList"/>
    <dgm:cxn modelId="{F965B0B5-3128-454C-8CA9-6DB3F2185961}" type="presParOf" srcId="{C89D78C0-DA4C-4373-9314-635D34E5A998}" destId="{64A11E3D-8472-4A7F-BBD3-FF1AA69C6E6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79BA0D-6D69-42DF-BFE8-03BE66DF48A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D"/>
        </a:p>
      </dgm:t>
    </dgm:pt>
    <dgm:pt modelId="{D010B190-D480-4453-AAD6-3D41C9816033}">
      <dgm:prSet phldrT="[Text]" phldr="0"/>
      <dgm:spPr/>
      <dgm:t>
        <a:bodyPr/>
        <a:lstStyle/>
        <a:p>
          <a:r>
            <a:rPr lang="en-US" dirty="0"/>
            <a:t>But</a:t>
          </a:r>
          <a:endParaRPr lang="en-ID" dirty="0"/>
        </a:p>
      </dgm:t>
    </dgm:pt>
    <dgm:pt modelId="{8B563370-F574-4FA2-A8C6-CA1CA55E78AF}" type="parTrans" cxnId="{605B3FC2-A7AC-487D-B9B6-72C24F483145}">
      <dgm:prSet/>
      <dgm:spPr/>
      <dgm:t>
        <a:bodyPr/>
        <a:lstStyle/>
        <a:p>
          <a:endParaRPr lang="en-ID"/>
        </a:p>
      </dgm:t>
    </dgm:pt>
    <dgm:pt modelId="{29280E36-A410-4D39-B1D1-8488B26FEA8B}" type="sibTrans" cxnId="{605B3FC2-A7AC-487D-B9B6-72C24F483145}">
      <dgm:prSet/>
      <dgm:spPr/>
      <dgm:t>
        <a:bodyPr/>
        <a:lstStyle/>
        <a:p>
          <a:endParaRPr lang="en-ID"/>
        </a:p>
      </dgm:t>
    </dgm:pt>
    <dgm:pt modelId="{5A854857-9D73-474E-BF86-E387EF1B26C5}">
      <dgm:prSet phldrT="[Text]" phldr="0"/>
      <dgm:spPr/>
      <dgm:t>
        <a:bodyPr/>
        <a:lstStyle/>
        <a:p>
          <a:r>
            <a:rPr lang="en-US" b="0" dirty="0"/>
            <a:t>Yogyakarta is known for its quiet culture, </a:t>
          </a:r>
          <a:r>
            <a:rPr lang="en-US" b="1" dirty="0"/>
            <a:t>but</a:t>
          </a:r>
          <a:r>
            <a:rPr lang="en-US" b="0" dirty="0"/>
            <a:t> Jakarta is known for its fast pace.</a:t>
          </a:r>
          <a:endParaRPr lang="en-ID" b="0" dirty="0"/>
        </a:p>
      </dgm:t>
    </dgm:pt>
    <dgm:pt modelId="{04968299-C104-42A5-8B88-8E64D696EEAF}" type="parTrans" cxnId="{5D599955-85D1-41D7-B00F-C22B765137CB}">
      <dgm:prSet/>
      <dgm:spPr/>
      <dgm:t>
        <a:bodyPr/>
        <a:lstStyle/>
        <a:p>
          <a:endParaRPr lang="en-ID"/>
        </a:p>
      </dgm:t>
    </dgm:pt>
    <dgm:pt modelId="{7992951E-7E69-4C32-9277-FFD8E65813F2}" type="sibTrans" cxnId="{5D599955-85D1-41D7-B00F-C22B765137CB}">
      <dgm:prSet/>
      <dgm:spPr/>
      <dgm:t>
        <a:bodyPr/>
        <a:lstStyle/>
        <a:p>
          <a:endParaRPr lang="en-ID"/>
        </a:p>
      </dgm:t>
    </dgm:pt>
    <dgm:pt modelId="{AAE6F07D-13DF-4BE6-B405-4EA2FD9D40A1}">
      <dgm:prSet phldrT="[Text]" phldr="0"/>
      <dgm:spPr/>
      <dgm:t>
        <a:bodyPr/>
        <a:lstStyle/>
        <a:p>
          <a:r>
            <a:rPr lang="en-US" dirty="0"/>
            <a:t>In contrast to</a:t>
          </a:r>
          <a:endParaRPr lang="en-ID" dirty="0"/>
        </a:p>
      </dgm:t>
    </dgm:pt>
    <dgm:pt modelId="{A2B2CB86-0F04-4ADA-8E15-90804D91E4FD}" type="parTrans" cxnId="{C90152B0-7435-4131-8A13-FD6EAFDED999}">
      <dgm:prSet/>
      <dgm:spPr/>
      <dgm:t>
        <a:bodyPr/>
        <a:lstStyle/>
        <a:p>
          <a:endParaRPr lang="en-ID"/>
        </a:p>
      </dgm:t>
    </dgm:pt>
    <dgm:pt modelId="{A0DB0FC3-D734-4131-96B5-7845171D0956}" type="sibTrans" cxnId="{C90152B0-7435-4131-8A13-FD6EAFDED999}">
      <dgm:prSet/>
      <dgm:spPr/>
      <dgm:t>
        <a:bodyPr/>
        <a:lstStyle/>
        <a:p>
          <a:endParaRPr lang="en-ID"/>
        </a:p>
      </dgm:t>
    </dgm:pt>
    <dgm:pt modelId="{3B2B6408-1F8E-4FB8-807A-B1097D3ABA45}">
      <dgm:prSet phldrT="[Text]" phldr="0"/>
      <dgm:spPr/>
      <dgm:t>
        <a:bodyPr/>
        <a:lstStyle/>
        <a:p>
          <a:r>
            <a:rPr lang="en-US" b="1" dirty="0"/>
            <a:t>In contrast to </a:t>
          </a:r>
          <a:r>
            <a:rPr lang="en-US" b="0" dirty="0"/>
            <a:t>Yogyakarta, Jakarta is not considered a student city.</a:t>
          </a:r>
          <a:endParaRPr lang="en-ID" b="0" dirty="0"/>
        </a:p>
      </dgm:t>
    </dgm:pt>
    <dgm:pt modelId="{565BC906-F184-428E-BB62-04C9E7997F67}" type="parTrans" cxnId="{A9B4B0B2-D9E3-459E-A001-15FCD730FFD4}">
      <dgm:prSet/>
      <dgm:spPr/>
      <dgm:t>
        <a:bodyPr/>
        <a:lstStyle/>
        <a:p>
          <a:endParaRPr lang="en-ID"/>
        </a:p>
      </dgm:t>
    </dgm:pt>
    <dgm:pt modelId="{96377AA4-E631-4D54-AA55-1B892A769C98}" type="sibTrans" cxnId="{A9B4B0B2-D9E3-459E-A001-15FCD730FFD4}">
      <dgm:prSet/>
      <dgm:spPr/>
      <dgm:t>
        <a:bodyPr/>
        <a:lstStyle/>
        <a:p>
          <a:endParaRPr lang="en-ID"/>
        </a:p>
      </dgm:t>
    </dgm:pt>
    <dgm:pt modelId="{9A7A6F50-5B9F-4255-AC47-090CF43DF077}" type="pres">
      <dgm:prSet presAssocID="{2679BA0D-6D69-42DF-BFE8-03BE66DF48AA}" presName="vert0" presStyleCnt="0">
        <dgm:presLayoutVars>
          <dgm:dir/>
          <dgm:animOne val="branch"/>
          <dgm:animLvl val="lvl"/>
        </dgm:presLayoutVars>
      </dgm:prSet>
      <dgm:spPr/>
    </dgm:pt>
    <dgm:pt modelId="{D4158F72-5E52-43FE-88E2-D53313CDF997}" type="pres">
      <dgm:prSet presAssocID="{D010B190-D480-4453-AAD6-3D41C9816033}" presName="thickLine" presStyleLbl="alignNode1" presStyleIdx="0" presStyleCnt="2"/>
      <dgm:spPr/>
    </dgm:pt>
    <dgm:pt modelId="{C323E018-3AE6-43C3-BD44-A70F29498CBC}" type="pres">
      <dgm:prSet presAssocID="{D010B190-D480-4453-AAD6-3D41C9816033}" presName="horz1" presStyleCnt="0"/>
      <dgm:spPr/>
    </dgm:pt>
    <dgm:pt modelId="{8668258C-457D-4598-932D-D85739186EA0}" type="pres">
      <dgm:prSet presAssocID="{D010B190-D480-4453-AAD6-3D41C9816033}" presName="tx1" presStyleLbl="revTx" presStyleIdx="0" presStyleCnt="4"/>
      <dgm:spPr/>
    </dgm:pt>
    <dgm:pt modelId="{5000AB99-CECF-46BB-A088-9D8094CC531C}" type="pres">
      <dgm:prSet presAssocID="{D010B190-D480-4453-AAD6-3D41C9816033}" presName="vert1" presStyleCnt="0"/>
      <dgm:spPr/>
    </dgm:pt>
    <dgm:pt modelId="{83B85E85-B04D-4C78-8B9B-67FECA6CEA80}" type="pres">
      <dgm:prSet presAssocID="{5A854857-9D73-474E-BF86-E387EF1B26C5}" presName="vertSpace2a" presStyleCnt="0"/>
      <dgm:spPr/>
    </dgm:pt>
    <dgm:pt modelId="{EB36E4C1-29CA-4D7F-8B7C-5051BF3151AB}" type="pres">
      <dgm:prSet presAssocID="{5A854857-9D73-474E-BF86-E387EF1B26C5}" presName="horz2" presStyleCnt="0"/>
      <dgm:spPr/>
    </dgm:pt>
    <dgm:pt modelId="{6DADE0D5-54FA-4101-AC6F-AC993903407D}" type="pres">
      <dgm:prSet presAssocID="{5A854857-9D73-474E-BF86-E387EF1B26C5}" presName="horzSpace2" presStyleCnt="0"/>
      <dgm:spPr/>
    </dgm:pt>
    <dgm:pt modelId="{7D9F02F6-AB3C-42EF-943B-4DA98AC9B302}" type="pres">
      <dgm:prSet presAssocID="{5A854857-9D73-474E-BF86-E387EF1B26C5}" presName="tx2" presStyleLbl="revTx" presStyleIdx="1" presStyleCnt="4"/>
      <dgm:spPr/>
    </dgm:pt>
    <dgm:pt modelId="{0A6148E9-4B51-484E-90FE-C1409ADEE87A}" type="pres">
      <dgm:prSet presAssocID="{5A854857-9D73-474E-BF86-E387EF1B26C5}" presName="vert2" presStyleCnt="0"/>
      <dgm:spPr/>
    </dgm:pt>
    <dgm:pt modelId="{63CD01F0-4E2D-490D-8FE5-7354EA565641}" type="pres">
      <dgm:prSet presAssocID="{5A854857-9D73-474E-BF86-E387EF1B26C5}" presName="thinLine2b" presStyleLbl="callout" presStyleIdx="0" presStyleCnt="2"/>
      <dgm:spPr/>
    </dgm:pt>
    <dgm:pt modelId="{D832A859-A3DA-4EFF-A855-821B1D9D11F9}" type="pres">
      <dgm:prSet presAssocID="{5A854857-9D73-474E-BF86-E387EF1B26C5}" presName="vertSpace2b" presStyleCnt="0"/>
      <dgm:spPr/>
    </dgm:pt>
    <dgm:pt modelId="{DFCA17FD-AC34-4D0B-93A4-01B471ABED52}" type="pres">
      <dgm:prSet presAssocID="{AAE6F07D-13DF-4BE6-B405-4EA2FD9D40A1}" presName="thickLine" presStyleLbl="alignNode1" presStyleIdx="1" presStyleCnt="2"/>
      <dgm:spPr/>
    </dgm:pt>
    <dgm:pt modelId="{F3F9136D-4B5B-41F3-B9F7-FE5B7E22C4AA}" type="pres">
      <dgm:prSet presAssocID="{AAE6F07D-13DF-4BE6-B405-4EA2FD9D40A1}" presName="horz1" presStyleCnt="0"/>
      <dgm:spPr/>
    </dgm:pt>
    <dgm:pt modelId="{87D49EA6-EBEF-4E2A-A8F6-51E2EE5079E3}" type="pres">
      <dgm:prSet presAssocID="{AAE6F07D-13DF-4BE6-B405-4EA2FD9D40A1}" presName="tx1" presStyleLbl="revTx" presStyleIdx="2" presStyleCnt="4"/>
      <dgm:spPr/>
    </dgm:pt>
    <dgm:pt modelId="{B10C25F0-0707-46F5-A770-86948929BFCA}" type="pres">
      <dgm:prSet presAssocID="{AAE6F07D-13DF-4BE6-B405-4EA2FD9D40A1}" presName="vert1" presStyleCnt="0"/>
      <dgm:spPr/>
    </dgm:pt>
    <dgm:pt modelId="{A070DB87-21C1-4E17-8F31-E946E39600B1}" type="pres">
      <dgm:prSet presAssocID="{3B2B6408-1F8E-4FB8-807A-B1097D3ABA45}" presName="vertSpace2a" presStyleCnt="0"/>
      <dgm:spPr/>
    </dgm:pt>
    <dgm:pt modelId="{1E3BD815-F7E4-467E-8CBF-C4902EBBDA4E}" type="pres">
      <dgm:prSet presAssocID="{3B2B6408-1F8E-4FB8-807A-B1097D3ABA45}" presName="horz2" presStyleCnt="0"/>
      <dgm:spPr/>
    </dgm:pt>
    <dgm:pt modelId="{58117F09-3DA7-4FFD-9A9C-F6292133BF46}" type="pres">
      <dgm:prSet presAssocID="{3B2B6408-1F8E-4FB8-807A-B1097D3ABA45}" presName="horzSpace2" presStyleCnt="0"/>
      <dgm:spPr/>
    </dgm:pt>
    <dgm:pt modelId="{CF109119-E5F3-4427-B7A4-727388639BD5}" type="pres">
      <dgm:prSet presAssocID="{3B2B6408-1F8E-4FB8-807A-B1097D3ABA45}" presName="tx2" presStyleLbl="revTx" presStyleIdx="3" presStyleCnt="4"/>
      <dgm:spPr/>
    </dgm:pt>
    <dgm:pt modelId="{9C0EA615-1275-44F2-BF2F-3D282146DCD1}" type="pres">
      <dgm:prSet presAssocID="{3B2B6408-1F8E-4FB8-807A-B1097D3ABA45}" presName="vert2" presStyleCnt="0"/>
      <dgm:spPr/>
    </dgm:pt>
    <dgm:pt modelId="{39EF720E-4D0F-4DD1-B860-6FCBDC84F766}" type="pres">
      <dgm:prSet presAssocID="{3B2B6408-1F8E-4FB8-807A-B1097D3ABA45}" presName="thinLine2b" presStyleLbl="callout" presStyleIdx="1" presStyleCnt="2"/>
      <dgm:spPr/>
    </dgm:pt>
    <dgm:pt modelId="{391C9A4A-CC6C-4719-A701-325FEFBC7CD2}" type="pres">
      <dgm:prSet presAssocID="{3B2B6408-1F8E-4FB8-807A-B1097D3ABA45}" presName="vertSpace2b" presStyleCnt="0"/>
      <dgm:spPr/>
    </dgm:pt>
  </dgm:ptLst>
  <dgm:cxnLst>
    <dgm:cxn modelId="{1DA2AF5D-7485-4CD9-943F-7B28B76814B7}" type="presOf" srcId="{5A854857-9D73-474E-BF86-E387EF1B26C5}" destId="{7D9F02F6-AB3C-42EF-943B-4DA98AC9B302}" srcOrd="0" destOrd="0" presId="urn:microsoft.com/office/officeart/2008/layout/LinedList"/>
    <dgm:cxn modelId="{5D599955-85D1-41D7-B00F-C22B765137CB}" srcId="{D010B190-D480-4453-AAD6-3D41C9816033}" destId="{5A854857-9D73-474E-BF86-E387EF1B26C5}" srcOrd="0" destOrd="0" parTransId="{04968299-C104-42A5-8B88-8E64D696EEAF}" sibTransId="{7992951E-7E69-4C32-9277-FFD8E65813F2}"/>
    <dgm:cxn modelId="{B774CF79-F716-4B70-8EFF-776492C75E1B}" type="presOf" srcId="{D010B190-D480-4453-AAD6-3D41C9816033}" destId="{8668258C-457D-4598-932D-D85739186EA0}" srcOrd="0" destOrd="0" presId="urn:microsoft.com/office/officeart/2008/layout/LinedList"/>
    <dgm:cxn modelId="{C90152B0-7435-4131-8A13-FD6EAFDED999}" srcId="{2679BA0D-6D69-42DF-BFE8-03BE66DF48AA}" destId="{AAE6F07D-13DF-4BE6-B405-4EA2FD9D40A1}" srcOrd="1" destOrd="0" parTransId="{A2B2CB86-0F04-4ADA-8E15-90804D91E4FD}" sibTransId="{A0DB0FC3-D734-4131-96B5-7845171D0956}"/>
    <dgm:cxn modelId="{A9B4B0B2-D9E3-459E-A001-15FCD730FFD4}" srcId="{AAE6F07D-13DF-4BE6-B405-4EA2FD9D40A1}" destId="{3B2B6408-1F8E-4FB8-807A-B1097D3ABA45}" srcOrd="0" destOrd="0" parTransId="{565BC906-F184-428E-BB62-04C9E7997F67}" sibTransId="{96377AA4-E631-4D54-AA55-1B892A769C98}"/>
    <dgm:cxn modelId="{605B3FC2-A7AC-487D-B9B6-72C24F483145}" srcId="{2679BA0D-6D69-42DF-BFE8-03BE66DF48AA}" destId="{D010B190-D480-4453-AAD6-3D41C9816033}" srcOrd="0" destOrd="0" parTransId="{8B563370-F574-4FA2-A8C6-CA1CA55E78AF}" sibTransId="{29280E36-A410-4D39-B1D1-8488B26FEA8B}"/>
    <dgm:cxn modelId="{4E834FDB-3153-4934-B3EA-613CC19A4742}" type="presOf" srcId="{3B2B6408-1F8E-4FB8-807A-B1097D3ABA45}" destId="{CF109119-E5F3-4427-B7A4-727388639BD5}" srcOrd="0" destOrd="0" presId="urn:microsoft.com/office/officeart/2008/layout/LinedList"/>
    <dgm:cxn modelId="{CEA43FFB-BA14-468E-B8F7-D9CB1AE5937D}" type="presOf" srcId="{2679BA0D-6D69-42DF-BFE8-03BE66DF48AA}" destId="{9A7A6F50-5B9F-4255-AC47-090CF43DF077}" srcOrd="0" destOrd="0" presId="urn:microsoft.com/office/officeart/2008/layout/LinedList"/>
    <dgm:cxn modelId="{D3BF5EFD-035E-446F-8F7C-38F4D36AEC4B}" type="presOf" srcId="{AAE6F07D-13DF-4BE6-B405-4EA2FD9D40A1}" destId="{87D49EA6-EBEF-4E2A-A8F6-51E2EE5079E3}" srcOrd="0" destOrd="0" presId="urn:microsoft.com/office/officeart/2008/layout/LinedList"/>
    <dgm:cxn modelId="{19312DD8-1768-44FB-B00A-416AFA6127C2}" type="presParOf" srcId="{9A7A6F50-5B9F-4255-AC47-090CF43DF077}" destId="{D4158F72-5E52-43FE-88E2-D53313CDF997}" srcOrd="0" destOrd="0" presId="urn:microsoft.com/office/officeart/2008/layout/LinedList"/>
    <dgm:cxn modelId="{DE216332-D297-4E33-8112-7FCEAEFD96E6}" type="presParOf" srcId="{9A7A6F50-5B9F-4255-AC47-090CF43DF077}" destId="{C323E018-3AE6-43C3-BD44-A70F29498CBC}" srcOrd="1" destOrd="0" presId="urn:microsoft.com/office/officeart/2008/layout/LinedList"/>
    <dgm:cxn modelId="{BA60D0F5-3F43-4BF3-8AE1-0B56E2DE746E}" type="presParOf" srcId="{C323E018-3AE6-43C3-BD44-A70F29498CBC}" destId="{8668258C-457D-4598-932D-D85739186EA0}" srcOrd="0" destOrd="0" presId="urn:microsoft.com/office/officeart/2008/layout/LinedList"/>
    <dgm:cxn modelId="{7610E92D-D171-40F4-B17B-6BBC805A45F8}" type="presParOf" srcId="{C323E018-3AE6-43C3-BD44-A70F29498CBC}" destId="{5000AB99-CECF-46BB-A088-9D8094CC531C}" srcOrd="1" destOrd="0" presId="urn:microsoft.com/office/officeart/2008/layout/LinedList"/>
    <dgm:cxn modelId="{CABC4225-24DD-4FE2-96CD-46974428098F}" type="presParOf" srcId="{5000AB99-CECF-46BB-A088-9D8094CC531C}" destId="{83B85E85-B04D-4C78-8B9B-67FECA6CEA80}" srcOrd="0" destOrd="0" presId="urn:microsoft.com/office/officeart/2008/layout/LinedList"/>
    <dgm:cxn modelId="{8326D50F-8CAA-4417-8084-427159A34CE5}" type="presParOf" srcId="{5000AB99-CECF-46BB-A088-9D8094CC531C}" destId="{EB36E4C1-29CA-4D7F-8B7C-5051BF3151AB}" srcOrd="1" destOrd="0" presId="urn:microsoft.com/office/officeart/2008/layout/LinedList"/>
    <dgm:cxn modelId="{64B52793-0D27-4B93-94E2-9B4AB4761120}" type="presParOf" srcId="{EB36E4C1-29CA-4D7F-8B7C-5051BF3151AB}" destId="{6DADE0D5-54FA-4101-AC6F-AC993903407D}" srcOrd="0" destOrd="0" presId="urn:microsoft.com/office/officeart/2008/layout/LinedList"/>
    <dgm:cxn modelId="{4C739771-315F-490F-8474-F6547ADE444A}" type="presParOf" srcId="{EB36E4C1-29CA-4D7F-8B7C-5051BF3151AB}" destId="{7D9F02F6-AB3C-42EF-943B-4DA98AC9B302}" srcOrd="1" destOrd="0" presId="urn:microsoft.com/office/officeart/2008/layout/LinedList"/>
    <dgm:cxn modelId="{4B9FF5B8-4134-4BC1-88B7-74E6D8743F18}" type="presParOf" srcId="{EB36E4C1-29CA-4D7F-8B7C-5051BF3151AB}" destId="{0A6148E9-4B51-484E-90FE-C1409ADEE87A}" srcOrd="2" destOrd="0" presId="urn:microsoft.com/office/officeart/2008/layout/LinedList"/>
    <dgm:cxn modelId="{B87D4C0D-80DE-41C8-BD4C-AC1D9076EF4D}" type="presParOf" srcId="{5000AB99-CECF-46BB-A088-9D8094CC531C}" destId="{63CD01F0-4E2D-490D-8FE5-7354EA565641}" srcOrd="2" destOrd="0" presId="urn:microsoft.com/office/officeart/2008/layout/LinedList"/>
    <dgm:cxn modelId="{C2C96E27-6AE6-4363-8826-3EAD77024514}" type="presParOf" srcId="{5000AB99-CECF-46BB-A088-9D8094CC531C}" destId="{D832A859-A3DA-4EFF-A855-821B1D9D11F9}" srcOrd="3" destOrd="0" presId="urn:microsoft.com/office/officeart/2008/layout/LinedList"/>
    <dgm:cxn modelId="{C5F479AD-D66A-4094-90F2-7AD97F0A2C2B}" type="presParOf" srcId="{9A7A6F50-5B9F-4255-AC47-090CF43DF077}" destId="{DFCA17FD-AC34-4D0B-93A4-01B471ABED52}" srcOrd="2" destOrd="0" presId="urn:microsoft.com/office/officeart/2008/layout/LinedList"/>
    <dgm:cxn modelId="{64A8885D-E5F9-4708-925F-35B6C17737F7}" type="presParOf" srcId="{9A7A6F50-5B9F-4255-AC47-090CF43DF077}" destId="{F3F9136D-4B5B-41F3-B9F7-FE5B7E22C4AA}" srcOrd="3" destOrd="0" presId="urn:microsoft.com/office/officeart/2008/layout/LinedList"/>
    <dgm:cxn modelId="{29B755A0-5E16-4768-859C-027CE7437EBF}" type="presParOf" srcId="{F3F9136D-4B5B-41F3-B9F7-FE5B7E22C4AA}" destId="{87D49EA6-EBEF-4E2A-A8F6-51E2EE5079E3}" srcOrd="0" destOrd="0" presId="urn:microsoft.com/office/officeart/2008/layout/LinedList"/>
    <dgm:cxn modelId="{A63471B5-E43E-41B5-93D9-24757DB78A29}" type="presParOf" srcId="{F3F9136D-4B5B-41F3-B9F7-FE5B7E22C4AA}" destId="{B10C25F0-0707-46F5-A770-86948929BFCA}" srcOrd="1" destOrd="0" presId="urn:microsoft.com/office/officeart/2008/layout/LinedList"/>
    <dgm:cxn modelId="{B740F88F-0767-4D18-A2A0-12270BD6AA3F}" type="presParOf" srcId="{B10C25F0-0707-46F5-A770-86948929BFCA}" destId="{A070DB87-21C1-4E17-8F31-E946E39600B1}" srcOrd="0" destOrd="0" presId="urn:microsoft.com/office/officeart/2008/layout/LinedList"/>
    <dgm:cxn modelId="{886A8981-0BD1-4F93-97C8-7F7478AE8909}" type="presParOf" srcId="{B10C25F0-0707-46F5-A770-86948929BFCA}" destId="{1E3BD815-F7E4-467E-8CBF-C4902EBBDA4E}" srcOrd="1" destOrd="0" presId="urn:microsoft.com/office/officeart/2008/layout/LinedList"/>
    <dgm:cxn modelId="{A68B801F-730F-4BA9-84F4-6CA070A5B20A}" type="presParOf" srcId="{1E3BD815-F7E4-467E-8CBF-C4902EBBDA4E}" destId="{58117F09-3DA7-4FFD-9A9C-F6292133BF46}" srcOrd="0" destOrd="0" presId="urn:microsoft.com/office/officeart/2008/layout/LinedList"/>
    <dgm:cxn modelId="{22CF8B11-13F5-45D9-95DC-846A8B38C74D}" type="presParOf" srcId="{1E3BD815-F7E4-467E-8CBF-C4902EBBDA4E}" destId="{CF109119-E5F3-4427-B7A4-727388639BD5}" srcOrd="1" destOrd="0" presId="urn:microsoft.com/office/officeart/2008/layout/LinedList"/>
    <dgm:cxn modelId="{06969DB5-69EE-47B2-8D97-AAB8292B8516}" type="presParOf" srcId="{1E3BD815-F7E4-467E-8CBF-C4902EBBDA4E}" destId="{9C0EA615-1275-44F2-BF2F-3D282146DCD1}" srcOrd="2" destOrd="0" presId="urn:microsoft.com/office/officeart/2008/layout/LinedList"/>
    <dgm:cxn modelId="{154D1DB6-A2F0-4487-8418-920ABA53E9D3}" type="presParOf" srcId="{B10C25F0-0707-46F5-A770-86948929BFCA}" destId="{39EF720E-4D0F-4DD1-B860-6FCBDC84F766}" srcOrd="2" destOrd="0" presId="urn:microsoft.com/office/officeart/2008/layout/LinedList"/>
    <dgm:cxn modelId="{3A9C2A7E-91FE-498D-A83B-B854966963EA}" type="presParOf" srcId="{B10C25F0-0707-46F5-A770-86948929BFCA}" destId="{391C9A4A-CC6C-4719-A701-325FEFBC7CD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79BA0D-6D69-42DF-BFE8-03BE66DF48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D"/>
        </a:p>
      </dgm:t>
    </dgm:pt>
    <dgm:pt modelId="{D010B190-D480-4453-AAD6-3D41C9816033}">
      <dgm:prSet phldrT="[Text]" phldr="0"/>
      <dgm:spPr/>
      <dgm:t>
        <a:bodyPr/>
        <a:lstStyle/>
        <a:p>
          <a:r>
            <a:rPr lang="en-US" dirty="0"/>
            <a:t>Differs from </a:t>
          </a:r>
          <a:endParaRPr lang="en-ID" dirty="0"/>
        </a:p>
      </dgm:t>
    </dgm:pt>
    <dgm:pt modelId="{8B563370-F574-4FA2-A8C6-CA1CA55E78AF}" type="parTrans" cxnId="{605B3FC2-A7AC-487D-B9B6-72C24F483145}">
      <dgm:prSet/>
      <dgm:spPr/>
      <dgm:t>
        <a:bodyPr/>
        <a:lstStyle/>
        <a:p>
          <a:endParaRPr lang="en-ID"/>
        </a:p>
      </dgm:t>
    </dgm:pt>
    <dgm:pt modelId="{29280E36-A410-4D39-B1D1-8488B26FEA8B}" type="sibTrans" cxnId="{605B3FC2-A7AC-487D-B9B6-72C24F483145}">
      <dgm:prSet/>
      <dgm:spPr/>
      <dgm:t>
        <a:bodyPr/>
        <a:lstStyle/>
        <a:p>
          <a:endParaRPr lang="en-ID"/>
        </a:p>
      </dgm:t>
    </dgm:pt>
    <dgm:pt modelId="{5A854857-9D73-474E-BF86-E387EF1B26C5}">
      <dgm:prSet phldrT="[Text]" phldr="0"/>
      <dgm:spPr/>
      <dgm:t>
        <a:bodyPr/>
        <a:lstStyle/>
        <a:p>
          <a:r>
            <a:rPr lang="en-US" dirty="0"/>
            <a:t>Jakarta </a:t>
          </a:r>
          <a:r>
            <a:rPr lang="en-US" b="1" dirty="0"/>
            <a:t>differs from </a:t>
          </a:r>
          <a:r>
            <a:rPr lang="en-US" dirty="0"/>
            <a:t>Yogyakarta by having a much larger population.</a:t>
          </a:r>
          <a:endParaRPr lang="en-ID" dirty="0"/>
        </a:p>
      </dgm:t>
    </dgm:pt>
    <dgm:pt modelId="{04968299-C104-42A5-8B88-8E64D696EEAF}" type="parTrans" cxnId="{5D599955-85D1-41D7-B00F-C22B765137CB}">
      <dgm:prSet/>
      <dgm:spPr/>
      <dgm:t>
        <a:bodyPr/>
        <a:lstStyle/>
        <a:p>
          <a:endParaRPr lang="en-ID"/>
        </a:p>
      </dgm:t>
    </dgm:pt>
    <dgm:pt modelId="{7992951E-7E69-4C32-9277-FFD8E65813F2}" type="sibTrans" cxnId="{5D599955-85D1-41D7-B00F-C22B765137CB}">
      <dgm:prSet/>
      <dgm:spPr/>
      <dgm:t>
        <a:bodyPr/>
        <a:lstStyle/>
        <a:p>
          <a:endParaRPr lang="en-ID"/>
        </a:p>
      </dgm:t>
    </dgm:pt>
    <dgm:pt modelId="{C175992E-81DE-43D0-A950-96CB2607B27C}">
      <dgm:prSet phldrT="[Text]" phldr="0"/>
      <dgm:spPr/>
      <dgm:t>
        <a:bodyPr/>
        <a:lstStyle/>
        <a:p>
          <a:r>
            <a:rPr lang="en-US" dirty="0"/>
            <a:t>While</a:t>
          </a:r>
          <a:endParaRPr lang="en-ID" dirty="0"/>
        </a:p>
      </dgm:t>
    </dgm:pt>
    <dgm:pt modelId="{2E71B1E7-69BE-4DF6-988A-92218F3F9B6E}" type="parTrans" cxnId="{E432EEF7-C7DF-460C-999C-E8A7C8308090}">
      <dgm:prSet/>
      <dgm:spPr/>
    </dgm:pt>
    <dgm:pt modelId="{4BBA448D-7588-432D-9EF6-F0370581E330}" type="sibTrans" cxnId="{E432EEF7-C7DF-460C-999C-E8A7C8308090}">
      <dgm:prSet/>
      <dgm:spPr/>
    </dgm:pt>
    <dgm:pt modelId="{A4615E46-9E44-4FA0-B1D9-3D87D576C0D8}">
      <dgm:prSet phldrT="[Text]" phldr="0"/>
      <dgm:spPr/>
      <dgm:t>
        <a:bodyPr/>
        <a:lstStyle/>
        <a:p>
          <a:r>
            <a:rPr lang="en-US" dirty="0"/>
            <a:t>While Yogyakarta is famous for its historical temples, Jakarta is famous for its modern skyscrapers.</a:t>
          </a:r>
          <a:endParaRPr lang="en-ID" dirty="0"/>
        </a:p>
      </dgm:t>
    </dgm:pt>
    <dgm:pt modelId="{630FEA55-0276-49C1-B4C3-2EA25B0BECFE}" type="parTrans" cxnId="{24114C7B-697E-41BC-B4AF-C40D3C0DE8D0}">
      <dgm:prSet/>
      <dgm:spPr/>
    </dgm:pt>
    <dgm:pt modelId="{CF6B5E0A-A694-4571-847B-CF53AA4FBF2C}" type="sibTrans" cxnId="{24114C7B-697E-41BC-B4AF-C40D3C0DE8D0}">
      <dgm:prSet/>
      <dgm:spPr/>
    </dgm:pt>
    <dgm:pt modelId="{EE00E2EB-836D-40E0-99B2-58F3F368A8B3}" type="pres">
      <dgm:prSet presAssocID="{2679BA0D-6D69-42DF-BFE8-03BE66DF48AA}" presName="linear" presStyleCnt="0">
        <dgm:presLayoutVars>
          <dgm:animLvl val="lvl"/>
          <dgm:resizeHandles val="exact"/>
        </dgm:presLayoutVars>
      </dgm:prSet>
      <dgm:spPr/>
    </dgm:pt>
    <dgm:pt modelId="{2368E774-366E-4D45-B073-218E0AECBD16}" type="pres">
      <dgm:prSet presAssocID="{D010B190-D480-4453-AAD6-3D41C9816033}" presName="parentText" presStyleLbl="node1" presStyleIdx="0" presStyleCnt="2">
        <dgm:presLayoutVars>
          <dgm:chMax val="0"/>
          <dgm:bulletEnabled val="1"/>
        </dgm:presLayoutVars>
      </dgm:prSet>
      <dgm:spPr/>
    </dgm:pt>
    <dgm:pt modelId="{66FA1255-57EC-427F-BABA-4A45BE03292B}" type="pres">
      <dgm:prSet presAssocID="{D010B190-D480-4453-AAD6-3D41C9816033}" presName="childText" presStyleLbl="revTx" presStyleIdx="0" presStyleCnt="2">
        <dgm:presLayoutVars>
          <dgm:bulletEnabled val="1"/>
        </dgm:presLayoutVars>
      </dgm:prSet>
      <dgm:spPr/>
    </dgm:pt>
    <dgm:pt modelId="{7067E95F-A0C9-43AE-865D-92B327BE14F9}" type="pres">
      <dgm:prSet presAssocID="{C175992E-81DE-43D0-A950-96CB2607B27C}" presName="parentText" presStyleLbl="node1" presStyleIdx="1" presStyleCnt="2">
        <dgm:presLayoutVars>
          <dgm:chMax val="0"/>
          <dgm:bulletEnabled val="1"/>
        </dgm:presLayoutVars>
      </dgm:prSet>
      <dgm:spPr/>
    </dgm:pt>
    <dgm:pt modelId="{DAFFAF79-5B95-4F80-A238-3D32B6AD6ACC}" type="pres">
      <dgm:prSet presAssocID="{C175992E-81DE-43D0-A950-96CB2607B27C}" presName="childText" presStyleLbl="revTx" presStyleIdx="1" presStyleCnt="2">
        <dgm:presLayoutVars>
          <dgm:bulletEnabled val="1"/>
        </dgm:presLayoutVars>
      </dgm:prSet>
      <dgm:spPr/>
    </dgm:pt>
  </dgm:ptLst>
  <dgm:cxnLst>
    <dgm:cxn modelId="{8C559A08-9A70-4ECC-BEF2-5C0A63BE5A9D}" type="presOf" srcId="{2679BA0D-6D69-42DF-BFE8-03BE66DF48AA}" destId="{EE00E2EB-836D-40E0-99B2-58F3F368A8B3}" srcOrd="0" destOrd="0" presId="urn:microsoft.com/office/officeart/2005/8/layout/vList2"/>
    <dgm:cxn modelId="{AE1FB33D-76B5-4F9D-8918-9C10931F105A}" type="presOf" srcId="{5A854857-9D73-474E-BF86-E387EF1B26C5}" destId="{66FA1255-57EC-427F-BABA-4A45BE03292B}" srcOrd="0" destOrd="0" presId="urn:microsoft.com/office/officeart/2005/8/layout/vList2"/>
    <dgm:cxn modelId="{1586B373-9C40-4FE6-B4D9-592F035ADF86}" type="presOf" srcId="{A4615E46-9E44-4FA0-B1D9-3D87D576C0D8}" destId="{DAFFAF79-5B95-4F80-A238-3D32B6AD6ACC}" srcOrd="0" destOrd="0" presId="urn:microsoft.com/office/officeart/2005/8/layout/vList2"/>
    <dgm:cxn modelId="{5D599955-85D1-41D7-B00F-C22B765137CB}" srcId="{D010B190-D480-4453-AAD6-3D41C9816033}" destId="{5A854857-9D73-474E-BF86-E387EF1B26C5}" srcOrd="0" destOrd="0" parTransId="{04968299-C104-42A5-8B88-8E64D696EEAF}" sibTransId="{7992951E-7E69-4C32-9277-FFD8E65813F2}"/>
    <dgm:cxn modelId="{FB2C6D77-F8D2-42FC-BB33-6730713463E5}" type="presOf" srcId="{C175992E-81DE-43D0-A950-96CB2607B27C}" destId="{7067E95F-A0C9-43AE-865D-92B327BE14F9}" srcOrd="0" destOrd="0" presId="urn:microsoft.com/office/officeart/2005/8/layout/vList2"/>
    <dgm:cxn modelId="{24114C7B-697E-41BC-B4AF-C40D3C0DE8D0}" srcId="{C175992E-81DE-43D0-A950-96CB2607B27C}" destId="{A4615E46-9E44-4FA0-B1D9-3D87D576C0D8}" srcOrd="0" destOrd="0" parTransId="{630FEA55-0276-49C1-B4C3-2EA25B0BECFE}" sibTransId="{CF6B5E0A-A694-4571-847B-CF53AA4FBF2C}"/>
    <dgm:cxn modelId="{74FBFB86-F899-4C4D-BCA2-2BD5D4762243}" type="presOf" srcId="{D010B190-D480-4453-AAD6-3D41C9816033}" destId="{2368E774-366E-4D45-B073-218E0AECBD16}" srcOrd="0" destOrd="0" presId="urn:microsoft.com/office/officeart/2005/8/layout/vList2"/>
    <dgm:cxn modelId="{605B3FC2-A7AC-487D-B9B6-72C24F483145}" srcId="{2679BA0D-6D69-42DF-BFE8-03BE66DF48AA}" destId="{D010B190-D480-4453-AAD6-3D41C9816033}" srcOrd="0" destOrd="0" parTransId="{8B563370-F574-4FA2-A8C6-CA1CA55E78AF}" sibTransId="{29280E36-A410-4D39-B1D1-8488B26FEA8B}"/>
    <dgm:cxn modelId="{E432EEF7-C7DF-460C-999C-E8A7C8308090}" srcId="{2679BA0D-6D69-42DF-BFE8-03BE66DF48AA}" destId="{C175992E-81DE-43D0-A950-96CB2607B27C}" srcOrd="1" destOrd="0" parTransId="{2E71B1E7-69BE-4DF6-988A-92218F3F9B6E}" sibTransId="{4BBA448D-7588-432D-9EF6-F0370581E330}"/>
    <dgm:cxn modelId="{333CDF73-E3FD-4E18-8CAD-7EDAEA998196}" type="presParOf" srcId="{EE00E2EB-836D-40E0-99B2-58F3F368A8B3}" destId="{2368E774-366E-4D45-B073-218E0AECBD16}" srcOrd="0" destOrd="0" presId="urn:microsoft.com/office/officeart/2005/8/layout/vList2"/>
    <dgm:cxn modelId="{DBB64D1B-4EFB-4338-8E7E-BFA62C6B9A34}" type="presParOf" srcId="{EE00E2EB-836D-40E0-99B2-58F3F368A8B3}" destId="{66FA1255-57EC-427F-BABA-4A45BE03292B}" srcOrd="1" destOrd="0" presId="urn:microsoft.com/office/officeart/2005/8/layout/vList2"/>
    <dgm:cxn modelId="{35870417-377E-413D-B7B1-547117707A07}" type="presParOf" srcId="{EE00E2EB-836D-40E0-99B2-58F3F368A8B3}" destId="{7067E95F-A0C9-43AE-865D-92B327BE14F9}" srcOrd="2" destOrd="0" presId="urn:microsoft.com/office/officeart/2005/8/layout/vList2"/>
    <dgm:cxn modelId="{7577FF04-7CE0-4253-8D37-8FB8FF25DDC3}" type="presParOf" srcId="{EE00E2EB-836D-40E0-99B2-58F3F368A8B3}" destId="{DAFFAF79-5B95-4F80-A238-3D32B6AD6AC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730ADD-D459-4988-B1E8-557A5EA7E87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D"/>
        </a:p>
      </dgm:t>
    </dgm:pt>
    <dgm:pt modelId="{124D13BE-4E6D-4FA5-841A-10AB82B59CCE}">
      <dgm:prSet phldrT="[Text]"/>
      <dgm:spPr/>
      <dgm:t>
        <a:bodyPr/>
        <a:lstStyle/>
        <a:p>
          <a:r>
            <a:rPr lang="en-US" dirty="0"/>
            <a:t>Transition Words for Comparison </a:t>
          </a:r>
          <a:endParaRPr lang="en-ID" b="1" dirty="0"/>
        </a:p>
      </dgm:t>
    </dgm:pt>
    <dgm:pt modelId="{4C13B3E7-8518-4117-9626-8C1552D8D533}" type="parTrans" cxnId="{CD8B3F7E-F068-4C53-869D-0D64935596C3}">
      <dgm:prSet/>
      <dgm:spPr/>
      <dgm:t>
        <a:bodyPr/>
        <a:lstStyle/>
        <a:p>
          <a:endParaRPr lang="en-ID"/>
        </a:p>
      </dgm:t>
    </dgm:pt>
    <dgm:pt modelId="{0EDE6B5B-9A36-4C55-BB72-6D186C63F935}" type="sibTrans" cxnId="{CD8B3F7E-F068-4C53-869D-0D64935596C3}">
      <dgm:prSet/>
      <dgm:spPr/>
      <dgm:t>
        <a:bodyPr/>
        <a:lstStyle/>
        <a:p>
          <a:endParaRPr lang="en-ID"/>
        </a:p>
      </dgm:t>
    </dgm:pt>
    <dgm:pt modelId="{CEEFAFD6-958A-4352-A5DB-3F361B5CEA7F}" type="pres">
      <dgm:prSet presAssocID="{57730ADD-D459-4988-B1E8-557A5EA7E87D}" presName="linear" presStyleCnt="0">
        <dgm:presLayoutVars>
          <dgm:animLvl val="lvl"/>
          <dgm:resizeHandles val="exact"/>
        </dgm:presLayoutVars>
      </dgm:prSet>
      <dgm:spPr/>
    </dgm:pt>
    <dgm:pt modelId="{183290F4-4FFB-4E7B-BC8D-2D381C511435}" type="pres">
      <dgm:prSet presAssocID="{124D13BE-4E6D-4FA5-841A-10AB82B59CCE}" presName="parentText" presStyleLbl="node1" presStyleIdx="0" presStyleCnt="1">
        <dgm:presLayoutVars>
          <dgm:chMax val="0"/>
          <dgm:bulletEnabled val="1"/>
        </dgm:presLayoutVars>
      </dgm:prSet>
      <dgm:spPr/>
    </dgm:pt>
  </dgm:ptLst>
  <dgm:cxnLst>
    <dgm:cxn modelId="{CD8B3F7E-F068-4C53-869D-0D64935596C3}" srcId="{57730ADD-D459-4988-B1E8-557A5EA7E87D}" destId="{124D13BE-4E6D-4FA5-841A-10AB82B59CCE}" srcOrd="0" destOrd="0" parTransId="{4C13B3E7-8518-4117-9626-8C1552D8D533}" sibTransId="{0EDE6B5B-9A36-4C55-BB72-6D186C63F935}"/>
    <dgm:cxn modelId="{417A9CC0-ACBB-4B92-88CF-AEA70D77D938}" type="presOf" srcId="{124D13BE-4E6D-4FA5-841A-10AB82B59CCE}" destId="{183290F4-4FFB-4E7B-BC8D-2D381C511435}" srcOrd="0" destOrd="0" presId="urn:microsoft.com/office/officeart/2005/8/layout/vList2"/>
    <dgm:cxn modelId="{7CE855D4-4C67-4B66-8F72-D323C9EC55CA}" type="presOf" srcId="{57730ADD-D459-4988-B1E8-557A5EA7E87D}" destId="{CEEFAFD6-958A-4352-A5DB-3F361B5CEA7F}" srcOrd="0" destOrd="0" presId="urn:microsoft.com/office/officeart/2005/8/layout/vList2"/>
    <dgm:cxn modelId="{1AB567A6-6F9F-46A8-90DF-D979138332D7}" type="presParOf" srcId="{CEEFAFD6-958A-4352-A5DB-3F361B5CEA7F}" destId="{183290F4-4FFB-4E7B-BC8D-2D381C5114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885717"/>
          <a:ext cx="10591799" cy="40306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A Comparison is </a:t>
          </a:r>
        </a:p>
        <a:p>
          <a:pPr marL="0" lvl="0" indent="0" algn="l" defTabSz="2889250">
            <a:lnSpc>
              <a:spcPct val="90000"/>
            </a:lnSpc>
            <a:spcBef>
              <a:spcPct val="0"/>
            </a:spcBef>
            <a:spcAft>
              <a:spcPct val="35000"/>
            </a:spcAft>
            <a:buNone/>
          </a:pPr>
          <a:r>
            <a:rPr lang="en-ID" sz="6500" b="1" kern="1200" dirty="0"/>
            <a:t>When you emphasize the similarities </a:t>
          </a:r>
        </a:p>
      </dsp:txBody>
      <dsp:txXfrm>
        <a:off x="196760" y="1082477"/>
        <a:ext cx="10198279" cy="36371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2121530"/>
          <a:ext cx="10591799" cy="155902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Transition Words for Contrast </a:t>
          </a:r>
          <a:endParaRPr lang="en-ID" sz="6500" b="1" kern="1200" dirty="0"/>
        </a:p>
      </dsp:txBody>
      <dsp:txXfrm>
        <a:off x="76105" y="2197635"/>
        <a:ext cx="10439589" cy="14068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1113867"/>
          <a:ext cx="10591799" cy="35743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The organizational pattern of a </a:t>
          </a:r>
          <a:r>
            <a:rPr lang="en-US" sz="6500" b="1" kern="1200" dirty="0"/>
            <a:t>Comparison</a:t>
          </a:r>
          <a:r>
            <a:rPr lang="en-US" sz="6500" b="0" kern="1200" dirty="0"/>
            <a:t> or </a:t>
          </a:r>
          <a:r>
            <a:rPr lang="en-US" sz="6500" b="1" kern="1200" dirty="0"/>
            <a:t>Contrast</a:t>
          </a:r>
          <a:r>
            <a:rPr lang="en-US" sz="6500" b="0" kern="1200" dirty="0"/>
            <a:t> paragraph </a:t>
          </a:r>
          <a:endParaRPr lang="en-ID" sz="6500" b="1" kern="1200" dirty="0"/>
        </a:p>
      </dsp:txBody>
      <dsp:txXfrm>
        <a:off x="174485" y="1288352"/>
        <a:ext cx="10242829" cy="3225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BACED-F8DE-4696-864C-9EB925E255F1}">
      <dsp:nvSpPr>
        <dsp:cNvPr id="0" name=""/>
        <dsp:cNvSpPr/>
      </dsp:nvSpPr>
      <dsp:spPr>
        <a:xfrm>
          <a:off x="1828" y="1454315"/>
          <a:ext cx="3861593" cy="251003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Block</a:t>
          </a:r>
          <a:endParaRPr lang="en-ID" sz="6300" kern="1200" dirty="0"/>
        </a:p>
      </dsp:txBody>
      <dsp:txXfrm>
        <a:off x="124358" y="1576845"/>
        <a:ext cx="3616533" cy="2264975"/>
      </dsp:txXfrm>
    </dsp:sp>
    <dsp:sp modelId="{189366E5-061B-4364-B82A-545522BDB69D}">
      <dsp:nvSpPr>
        <dsp:cNvPr id="0" name=""/>
        <dsp:cNvSpPr/>
      </dsp:nvSpPr>
      <dsp:spPr>
        <a:xfrm>
          <a:off x="1932625" y="577958"/>
          <a:ext cx="4262749" cy="4262749"/>
        </a:xfrm>
        <a:custGeom>
          <a:avLst/>
          <a:gdLst/>
          <a:ahLst/>
          <a:cxnLst/>
          <a:rect l="0" t="0" r="0" b="0"/>
          <a:pathLst>
            <a:path>
              <a:moveTo>
                <a:pt x="429188" y="848674"/>
              </a:moveTo>
              <a:arcTo wR="2131374" hR="2131374" stAng="13020014" swAng="6359972"/>
            </a:path>
          </a:pathLst>
        </a:custGeom>
        <a:noFill/>
        <a:ln w="12700"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06785E-C168-4CE3-A7B0-1D9CD869ACE9}">
      <dsp:nvSpPr>
        <dsp:cNvPr id="0" name=""/>
        <dsp:cNvSpPr/>
      </dsp:nvSpPr>
      <dsp:spPr>
        <a:xfrm>
          <a:off x="4264578" y="1454315"/>
          <a:ext cx="3861593" cy="251003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Point-by-Point</a:t>
          </a:r>
          <a:endParaRPr lang="en-ID" sz="6300" kern="1200" dirty="0"/>
        </a:p>
      </dsp:txBody>
      <dsp:txXfrm>
        <a:off x="4387108" y="1576845"/>
        <a:ext cx="3616533" cy="2264975"/>
      </dsp:txXfrm>
    </dsp:sp>
    <dsp:sp modelId="{89E35407-3940-4D8C-B7F6-DA42FB9F178D}">
      <dsp:nvSpPr>
        <dsp:cNvPr id="0" name=""/>
        <dsp:cNvSpPr/>
      </dsp:nvSpPr>
      <dsp:spPr>
        <a:xfrm>
          <a:off x="1932625" y="577958"/>
          <a:ext cx="4262749" cy="4262749"/>
        </a:xfrm>
        <a:custGeom>
          <a:avLst/>
          <a:gdLst/>
          <a:ahLst/>
          <a:cxnLst/>
          <a:rect l="0" t="0" r="0" b="0"/>
          <a:pathLst>
            <a:path>
              <a:moveTo>
                <a:pt x="3833561" y="3414075"/>
              </a:moveTo>
              <a:arcTo wR="2131374" hR="2131374" stAng="2220014" swAng="6359972"/>
            </a:path>
          </a:pathLst>
        </a:custGeom>
        <a:noFill/>
        <a:ln w="12700"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581517"/>
          <a:ext cx="10591799" cy="46390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Suppose you are </a:t>
          </a:r>
          <a:r>
            <a:rPr lang="en-US" sz="6500" b="1" kern="1200" dirty="0"/>
            <a:t>interested in </a:t>
          </a:r>
          <a:r>
            <a:rPr lang="en-US" sz="6500" b="0" kern="1200" dirty="0"/>
            <a:t>showing the </a:t>
          </a:r>
          <a:r>
            <a:rPr lang="en-US" sz="6500" b="1" kern="1200" dirty="0"/>
            <a:t>differences </a:t>
          </a:r>
          <a:r>
            <a:rPr lang="en-US" sz="6500" b="0" kern="1200" dirty="0"/>
            <a:t>between vacationing in the </a:t>
          </a:r>
          <a:r>
            <a:rPr lang="en-US" sz="6500" b="1" kern="1200" dirty="0"/>
            <a:t>mountain</a:t>
          </a:r>
          <a:r>
            <a:rPr lang="en-US" sz="6500" b="0" kern="1200" dirty="0"/>
            <a:t> and the </a:t>
          </a:r>
          <a:r>
            <a:rPr lang="en-US" sz="6500" b="1" kern="1200" dirty="0"/>
            <a:t>beach</a:t>
          </a:r>
          <a:endParaRPr lang="en-ID" sz="6500" b="1" kern="1200" dirty="0"/>
        </a:p>
      </dsp:txBody>
      <dsp:txXfrm>
        <a:off x="226460" y="807977"/>
        <a:ext cx="10138879" cy="41861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1608192"/>
          <a:ext cx="10591799" cy="258570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One way is to use </a:t>
          </a:r>
          <a:r>
            <a:rPr lang="en-US" sz="6500" b="1" kern="1200" dirty="0"/>
            <a:t>Block </a:t>
          </a:r>
          <a:r>
            <a:rPr lang="en-US" sz="6500" b="0" kern="1200" dirty="0"/>
            <a:t>arrangement </a:t>
          </a:r>
          <a:endParaRPr lang="en-ID" sz="6500" b="1" kern="1200" dirty="0"/>
        </a:p>
      </dsp:txBody>
      <dsp:txXfrm>
        <a:off x="126223" y="1734415"/>
        <a:ext cx="10339353" cy="23332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87192"/>
          <a:ext cx="10591799" cy="5627699"/>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The Block Method is the simplest way to organize a comparison. It discusses the first subject completely, then the second subject.</a:t>
          </a:r>
          <a:endParaRPr lang="en-ID" sz="6500" b="1" kern="1200" dirty="0"/>
        </a:p>
      </dsp:txBody>
      <dsp:txXfrm>
        <a:off x="274722" y="361914"/>
        <a:ext cx="10042355" cy="50782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1608192"/>
          <a:ext cx="10591799" cy="258570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Another way is to use the </a:t>
          </a:r>
          <a:r>
            <a:rPr lang="en-US" sz="6500" b="1" kern="1200" dirty="0"/>
            <a:t>point-by-point method</a:t>
          </a:r>
          <a:endParaRPr lang="en-ID" sz="6500" b="1" kern="1200" dirty="0"/>
        </a:p>
      </dsp:txBody>
      <dsp:txXfrm>
        <a:off x="126223" y="1734415"/>
        <a:ext cx="10339353" cy="23332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FD672-78DA-4481-8820-FFEBA7E26641}">
      <dsp:nvSpPr>
        <dsp:cNvPr id="0" name=""/>
        <dsp:cNvSpPr/>
      </dsp:nvSpPr>
      <dsp:spPr>
        <a:xfrm>
          <a:off x="0" y="201287"/>
          <a:ext cx="10570028" cy="269451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The Point-by-Point Method alternates between the two subjects, comparing them on specific features one at a time </a:t>
          </a:r>
          <a:endParaRPr lang="en-ID" sz="4900" kern="1200" dirty="0"/>
        </a:p>
      </dsp:txBody>
      <dsp:txXfrm>
        <a:off x="131535" y="332822"/>
        <a:ext cx="10306958" cy="2431440"/>
      </dsp:txXfrm>
    </dsp:sp>
    <dsp:sp modelId="{B0A5F0EE-BAD3-4220-82EF-119569833A09}">
      <dsp:nvSpPr>
        <dsp:cNvPr id="0" name=""/>
        <dsp:cNvSpPr/>
      </dsp:nvSpPr>
      <dsp:spPr>
        <a:xfrm>
          <a:off x="0" y="3036917"/>
          <a:ext cx="10570028" cy="269451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(e.g., comparing weather, then comparing activities).</a:t>
          </a:r>
          <a:endParaRPr lang="en-ID" sz="4900" kern="1200" dirty="0"/>
        </a:p>
      </dsp:txBody>
      <dsp:txXfrm>
        <a:off x="131535" y="3168452"/>
        <a:ext cx="10306958" cy="24314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2121530"/>
          <a:ext cx="10591799" cy="1559025"/>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Let us try this example </a:t>
          </a:r>
          <a:endParaRPr lang="en-ID" sz="6500" b="1" kern="1200" dirty="0"/>
        </a:p>
      </dsp:txBody>
      <dsp:txXfrm>
        <a:off x="76105" y="2197635"/>
        <a:ext cx="10439589"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A414D-9861-471A-904A-D52E6DEA0562}">
      <dsp:nvSpPr>
        <dsp:cNvPr id="0" name=""/>
        <dsp:cNvSpPr/>
      </dsp:nvSpPr>
      <dsp:spPr>
        <a:xfrm>
          <a:off x="0" y="0"/>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5B5C2-C745-4474-920E-280F9BA6FA8E}">
      <dsp:nvSpPr>
        <dsp:cNvPr id="0" name=""/>
        <dsp:cNvSpPr/>
      </dsp:nvSpPr>
      <dsp:spPr>
        <a:xfrm>
          <a:off x="0" y="0"/>
          <a:ext cx="1625600" cy="270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Similar to </a:t>
          </a:r>
          <a:endParaRPr lang="en-ID" sz="3700" kern="1200" dirty="0"/>
        </a:p>
      </dsp:txBody>
      <dsp:txXfrm>
        <a:off x="0" y="0"/>
        <a:ext cx="1625600" cy="2709333"/>
      </dsp:txXfrm>
    </dsp:sp>
    <dsp:sp modelId="{1EFF10CE-8054-4445-B445-73BDA4B24F20}">
      <dsp:nvSpPr>
        <dsp:cNvPr id="0" name=""/>
        <dsp:cNvSpPr/>
      </dsp:nvSpPr>
      <dsp:spPr>
        <a:xfrm>
          <a:off x="1747520" y="123031"/>
          <a:ext cx="6380480"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The weather in </a:t>
          </a:r>
          <a:r>
            <a:rPr lang="en-US" sz="4500" b="1" kern="1200" dirty="0"/>
            <a:t>Bandung</a:t>
          </a:r>
          <a:r>
            <a:rPr lang="en-US" sz="4500" b="0" kern="1200" dirty="0"/>
            <a:t> is similar to the weather in </a:t>
          </a:r>
          <a:r>
            <a:rPr lang="en-US" sz="4500" b="1" kern="1200" dirty="0"/>
            <a:t>Malang</a:t>
          </a:r>
          <a:endParaRPr lang="en-ID" sz="4500" kern="1200" dirty="0"/>
        </a:p>
      </dsp:txBody>
      <dsp:txXfrm>
        <a:off x="1747520" y="123031"/>
        <a:ext cx="6380480" cy="2460625"/>
      </dsp:txXfrm>
    </dsp:sp>
    <dsp:sp modelId="{7527E654-2471-4208-96A3-8C672B566E58}">
      <dsp:nvSpPr>
        <dsp:cNvPr id="0" name=""/>
        <dsp:cNvSpPr/>
      </dsp:nvSpPr>
      <dsp:spPr>
        <a:xfrm>
          <a:off x="1625599" y="2583656"/>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20EAF4-69A0-48CF-A686-267FE81E2B19}">
      <dsp:nvSpPr>
        <dsp:cNvPr id="0" name=""/>
        <dsp:cNvSpPr/>
      </dsp:nvSpPr>
      <dsp:spPr>
        <a:xfrm>
          <a:off x="0" y="2709333"/>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0BA3C-0061-445E-909E-A2BB85FA8063}">
      <dsp:nvSpPr>
        <dsp:cNvPr id="0" name=""/>
        <dsp:cNvSpPr/>
      </dsp:nvSpPr>
      <dsp:spPr>
        <a:xfrm>
          <a:off x="0" y="2709333"/>
          <a:ext cx="1625600" cy="270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Both</a:t>
          </a:r>
          <a:endParaRPr lang="en-ID" sz="3700" kern="1200" dirty="0"/>
        </a:p>
      </dsp:txBody>
      <dsp:txXfrm>
        <a:off x="0" y="2709333"/>
        <a:ext cx="1625600" cy="2709333"/>
      </dsp:txXfrm>
    </dsp:sp>
    <dsp:sp modelId="{8590F925-8B9B-43DD-8D6A-DE62C1F7632F}">
      <dsp:nvSpPr>
        <dsp:cNvPr id="0" name=""/>
        <dsp:cNvSpPr/>
      </dsp:nvSpPr>
      <dsp:spPr>
        <a:xfrm>
          <a:off x="1747520" y="2832364"/>
          <a:ext cx="6380480"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dirty="0"/>
            <a:t>Both </a:t>
          </a:r>
          <a:r>
            <a:rPr lang="en-US" sz="4500" b="1" kern="1200" dirty="0"/>
            <a:t>Bandung </a:t>
          </a:r>
          <a:r>
            <a:rPr lang="en-US" sz="4500" b="0" kern="1200" dirty="0"/>
            <a:t>and </a:t>
          </a:r>
          <a:r>
            <a:rPr lang="en-US" sz="4500" b="1" kern="1200" dirty="0"/>
            <a:t>Malang </a:t>
          </a:r>
          <a:r>
            <a:rPr lang="en-US" sz="4500" b="0" kern="1200" dirty="0"/>
            <a:t>are known for having cool weather </a:t>
          </a:r>
          <a:r>
            <a:rPr lang="en-US" sz="4500" b="1" kern="1200" dirty="0"/>
            <a:t>	</a:t>
          </a:r>
          <a:endParaRPr lang="en-ID" sz="4500" kern="1200" dirty="0"/>
        </a:p>
      </dsp:txBody>
      <dsp:txXfrm>
        <a:off x="1747520" y="2832364"/>
        <a:ext cx="6380480" cy="2460625"/>
      </dsp:txXfrm>
    </dsp:sp>
    <dsp:sp modelId="{C32E812C-B202-4174-9E0B-071DCC50CD35}">
      <dsp:nvSpPr>
        <dsp:cNvPr id="0" name=""/>
        <dsp:cNvSpPr/>
      </dsp:nvSpPr>
      <dsp:spPr>
        <a:xfrm>
          <a:off x="1625599" y="5292989"/>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58F72-5E52-43FE-88E2-D53313CDF997}">
      <dsp:nvSpPr>
        <dsp:cNvPr id="0" name=""/>
        <dsp:cNvSpPr/>
      </dsp:nvSpPr>
      <dsp:spPr>
        <a:xfrm>
          <a:off x="0" y="0"/>
          <a:ext cx="101890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8258C-457D-4598-932D-D85739186EA0}">
      <dsp:nvSpPr>
        <dsp:cNvPr id="0" name=""/>
        <dsp:cNvSpPr/>
      </dsp:nvSpPr>
      <dsp:spPr>
        <a:xfrm>
          <a:off x="0" y="0"/>
          <a:ext cx="2037805" cy="29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Also</a:t>
          </a:r>
          <a:endParaRPr lang="en-ID" sz="6500" kern="1200" dirty="0"/>
        </a:p>
      </dsp:txBody>
      <dsp:txXfrm>
        <a:off x="0" y="0"/>
        <a:ext cx="2037805" cy="2960914"/>
      </dsp:txXfrm>
    </dsp:sp>
    <dsp:sp modelId="{7D9F02F6-AB3C-42EF-943B-4DA98AC9B302}">
      <dsp:nvSpPr>
        <dsp:cNvPr id="0" name=""/>
        <dsp:cNvSpPr/>
      </dsp:nvSpPr>
      <dsp:spPr>
        <a:xfrm>
          <a:off x="2190641" y="134455"/>
          <a:ext cx="7998387" cy="2689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Bandung </a:t>
          </a:r>
          <a:r>
            <a:rPr lang="en-US" sz="5400" b="1" kern="1200" dirty="0"/>
            <a:t>also </a:t>
          </a:r>
          <a:r>
            <a:rPr lang="en-US" sz="5400" kern="1200" dirty="0"/>
            <a:t>has many delicious street food vendors.</a:t>
          </a:r>
          <a:endParaRPr lang="en-ID" sz="5400" kern="1200" dirty="0"/>
        </a:p>
      </dsp:txBody>
      <dsp:txXfrm>
        <a:off x="2190641" y="134455"/>
        <a:ext cx="7998387" cy="2689111"/>
      </dsp:txXfrm>
    </dsp:sp>
    <dsp:sp modelId="{63CD01F0-4E2D-490D-8FE5-7354EA565641}">
      <dsp:nvSpPr>
        <dsp:cNvPr id="0" name=""/>
        <dsp:cNvSpPr/>
      </dsp:nvSpPr>
      <dsp:spPr>
        <a:xfrm>
          <a:off x="2037805" y="2823567"/>
          <a:ext cx="815122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CA17FD-AC34-4D0B-93A4-01B471ABED52}">
      <dsp:nvSpPr>
        <dsp:cNvPr id="0" name=""/>
        <dsp:cNvSpPr/>
      </dsp:nvSpPr>
      <dsp:spPr>
        <a:xfrm>
          <a:off x="0" y="2960914"/>
          <a:ext cx="101890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49EA6-EBEF-4E2A-A8F6-51E2EE5079E3}">
      <dsp:nvSpPr>
        <dsp:cNvPr id="0" name=""/>
        <dsp:cNvSpPr/>
      </dsp:nvSpPr>
      <dsp:spPr>
        <a:xfrm>
          <a:off x="0" y="2960914"/>
          <a:ext cx="2037805" cy="29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Too</a:t>
          </a:r>
          <a:endParaRPr lang="en-ID" sz="6500" kern="1200" dirty="0"/>
        </a:p>
      </dsp:txBody>
      <dsp:txXfrm>
        <a:off x="0" y="2960914"/>
        <a:ext cx="2037805" cy="2960914"/>
      </dsp:txXfrm>
    </dsp:sp>
    <dsp:sp modelId="{CF109119-E5F3-4427-B7A4-727388639BD5}">
      <dsp:nvSpPr>
        <dsp:cNvPr id="0" name=""/>
        <dsp:cNvSpPr/>
      </dsp:nvSpPr>
      <dsp:spPr>
        <a:xfrm>
          <a:off x="2190641" y="3095370"/>
          <a:ext cx="7998387" cy="2689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Malang has many delicious street food vendors, </a:t>
          </a:r>
          <a:r>
            <a:rPr lang="en-US" sz="5400" b="1" kern="1200" dirty="0"/>
            <a:t>too.</a:t>
          </a:r>
          <a:endParaRPr lang="en-ID" sz="5400" b="1" kern="1200" dirty="0"/>
        </a:p>
      </dsp:txBody>
      <dsp:txXfrm>
        <a:off x="2190641" y="3095370"/>
        <a:ext cx="7998387" cy="2689111"/>
      </dsp:txXfrm>
    </dsp:sp>
    <dsp:sp modelId="{39EF720E-4D0F-4DD1-B860-6FCBDC84F766}">
      <dsp:nvSpPr>
        <dsp:cNvPr id="0" name=""/>
        <dsp:cNvSpPr/>
      </dsp:nvSpPr>
      <dsp:spPr>
        <a:xfrm>
          <a:off x="2037805" y="5784481"/>
          <a:ext cx="815122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8E774-366E-4D45-B073-218E0AECBD16}">
      <dsp:nvSpPr>
        <dsp:cNvPr id="0" name=""/>
        <dsp:cNvSpPr/>
      </dsp:nvSpPr>
      <dsp:spPr>
        <a:xfrm>
          <a:off x="0" y="1374102"/>
          <a:ext cx="10189029" cy="15590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As Well,</a:t>
          </a:r>
          <a:endParaRPr lang="en-ID" sz="6500" kern="1200" dirty="0"/>
        </a:p>
      </dsp:txBody>
      <dsp:txXfrm>
        <a:off x="76105" y="1450207"/>
        <a:ext cx="10036819" cy="1406815"/>
      </dsp:txXfrm>
    </dsp:sp>
    <dsp:sp modelId="{66FA1255-57EC-427F-BABA-4A45BE03292B}">
      <dsp:nvSpPr>
        <dsp:cNvPr id="0" name=""/>
        <dsp:cNvSpPr/>
      </dsp:nvSpPr>
      <dsp:spPr>
        <a:xfrm>
          <a:off x="0" y="2933127"/>
          <a:ext cx="10189029" cy="161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02" tIns="82550" rIns="462280" bIns="82550" numCol="1" spcCol="1270" anchor="t" anchorCtr="0">
          <a:noAutofit/>
        </a:bodyPr>
        <a:lstStyle/>
        <a:p>
          <a:pPr marL="285750" lvl="1" indent="-285750" algn="l" defTabSz="2266950">
            <a:lnSpc>
              <a:spcPct val="90000"/>
            </a:lnSpc>
            <a:spcBef>
              <a:spcPct val="0"/>
            </a:spcBef>
            <a:spcAft>
              <a:spcPct val="20000"/>
            </a:spcAft>
            <a:buChar char="•"/>
          </a:pPr>
          <a:r>
            <a:rPr lang="en-US" sz="5100" kern="1200" dirty="0"/>
            <a:t>As well, Malang is a popular city for students.</a:t>
          </a:r>
          <a:endParaRPr lang="en-ID" sz="5100" kern="1200" dirty="0"/>
        </a:p>
      </dsp:txBody>
      <dsp:txXfrm>
        <a:off x="0" y="2933127"/>
        <a:ext cx="10189029" cy="1614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885717"/>
          <a:ext cx="10591799" cy="403065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A Contrast is </a:t>
          </a:r>
        </a:p>
        <a:p>
          <a:pPr marL="0" lvl="0" indent="0" algn="l" defTabSz="2889250">
            <a:lnSpc>
              <a:spcPct val="90000"/>
            </a:lnSpc>
            <a:spcBef>
              <a:spcPct val="0"/>
            </a:spcBef>
            <a:spcAft>
              <a:spcPct val="35000"/>
            </a:spcAft>
            <a:buNone/>
          </a:pPr>
          <a:r>
            <a:rPr lang="en-ID" sz="6500" b="1" kern="1200" dirty="0"/>
            <a:t>When you emphasize the differences </a:t>
          </a:r>
        </a:p>
      </dsp:txBody>
      <dsp:txXfrm>
        <a:off x="196760" y="1082477"/>
        <a:ext cx="10198279" cy="3637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A414D-9861-471A-904A-D52E6DEA0562}">
      <dsp:nvSpPr>
        <dsp:cNvPr id="0" name=""/>
        <dsp:cNvSpPr/>
      </dsp:nvSpPr>
      <dsp:spPr>
        <a:xfrm>
          <a:off x="0" y="0"/>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5B5C2-C745-4474-920E-280F9BA6FA8E}">
      <dsp:nvSpPr>
        <dsp:cNvPr id="0" name=""/>
        <dsp:cNvSpPr/>
      </dsp:nvSpPr>
      <dsp:spPr>
        <a:xfrm>
          <a:off x="0" y="0"/>
          <a:ext cx="1625600" cy="270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On the other hand </a:t>
          </a:r>
          <a:endParaRPr lang="en-ID" sz="3000" kern="1200" dirty="0"/>
        </a:p>
      </dsp:txBody>
      <dsp:txXfrm>
        <a:off x="0" y="0"/>
        <a:ext cx="1625600" cy="2709333"/>
      </dsp:txXfrm>
    </dsp:sp>
    <dsp:sp modelId="{1EFF10CE-8054-4445-B445-73BDA4B24F20}">
      <dsp:nvSpPr>
        <dsp:cNvPr id="0" name=""/>
        <dsp:cNvSpPr/>
      </dsp:nvSpPr>
      <dsp:spPr>
        <a:xfrm>
          <a:off x="1747520" y="123031"/>
          <a:ext cx="6380480"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b="1" kern="1200" dirty="0"/>
            <a:t>On the other hand</a:t>
          </a:r>
          <a:r>
            <a:rPr lang="en-US" sz="4300" kern="1200" dirty="0"/>
            <a:t>, traffic in Jakarta is far more intense than in Yogyakarta.</a:t>
          </a:r>
          <a:endParaRPr lang="en-ID" sz="4300" kern="1200" dirty="0"/>
        </a:p>
      </dsp:txBody>
      <dsp:txXfrm>
        <a:off x="1747520" y="123031"/>
        <a:ext cx="6380480" cy="2460625"/>
      </dsp:txXfrm>
    </dsp:sp>
    <dsp:sp modelId="{7527E654-2471-4208-96A3-8C672B566E58}">
      <dsp:nvSpPr>
        <dsp:cNvPr id="0" name=""/>
        <dsp:cNvSpPr/>
      </dsp:nvSpPr>
      <dsp:spPr>
        <a:xfrm>
          <a:off x="1625599" y="2583656"/>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20EAF4-69A0-48CF-A686-267FE81E2B19}">
      <dsp:nvSpPr>
        <dsp:cNvPr id="0" name=""/>
        <dsp:cNvSpPr/>
      </dsp:nvSpPr>
      <dsp:spPr>
        <a:xfrm>
          <a:off x="0" y="2709333"/>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0BA3C-0061-445E-909E-A2BB85FA8063}">
      <dsp:nvSpPr>
        <dsp:cNvPr id="0" name=""/>
        <dsp:cNvSpPr/>
      </dsp:nvSpPr>
      <dsp:spPr>
        <a:xfrm>
          <a:off x="0" y="2709333"/>
          <a:ext cx="1625600" cy="270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However </a:t>
          </a:r>
          <a:endParaRPr lang="en-ID" sz="3000" kern="1200" dirty="0"/>
        </a:p>
      </dsp:txBody>
      <dsp:txXfrm>
        <a:off x="0" y="2709333"/>
        <a:ext cx="1625600" cy="2709333"/>
      </dsp:txXfrm>
    </dsp:sp>
    <dsp:sp modelId="{8590F925-8B9B-43DD-8D6A-DE62C1F7632F}">
      <dsp:nvSpPr>
        <dsp:cNvPr id="0" name=""/>
        <dsp:cNvSpPr/>
      </dsp:nvSpPr>
      <dsp:spPr>
        <a:xfrm>
          <a:off x="1747520" y="2832364"/>
          <a:ext cx="6380480"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b="1" kern="1200" dirty="0"/>
            <a:t>However, </a:t>
          </a:r>
          <a:r>
            <a:rPr lang="en-US" sz="4300" kern="1200" dirty="0"/>
            <a:t>the cost of living in Jakarta is much higher than in Yogyakarta.</a:t>
          </a:r>
          <a:endParaRPr lang="en-ID" sz="4300" kern="1200" dirty="0"/>
        </a:p>
      </dsp:txBody>
      <dsp:txXfrm>
        <a:off x="1747520" y="2832364"/>
        <a:ext cx="6380480" cy="2460625"/>
      </dsp:txXfrm>
    </dsp:sp>
    <dsp:sp modelId="{C32E812C-B202-4174-9E0B-071DCC50CD35}">
      <dsp:nvSpPr>
        <dsp:cNvPr id="0" name=""/>
        <dsp:cNvSpPr/>
      </dsp:nvSpPr>
      <dsp:spPr>
        <a:xfrm>
          <a:off x="1625599" y="5292989"/>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58F72-5E52-43FE-88E2-D53313CDF997}">
      <dsp:nvSpPr>
        <dsp:cNvPr id="0" name=""/>
        <dsp:cNvSpPr/>
      </dsp:nvSpPr>
      <dsp:spPr>
        <a:xfrm>
          <a:off x="0" y="0"/>
          <a:ext cx="101890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8258C-457D-4598-932D-D85739186EA0}">
      <dsp:nvSpPr>
        <dsp:cNvPr id="0" name=""/>
        <dsp:cNvSpPr/>
      </dsp:nvSpPr>
      <dsp:spPr>
        <a:xfrm>
          <a:off x="0" y="0"/>
          <a:ext cx="2037805" cy="29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But</a:t>
          </a:r>
          <a:endParaRPr lang="en-ID" sz="4000" kern="1200" dirty="0"/>
        </a:p>
      </dsp:txBody>
      <dsp:txXfrm>
        <a:off x="0" y="0"/>
        <a:ext cx="2037805" cy="2960914"/>
      </dsp:txXfrm>
    </dsp:sp>
    <dsp:sp modelId="{7D9F02F6-AB3C-42EF-943B-4DA98AC9B302}">
      <dsp:nvSpPr>
        <dsp:cNvPr id="0" name=""/>
        <dsp:cNvSpPr/>
      </dsp:nvSpPr>
      <dsp:spPr>
        <a:xfrm>
          <a:off x="2190641" y="134455"/>
          <a:ext cx="7998387" cy="2689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b="0" kern="1200" dirty="0"/>
            <a:t>Yogyakarta is known for its quiet culture, </a:t>
          </a:r>
          <a:r>
            <a:rPr lang="en-US" sz="5400" b="1" kern="1200" dirty="0"/>
            <a:t>but</a:t>
          </a:r>
          <a:r>
            <a:rPr lang="en-US" sz="5400" b="0" kern="1200" dirty="0"/>
            <a:t> Jakarta is known for its fast pace.</a:t>
          </a:r>
          <a:endParaRPr lang="en-ID" sz="5400" b="0" kern="1200" dirty="0"/>
        </a:p>
      </dsp:txBody>
      <dsp:txXfrm>
        <a:off x="2190641" y="134455"/>
        <a:ext cx="7998387" cy="2689111"/>
      </dsp:txXfrm>
    </dsp:sp>
    <dsp:sp modelId="{63CD01F0-4E2D-490D-8FE5-7354EA565641}">
      <dsp:nvSpPr>
        <dsp:cNvPr id="0" name=""/>
        <dsp:cNvSpPr/>
      </dsp:nvSpPr>
      <dsp:spPr>
        <a:xfrm>
          <a:off x="2037805" y="2823567"/>
          <a:ext cx="815122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CA17FD-AC34-4D0B-93A4-01B471ABED52}">
      <dsp:nvSpPr>
        <dsp:cNvPr id="0" name=""/>
        <dsp:cNvSpPr/>
      </dsp:nvSpPr>
      <dsp:spPr>
        <a:xfrm>
          <a:off x="0" y="2960914"/>
          <a:ext cx="101890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49EA6-EBEF-4E2A-A8F6-51E2EE5079E3}">
      <dsp:nvSpPr>
        <dsp:cNvPr id="0" name=""/>
        <dsp:cNvSpPr/>
      </dsp:nvSpPr>
      <dsp:spPr>
        <a:xfrm>
          <a:off x="0" y="2960914"/>
          <a:ext cx="2037805" cy="296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In contrast to</a:t>
          </a:r>
          <a:endParaRPr lang="en-ID" sz="4000" kern="1200" dirty="0"/>
        </a:p>
      </dsp:txBody>
      <dsp:txXfrm>
        <a:off x="0" y="2960914"/>
        <a:ext cx="2037805" cy="2960914"/>
      </dsp:txXfrm>
    </dsp:sp>
    <dsp:sp modelId="{CF109119-E5F3-4427-B7A4-727388639BD5}">
      <dsp:nvSpPr>
        <dsp:cNvPr id="0" name=""/>
        <dsp:cNvSpPr/>
      </dsp:nvSpPr>
      <dsp:spPr>
        <a:xfrm>
          <a:off x="2190641" y="3095370"/>
          <a:ext cx="7998387" cy="2689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b="1" kern="1200" dirty="0"/>
            <a:t>In contrast to </a:t>
          </a:r>
          <a:r>
            <a:rPr lang="en-US" sz="5400" b="0" kern="1200" dirty="0"/>
            <a:t>Yogyakarta, Jakarta is not considered a student city.</a:t>
          </a:r>
          <a:endParaRPr lang="en-ID" sz="5400" b="0" kern="1200" dirty="0"/>
        </a:p>
      </dsp:txBody>
      <dsp:txXfrm>
        <a:off x="2190641" y="3095370"/>
        <a:ext cx="7998387" cy="2689111"/>
      </dsp:txXfrm>
    </dsp:sp>
    <dsp:sp modelId="{39EF720E-4D0F-4DD1-B860-6FCBDC84F766}">
      <dsp:nvSpPr>
        <dsp:cNvPr id="0" name=""/>
        <dsp:cNvSpPr/>
      </dsp:nvSpPr>
      <dsp:spPr>
        <a:xfrm>
          <a:off x="2037805" y="5784481"/>
          <a:ext cx="815122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8E774-366E-4D45-B073-218E0AECBD16}">
      <dsp:nvSpPr>
        <dsp:cNvPr id="0" name=""/>
        <dsp:cNvSpPr/>
      </dsp:nvSpPr>
      <dsp:spPr>
        <a:xfrm>
          <a:off x="0" y="58887"/>
          <a:ext cx="10189029" cy="1295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Differs from </a:t>
          </a:r>
          <a:endParaRPr lang="en-ID" sz="5400" kern="1200" dirty="0"/>
        </a:p>
      </dsp:txBody>
      <dsp:txXfrm>
        <a:off x="63226" y="122113"/>
        <a:ext cx="10062577" cy="1168738"/>
      </dsp:txXfrm>
    </dsp:sp>
    <dsp:sp modelId="{66FA1255-57EC-427F-BABA-4A45BE03292B}">
      <dsp:nvSpPr>
        <dsp:cNvPr id="0" name=""/>
        <dsp:cNvSpPr/>
      </dsp:nvSpPr>
      <dsp:spPr>
        <a:xfrm>
          <a:off x="0" y="1354077"/>
          <a:ext cx="10189029"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02"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US" sz="4200" kern="1200" dirty="0"/>
            <a:t>Jakarta </a:t>
          </a:r>
          <a:r>
            <a:rPr lang="en-US" sz="4200" b="1" kern="1200" dirty="0"/>
            <a:t>differs from </a:t>
          </a:r>
          <a:r>
            <a:rPr lang="en-US" sz="4200" kern="1200" dirty="0"/>
            <a:t>Yogyakarta by having a much larger population.</a:t>
          </a:r>
          <a:endParaRPr lang="en-ID" sz="4200" kern="1200" dirty="0"/>
        </a:p>
      </dsp:txBody>
      <dsp:txXfrm>
        <a:off x="0" y="1354077"/>
        <a:ext cx="10189029" cy="1313414"/>
      </dsp:txXfrm>
    </dsp:sp>
    <dsp:sp modelId="{7067E95F-A0C9-43AE-865D-92B327BE14F9}">
      <dsp:nvSpPr>
        <dsp:cNvPr id="0" name=""/>
        <dsp:cNvSpPr/>
      </dsp:nvSpPr>
      <dsp:spPr>
        <a:xfrm>
          <a:off x="0" y="2667491"/>
          <a:ext cx="10189029" cy="12951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While</a:t>
          </a:r>
          <a:endParaRPr lang="en-ID" sz="5400" kern="1200" dirty="0"/>
        </a:p>
      </dsp:txBody>
      <dsp:txXfrm>
        <a:off x="63226" y="2730717"/>
        <a:ext cx="10062577" cy="1168738"/>
      </dsp:txXfrm>
    </dsp:sp>
    <dsp:sp modelId="{DAFFAF79-5B95-4F80-A238-3D32B6AD6ACC}">
      <dsp:nvSpPr>
        <dsp:cNvPr id="0" name=""/>
        <dsp:cNvSpPr/>
      </dsp:nvSpPr>
      <dsp:spPr>
        <a:xfrm>
          <a:off x="0" y="3962682"/>
          <a:ext cx="10189029"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02"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US" sz="4200" kern="1200" dirty="0"/>
            <a:t>While Yogyakarta is famous for its historical temples, Jakarta is famous for its modern skyscrapers.</a:t>
          </a:r>
          <a:endParaRPr lang="en-ID" sz="4200" kern="1200" dirty="0"/>
        </a:p>
      </dsp:txBody>
      <dsp:txXfrm>
        <a:off x="0" y="3962682"/>
        <a:ext cx="10189029" cy="19002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90F4-4FFB-4E7B-BC8D-2D381C511435}">
      <dsp:nvSpPr>
        <dsp:cNvPr id="0" name=""/>
        <dsp:cNvSpPr/>
      </dsp:nvSpPr>
      <dsp:spPr>
        <a:xfrm>
          <a:off x="0" y="1608192"/>
          <a:ext cx="10591799" cy="258570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Transition Words for Comparison </a:t>
          </a:r>
          <a:endParaRPr lang="en-ID" sz="6500" b="1" kern="1200" dirty="0"/>
        </a:p>
      </dsp:txBody>
      <dsp:txXfrm>
        <a:off x="126223" y="1734415"/>
        <a:ext cx="10339353" cy="2333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978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17284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775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77250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68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67702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14651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80084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10/29/2025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20565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10/29/2025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85158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46061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10/29/2025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245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2.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2.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31EC-E40E-6DEF-1134-ADFA1C9848F9}"/>
              </a:ext>
            </a:extLst>
          </p:cNvPr>
          <p:cNvSpPr>
            <a:spLocks noGrp="1"/>
          </p:cNvSpPr>
          <p:nvPr>
            <p:ph type="ctrTitle"/>
          </p:nvPr>
        </p:nvSpPr>
        <p:spPr/>
        <p:txBody>
          <a:bodyPr>
            <a:normAutofit fontScale="90000"/>
          </a:bodyPr>
          <a:lstStyle/>
          <a:p>
            <a:r>
              <a:rPr lang="en-US" dirty="0"/>
              <a:t>Writing an Expository Paragraph using Comparison and Contrast</a:t>
            </a:r>
            <a:endParaRPr lang="en-ID" dirty="0"/>
          </a:p>
        </p:txBody>
      </p:sp>
      <p:sp>
        <p:nvSpPr>
          <p:cNvPr id="3" name="Subtitle 2">
            <a:extLst>
              <a:ext uri="{FF2B5EF4-FFF2-40B4-BE49-F238E27FC236}">
                <a16:creationId xmlns:a16="http://schemas.microsoft.com/office/drawing/2014/main" id="{A30D1DDF-1993-FB38-0CFF-2923B16C7168}"/>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2512153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FD9CC-BB55-0744-9AFC-A133AF427252}"/>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E80C7D2-15C1-324D-F86E-B001C7C818C8}"/>
              </a:ext>
            </a:extLst>
          </p:cNvPr>
          <p:cNvGraphicFramePr/>
          <p:nvPr>
            <p:extLst>
              <p:ext uri="{D42A27DB-BD31-4B8C-83A1-F6EECF244321}">
                <p14:modId xmlns:p14="http://schemas.microsoft.com/office/powerpoint/2010/main" val="4272004795"/>
              </p:ext>
            </p:extLst>
          </p:nvPr>
        </p:nvGraphicFramePr>
        <p:xfrm>
          <a:off x="794657" y="370114"/>
          <a:ext cx="10189029" cy="592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17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2368E774-366E-4D45-B073-218E0AECBD16}"/>
                                            </p:graphicEl>
                                          </p:spTgt>
                                        </p:tgtEl>
                                        <p:attrNameLst>
                                          <p:attrName>style.visibility</p:attrName>
                                        </p:attrNameLst>
                                      </p:cBhvr>
                                      <p:to>
                                        <p:strVal val="visible"/>
                                      </p:to>
                                    </p:set>
                                    <p:anim calcmode="lin" valueType="num">
                                      <p:cBhvr additive="base">
                                        <p:cTn id="7" dur="500" fill="hold"/>
                                        <p:tgtEl>
                                          <p:spTgt spid="2">
                                            <p:graphicEl>
                                              <a:dgm id="{2368E774-366E-4D45-B073-218E0AECBD1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2368E774-366E-4D45-B073-218E0AECBD1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66FA1255-57EC-427F-BABA-4A45BE03292B}"/>
                                            </p:graphicEl>
                                          </p:spTgt>
                                        </p:tgtEl>
                                        <p:attrNameLst>
                                          <p:attrName>style.visibility</p:attrName>
                                        </p:attrNameLst>
                                      </p:cBhvr>
                                      <p:to>
                                        <p:strVal val="visible"/>
                                      </p:to>
                                    </p:set>
                                    <p:anim calcmode="lin" valueType="num">
                                      <p:cBhvr additive="base">
                                        <p:cTn id="13" dur="500" fill="hold"/>
                                        <p:tgtEl>
                                          <p:spTgt spid="2">
                                            <p:graphicEl>
                                              <a:dgm id="{66FA1255-57EC-427F-BABA-4A45BE03292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66FA1255-57EC-427F-BABA-4A45BE03292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D7FF5C-338B-5829-2AB0-2FF72F0D3FB4}"/>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8EC66C42-D988-15B3-ADFF-C8B346A3AED0}"/>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0000"/>
                </a:solidFill>
              </a:rPr>
              <a:t>Read the first sentence provided. Then, write a second sentence that expresses the same similarity between Cats and Dogs, but use a different comparison word/phrase from the list: similar to, both, also, too, as well.
Cats often require a lot of affection from their owners.</a:t>
            </a:r>
            <a:endParaRPr lang="en-ID" sz="2400" b="1" dirty="0">
              <a:solidFill>
                <a:srgbClr val="000000"/>
              </a:solidFill>
            </a:endParaRPr>
          </a:p>
        </p:txBody>
      </p:sp>
      <p:sp>
        <p:nvSpPr>
          <p:cNvPr id="4" name="Rectangle 3">
            <a:extLst>
              <a:ext uri="{FF2B5EF4-FFF2-40B4-BE49-F238E27FC236}">
                <a16:creationId xmlns:a16="http://schemas.microsoft.com/office/drawing/2014/main" id="{702D917C-C791-7CF6-2AFA-85025440DFDD}"/>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ID" sz="2600">
              <a:solidFill>
                <a:srgbClr val="FFFFFF"/>
              </a:solidFill>
            </a:endParaRPr>
          </a:p>
        </p:txBody>
      </p:sp>
      <p:pic>
        <p:nvPicPr>
          <p:cNvPr id="6" name="Graphic 5">
            <a:extLst>
              <a:ext uri="{FF2B5EF4-FFF2-40B4-BE49-F238E27FC236}">
                <a16:creationId xmlns:a16="http://schemas.microsoft.com/office/drawing/2014/main" id="{9181556C-1A77-8E24-002F-96FF7F320D2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22D96D87-8877-76B3-162E-46C321936DAA}"/>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ID" sz="2200">
              <a:solidFill>
                <a:srgbClr val="198038"/>
              </a:solidFill>
            </a:endParaRPr>
          </a:p>
        </p:txBody>
      </p:sp>
      <p:pic>
        <p:nvPicPr>
          <p:cNvPr id="9" name="Graphic 8">
            <a:extLst>
              <a:ext uri="{FF2B5EF4-FFF2-40B4-BE49-F238E27FC236}">
                <a16:creationId xmlns:a16="http://schemas.microsoft.com/office/drawing/2014/main" id="{AE077F2E-8D7D-46F0-03AB-0A8553BE0B5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4192011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42900-4E26-B916-EA83-411A93DF1FB1}"/>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0EF18D3-2AD7-9851-BA5E-C13FCA5365D3}"/>
              </a:ext>
            </a:extLst>
          </p:cNvPr>
          <p:cNvGraphicFramePr/>
          <p:nvPr>
            <p:extLst>
              <p:ext uri="{D42A27DB-BD31-4B8C-83A1-F6EECF244321}">
                <p14:modId xmlns:p14="http://schemas.microsoft.com/office/powerpoint/2010/main" val="2448839205"/>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119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D50B0-E216-778B-EF93-09E061C9E4BD}"/>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2C62B1B-7D77-9D72-9FD8-31EE12F38BEC}"/>
              </a:ext>
            </a:extLst>
          </p:cNvPr>
          <p:cNvGraphicFramePr/>
          <p:nvPr>
            <p:extLst>
              <p:ext uri="{D42A27DB-BD31-4B8C-83A1-F6EECF244321}">
                <p14:modId xmlns:p14="http://schemas.microsoft.com/office/powerpoint/2010/main" val="48761954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015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129A414D-9861-471A-904A-D52E6DEA0562}"/>
                                            </p:graphicEl>
                                          </p:spTgt>
                                        </p:tgtEl>
                                        <p:attrNameLst>
                                          <p:attrName>style.visibility</p:attrName>
                                        </p:attrNameLst>
                                      </p:cBhvr>
                                      <p:to>
                                        <p:strVal val="visible"/>
                                      </p:to>
                                    </p:set>
                                    <p:anim calcmode="lin" valueType="num">
                                      <p:cBhvr additive="base">
                                        <p:cTn id="7" dur="500" fill="hold"/>
                                        <p:tgtEl>
                                          <p:spTgt spid="2">
                                            <p:graphicEl>
                                              <a:dgm id="{129A414D-9861-471A-904A-D52E6DEA056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129A414D-9861-471A-904A-D52E6DEA056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3835B5C2-C745-4474-920E-280F9BA6FA8E}"/>
                                            </p:graphicEl>
                                          </p:spTgt>
                                        </p:tgtEl>
                                        <p:attrNameLst>
                                          <p:attrName>style.visibility</p:attrName>
                                        </p:attrNameLst>
                                      </p:cBhvr>
                                      <p:to>
                                        <p:strVal val="visible"/>
                                      </p:to>
                                    </p:set>
                                    <p:anim calcmode="lin" valueType="num">
                                      <p:cBhvr additive="base">
                                        <p:cTn id="11" dur="500" fill="hold"/>
                                        <p:tgtEl>
                                          <p:spTgt spid="2">
                                            <p:graphicEl>
                                              <a:dgm id="{3835B5C2-C745-4474-920E-280F9BA6FA8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3835B5C2-C745-4474-920E-280F9BA6FA8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graphicEl>
                                              <a:dgm id="{CC20EAF4-69A0-48CF-A686-267FE81E2B19}"/>
                                            </p:graphicEl>
                                          </p:spTgt>
                                        </p:tgtEl>
                                        <p:attrNameLst>
                                          <p:attrName>style.visibility</p:attrName>
                                        </p:attrNameLst>
                                      </p:cBhvr>
                                      <p:to>
                                        <p:strVal val="visible"/>
                                      </p:to>
                                    </p:set>
                                    <p:anim calcmode="lin" valueType="num">
                                      <p:cBhvr additive="base">
                                        <p:cTn id="17" dur="500" fill="hold"/>
                                        <p:tgtEl>
                                          <p:spTgt spid="2">
                                            <p:graphicEl>
                                              <a:dgm id="{CC20EAF4-69A0-48CF-A686-267FE81E2B19}"/>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CC20EAF4-69A0-48CF-A686-267FE81E2B19}"/>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3E80BA3C-0061-445E-909E-A2BB85FA8063}"/>
                                            </p:graphicEl>
                                          </p:spTgt>
                                        </p:tgtEl>
                                        <p:attrNameLst>
                                          <p:attrName>style.visibility</p:attrName>
                                        </p:attrNameLst>
                                      </p:cBhvr>
                                      <p:to>
                                        <p:strVal val="visible"/>
                                      </p:to>
                                    </p:set>
                                    <p:anim calcmode="lin" valueType="num">
                                      <p:cBhvr additive="base">
                                        <p:cTn id="21" dur="500" fill="hold"/>
                                        <p:tgtEl>
                                          <p:spTgt spid="2">
                                            <p:graphicEl>
                                              <a:dgm id="{3E80BA3C-0061-445E-909E-A2BB85FA806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3E80BA3C-0061-445E-909E-A2BB85FA806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7527E654-2471-4208-96A3-8C672B566E58}"/>
                                            </p:graphicEl>
                                          </p:spTgt>
                                        </p:tgtEl>
                                        <p:attrNameLst>
                                          <p:attrName>style.visibility</p:attrName>
                                        </p:attrNameLst>
                                      </p:cBhvr>
                                      <p:to>
                                        <p:strVal val="visible"/>
                                      </p:to>
                                    </p:set>
                                    <p:anim calcmode="lin" valueType="num">
                                      <p:cBhvr additive="base">
                                        <p:cTn id="27" dur="500" fill="hold"/>
                                        <p:tgtEl>
                                          <p:spTgt spid="2">
                                            <p:graphicEl>
                                              <a:dgm id="{7527E654-2471-4208-96A3-8C672B566E5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7527E654-2471-4208-96A3-8C672B566E5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1EFF10CE-8054-4445-B445-73BDA4B24F20}"/>
                                            </p:graphicEl>
                                          </p:spTgt>
                                        </p:tgtEl>
                                        <p:attrNameLst>
                                          <p:attrName>style.visibility</p:attrName>
                                        </p:attrNameLst>
                                      </p:cBhvr>
                                      <p:to>
                                        <p:strVal val="visible"/>
                                      </p:to>
                                    </p:set>
                                    <p:anim calcmode="lin" valueType="num">
                                      <p:cBhvr additive="base">
                                        <p:cTn id="31" dur="500" fill="hold"/>
                                        <p:tgtEl>
                                          <p:spTgt spid="2">
                                            <p:graphicEl>
                                              <a:dgm id="{1EFF10CE-8054-4445-B445-73BDA4B24F2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1EFF10CE-8054-4445-B445-73BDA4B24F20}"/>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C32E812C-B202-4174-9E0B-071DCC50CD35}"/>
                                            </p:graphicEl>
                                          </p:spTgt>
                                        </p:tgtEl>
                                        <p:attrNameLst>
                                          <p:attrName>style.visibility</p:attrName>
                                        </p:attrNameLst>
                                      </p:cBhvr>
                                      <p:to>
                                        <p:strVal val="visible"/>
                                      </p:to>
                                    </p:set>
                                    <p:anim calcmode="lin" valueType="num">
                                      <p:cBhvr additive="base">
                                        <p:cTn id="37" dur="500" fill="hold"/>
                                        <p:tgtEl>
                                          <p:spTgt spid="2">
                                            <p:graphicEl>
                                              <a:dgm id="{C32E812C-B202-4174-9E0B-071DCC50CD3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C32E812C-B202-4174-9E0B-071DCC50CD35}"/>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graphicEl>
                                              <a:dgm id="{8590F925-8B9B-43DD-8D6A-DE62C1F7632F}"/>
                                            </p:graphicEl>
                                          </p:spTgt>
                                        </p:tgtEl>
                                        <p:attrNameLst>
                                          <p:attrName>style.visibility</p:attrName>
                                        </p:attrNameLst>
                                      </p:cBhvr>
                                      <p:to>
                                        <p:strVal val="visible"/>
                                      </p:to>
                                    </p:set>
                                    <p:anim calcmode="lin" valueType="num">
                                      <p:cBhvr additive="base">
                                        <p:cTn id="41" dur="500" fill="hold"/>
                                        <p:tgtEl>
                                          <p:spTgt spid="2">
                                            <p:graphicEl>
                                              <a:dgm id="{8590F925-8B9B-43DD-8D6A-DE62C1F7632F}"/>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8590F925-8B9B-43DD-8D6A-DE62C1F7632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F11E4-CC94-DB66-67D0-FB15D0D788F5}"/>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948C02-9AC7-270C-346F-374C7E1FA8D9}"/>
              </a:ext>
            </a:extLst>
          </p:cNvPr>
          <p:cNvGraphicFramePr/>
          <p:nvPr>
            <p:extLst>
              <p:ext uri="{D42A27DB-BD31-4B8C-83A1-F6EECF244321}">
                <p14:modId xmlns:p14="http://schemas.microsoft.com/office/powerpoint/2010/main" val="1754561081"/>
              </p:ext>
            </p:extLst>
          </p:nvPr>
        </p:nvGraphicFramePr>
        <p:xfrm>
          <a:off x="794657" y="370114"/>
          <a:ext cx="10189029" cy="592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453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D4158F72-5E52-43FE-88E2-D53313CDF997}"/>
                                            </p:graphicEl>
                                          </p:spTgt>
                                        </p:tgtEl>
                                        <p:attrNameLst>
                                          <p:attrName>style.visibility</p:attrName>
                                        </p:attrNameLst>
                                      </p:cBhvr>
                                      <p:to>
                                        <p:strVal val="visible"/>
                                      </p:to>
                                    </p:set>
                                    <p:anim calcmode="lin" valueType="num">
                                      <p:cBhvr additive="base">
                                        <p:cTn id="7" dur="500" fill="hold"/>
                                        <p:tgtEl>
                                          <p:spTgt spid="2">
                                            <p:graphicEl>
                                              <a:dgm id="{D4158F72-5E52-43FE-88E2-D53313CDF99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D4158F72-5E52-43FE-88E2-D53313CDF997}"/>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8668258C-457D-4598-932D-D85739186EA0}"/>
                                            </p:graphicEl>
                                          </p:spTgt>
                                        </p:tgtEl>
                                        <p:attrNameLst>
                                          <p:attrName>style.visibility</p:attrName>
                                        </p:attrNameLst>
                                      </p:cBhvr>
                                      <p:to>
                                        <p:strVal val="visible"/>
                                      </p:to>
                                    </p:set>
                                    <p:anim calcmode="lin" valueType="num">
                                      <p:cBhvr additive="base">
                                        <p:cTn id="11" dur="500" fill="hold"/>
                                        <p:tgtEl>
                                          <p:spTgt spid="2">
                                            <p:graphicEl>
                                              <a:dgm id="{8668258C-457D-4598-932D-D85739186EA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8668258C-457D-4598-932D-D85739186EA0}"/>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graphicEl>
                                              <a:dgm id="{DFCA17FD-AC34-4D0B-93A4-01B471ABED52}"/>
                                            </p:graphicEl>
                                          </p:spTgt>
                                        </p:tgtEl>
                                        <p:attrNameLst>
                                          <p:attrName>style.visibility</p:attrName>
                                        </p:attrNameLst>
                                      </p:cBhvr>
                                      <p:to>
                                        <p:strVal val="visible"/>
                                      </p:to>
                                    </p:set>
                                    <p:anim calcmode="lin" valueType="num">
                                      <p:cBhvr additive="base">
                                        <p:cTn id="17" dur="500" fill="hold"/>
                                        <p:tgtEl>
                                          <p:spTgt spid="2">
                                            <p:graphicEl>
                                              <a:dgm id="{DFCA17FD-AC34-4D0B-93A4-01B471ABED5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DFCA17FD-AC34-4D0B-93A4-01B471ABED5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87D49EA6-EBEF-4E2A-A8F6-51E2EE5079E3}"/>
                                            </p:graphicEl>
                                          </p:spTgt>
                                        </p:tgtEl>
                                        <p:attrNameLst>
                                          <p:attrName>style.visibility</p:attrName>
                                        </p:attrNameLst>
                                      </p:cBhvr>
                                      <p:to>
                                        <p:strVal val="visible"/>
                                      </p:to>
                                    </p:set>
                                    <p:anim calcmode="lin" valueType="num">
                                      <p:cBhvr additive="base">
                                        <p:cTn id="21" dur="500" fill="hold"/>
                                        <p:tgtEl>
                                          <p:spTgt spid="2">
                                            <p:graphicEl>
                                              <a:dgm id="{87D49EA6-EBEF-4E2A-A8F6-51E2EE5079E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87D49EA6-EBEF-4E2A-A8F6-51E2EE5079E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63CD01F0-4E2D-490D-8FE5-7354EA565641}"/>
                                            </p:graphicEl>
                                          </p:spTgt>
                                        </p:tgtEl>
                                        <p:attrNameLst>
                                          <p:attrName>style.visibility</p:attrName>
                                        </p:attrNameLst>
                                      </p:cBhvr>
                                      <p:to>
                                        <p:strVal val="visible"/>
                                      </p:to>
                                    </p:set>
                                    <p:anim calcmode="lin" valueType="num">
                                      <p:cBhvr additive="base">
                                        <p:cTn id="27" dur="500" fill="hold"/>
                                        <p:tgtEl>
                                          <p:spTgt spid="2">
                                            <p:graphicEl>
                                              <a:dgm id="{63CD01F0-4E2D-490D-8FE5-7354EA56564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63CD01F0-4E2D-490D-8FE5-7354EA565641}"/>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7D9F02F6-AB3C-42EF-943B-4DA98AC9B302}"/>
                                            </p:graphicEl>
                                          </p:spTgt>
                                        </p:tgtEl>
                                        <p:attrNameLst>
                                          <p:attrName>style.visibility</p:attrName>
                                        </p:attrNameLst>
                                      </p:cBhvr>
                                      <p:to>
                                        <p:strVal val="visible"/>
                                      </p:to>
                                    </p:set>
                                    <p:anim calcmode="lin" valueType="num">
                                      <p:cBhvr additive="base">
                                        <p:cTn id="31" dur="500" fill="hold"/>
                                        <p:tgtEl>
                                          <p:spTgt spid="2">
                                            <p:graphicEl>
                                              <a:dgm id="{7D9F02F6-AB3C-42EF-943B-4DA98AC9B30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7D9F02F6-AB3C-42EF-943B-4DA98AC9B30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39EF720E-4D0F-4DD1-B860-6FCBDC84F766}"/>
                                            </p:graphicEl>
                                          </p:spTgt>
                                        </p:tgtEl>
                                        <p:attrNameLst>
                                          <p:attrName>style.visibility</p:attrName>
                                        </p:attrNameLst>
                                      </p:cBhvr>
                                      <p:to>
                                        <p:strVal val="visible"/>
                                      </p:to>
                                    </p:set>
                                    <p:anim calcmode="lin" valueType="num">
                                      <p:cBhvr additive="base">
                                        <p:cTn id="37" dur="500" fill="hold"/>
                                        <p:tgtEl>
                                          <p:spTgt spid="2">
                                            <p:graphicEl>
                                              <a:dgm id="{39EF720E-4D0F-4DD1-B860-6FCBDC84F76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39EF720E-4D0F-4DD1-B860-6FCBDC84F766}"/>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graphicEl>
                                              <a:dgm id="{CF109119-E5F3-4427-B7A4-727388639BD5}"/>
                                            </p:graphicEl>
                                          </p:spTgt>
                                        </p:tgtEl>
                                        <p:attrNameLst>
                                          <p:attrName>style.visibility</p:attrName>
                                        </p:attrNameLst>
                                      </p:cBhvr>
                                      <p:to>
                                        <p:strVal val="visible"/>
                                      </p:to>
                                    </p:set>
                                    <p:anim calcmode="lin" valueType="num">
                                      <p:cBhvr additive="base">
                                        <p:cTn id="41" dur="500" fill="hold"/>
                                        <p:tgtEl>
                                          <p:spTgt spid="2">
                                            <p:graphicEl>
                                              <a:dgm id="{CF109119-E5F3-4427-B7A4-727388639BD5}"/>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CF109119-E5F3-4427-B7A4-727388639BD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13D32-B08F-3818-E36F-58D561267A00}"/>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93F9A6-646C-7E4A-C247-581851933F9D}"/>
              </a:ext>
            </a:extLst>
          </p:cNvPr>
          <p:cNvGraphicFramePr/>
          <p:nvPr>
            <p:extLst>
              <p:ext uri="{D42A27DB-BD31-4B8C-83A1-F6EECF244321}">
                <p14:modId xmlns:p14="http://schemas.microsoft.com/office/powerpoint/2010/main" val="2931368113"/>
              </p:ext>
            </p:extLst>
          </p:nvPr>
        </p:nvGraphicFramePr>
        <p:xfrm>
          <a:off x="794657" y="370114"/>
          <a:ext cx="10189029" cy="592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22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2368E774-366E-4D45-B073-218E0AECBD16}"/>
                                            </p:graphicEl>
                                          </p:spTgt>
                                        </p:tgtEl>
                                        <p:attrNameLst>
                                          <p:attrName>style.visibility</p:attrName>
                                        </p:attrNameLst>
                                      </p:cBhvr>
                                      <p:to>
                                        <p:strVal val="visible"/>
                                      </p:to>
                                    </p:set>
                                    <p:anim calcmode="lin" valueType="num">
                                      <p:cBhvr additive="base">
                                        <p:cTn id="7" dur="500" fill="hold"/>
                                        <p:tgtEl>
                                          <p:spTgt spid="2">
                                            <p:graphicEl>
                                              <a:dgm id="{2368E774-366E-4D45-B073-218E0AECBD1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2368E774-366E-4D45-B073-218E0AECBD1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7067E95F-A0C9-43AE-865D-92B327BE14F9}"/>
                                            </p:graphicEl>
                                          </p:spTgt>
                                        </p:tgtEl>
                                        <p:attrNameLst>
                                          <p:attrName>style.visibility</p:attrName>
                                        </p:attrNameLst>
                                      </p:cBhvr>
                                      <p:to>
                                        <p:strVal val="visible"/>
                                      </p:to>
                                    </p:set>
                                    <p:anim calcmode="lin" valueType="num">
                                      <p:cBhvr additive="base">
                                        <p:cTn id="13" dur="500" fill="hold"/>
                                        <p:tgtEl>
                                          <p:spTgt spid="2">
                                            <p:graphicEl>
                                              <a:dgm id="{7067E95F-A0C9-43AE-865D-92B327BE14F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7067E95F-A0C9-43AE-865D-92B327BE14F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66FA1255-57EC-427F-BABA-4A45BE03292B}"/>
                                            </p:graphicEl>
                                          </p:spTgt>
                                        </p:tgtEl>
                                        <p:attrNameLst>
                                          <p:attrName>style.visibility</p:attrName>
                                        </p:attrNameLst>
                                      </p:cBhvr>
                                      <p:to>
                                        <p:strVal val="visible"/>
                                      </p:to>
                                    </p:set>
                                    <p:anim calcmode="lin" valueType="num">
                                      <p:cBhvr additive="base">
                                        <p:cTn id="19" dur="500" fill="hold"/>
                                        <p:tgtEl>
                                          <p:spTgt spid="2">
                                            <p:graphicEl>
                                              <a:dgm id="{66FA1255-57EC-427F-BABA-4A45BE03292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66FA1255-57EC-427F-BABA-4A45BE03292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DAFFAF79-5B95-4F80-A238-3D32B6AD6ACC}"/>
                                            </p:graphicEl>
                                          </p:spTgt>
                                        </p:tgtEl>
                                        <p:attrNameLst>
                                          <p:attrName>style.visibility</p:attrName>
                                        </p:attrNameLst>
                                      </p:cBhvr>
                                      <p:to>
                                        <p:strVal val="visible"/>
                                      </p:to>
                                    </p:set>
                                    <p:anim calcmode="lin" valueType="num">
                                      <p:cBhvr additive="base">
                                        <p:cTn id="25" dur="500" fill="hold"/>
                                        <p:tgtEl>
                                          <p:spTgt spid="2">
                                            <p:graphicEl>
                                              <a:dgm id="{DAFFAF79-5B95-4F80-A238-3D32B6AD6AC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DAFFAF79-5B95-4F80-A238-3D32B6AD6AC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1B4BC-0C9C-BFAA-94AE-DC6598251A8F}"/>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BBD923F7-FB23-7507-F298-7342523E5A84}"/>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rgbClr val="000000"/>
                </a:solidFill>
              </a:rPr>
              <a:t>Instructions: Read the first sentence provided. Then, write a second sentence that expresses the same difference between Talking Face-to-Face and Texting, but use the comparison word 'however' in your new sentence.
Texting allows you time to carefully plan and edit your response, however </a:t>
            </a:r>
            <a:endParaRPr lang="en-ID" sz="2400" b="1">
              <a:solidFill>
                <a:srgbClr val="000000"/>
              </a:solidFill>
            </a:endParaRPr>
          </a:p>
        </p:txBody>
      </p:sp>
      <p:sp>
        <p:nvSpPr>
          <p:cNvPr id="4" name="Rectangle 3">
            <a:extLst>
              <a:ext uri="{FF2B5EF4-FFF2-40B4-BE49-F238E27FC236}">
                <a16:creationId xmlns:a16="http://schemas.microsoft.com/office/drawing/2014/main" id="{05CFF0A1-A4BF-19DA-0C92-502E43D4BDC1}"/>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ID" sz="2600">
              <a:solidFill>
                <a:srgbClr val="FFFFFF"/>
              </a:solidFill>
            </a:endParaRPr>
          </a:p>
        </p:txBody>
      </p:sp>
      <p:pic>
        <p:nvPicPr>
          <p:cNvPr id="6" name="Graphic 5">
            <a:extLst>
              <a:ext uri="{FF2B5EF4-FFF2-40B4-BE49-F238E27FC236}">
                <a16:creationId xmlns:a16="http://schemas.microsoft.com/office/drawing/2014/main" id="{B2F15183-71C1-B28E-6AEF-CD65D1A11F8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82881A12-6076-E73C-89B8-3128ADD5A8DE}"/>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ID" sz="2200">
              <a:solidFill>
                <a:srgbClr val="198038"/>
              </a:solidFill>
            </a:endParaRPr>
          </a:p>
        </p:txBody>
      </p:sp>
      <p:pic>
        <p:nvPicPr>
          <p:cNvPr id="9" name="Graphic 8">
            <a:extLst>
              <a:ext uri="{FF2B5EF4-FFF2-40B4-BE49-F238E27FC236}">
                <a16:creationId xmlns:a16="http://schemas.microsoft.com/office/drawing/2014/main" id="{051C8D7A-23AC-076A-9E95-4F2FEFB5592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235890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B9B1-5055-7CB9-36FD-A3384C976C09}"/>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124F61E-E460-B808-F396-F8607D0E1076}"/>
              </a:ext>
            </a:extLst>
          </p:cNvPr>
          <p:cNvGraphicFramePr/>
          <p:nvPr>
            <p:extLst>
              <p:ext uri="{D42A27DB-BD31-4B8C-83A1-F6EECF244321}">
                <p14:modId xmlns:p14="http://schemas.microsoft.com/office/powerpoint/2010/main" val="66328119"/>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430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948255-AE5F-9819-A9B8-8A230ED55A7F}"/>
              </a:ext>
            </a:extLst>
          </p:cNvPr>
          <p:cNvGraphicFramePr>
            <a:graphicFrameLocks noGrp="1"/>
          </p:cNvGraphicFramePr>
          <p:nvPr>
            <p:extLst>
              <p:ext uri="{D42A27DB-BD31-4B8C-83A1-F6EECF244321}">
                <p14:modId xmlns:p14="http://schemas.microsoft.com/office/powerpoint/2010/main" val="3665421289"/>
              </p:ext>
            </p:extLst>
          </p:nvPr>
        </p:nvGraphicFramePr>
        <p:xfrm>
          <a:off x="427036" y="239486"/>
          <a:ext cx="11601678" cy="6217812"/>
        </p:xfrm>
        <a:graphic>
          <a:graphicData uri="http://schemas.openxmlformats.org/drawingml/2006/table">
            <a:tbl>
              <a:tblPr/>
              <a:tblGrid>
                <a:gridCol w="3867226">
                  <a:extLst>
                    <a:ext uri="{9D8B030D-6E8A-4147-A177-3AD203B41FA5}">
                      <a16:colId xmlns:a16="http://schemas.microsoft.com/office/drawing/2014/main" val="3655495539"/>
                    </a:ext>
                  </a:extLst>
                </a:gridCol>
                <a:gridCol w="3867226">
                  <a:extLst>
                    <a:ext uri="{9D8B030D-6E8A-4147-A177-3AD203B41FA5}">
                      <a16:colId xmlns:a16="http://schemas.microsoft.com/office/drawing/2014/main" val="3446921652"/>
                    </a:ext>
                  </a:extLst>
                </a:gridCol>
                <a:gridCol w="3867226">
                  <a:extLst>
                    <a:ext uri="{9D8B030D-6E8A-4147-A177-3AD203B41FA5}">
                      <a16:colId xmlns:a16="http://schemas.microsoft.com/office/drawing/2014/main" val="2178560658"/>
                    </a:ext>
                  </a:extLst>
                </a:gridCol>
              </a:tblGrid>
              <a:tr h="419487">
                <a:tc>
                  <a:txBody>
                    <a:bodyPr/>
                    <a:lstStyle/>
                    <a:p>
                      <a:pPr rtl="0">
                        <a:buNone/>
                      </a:pPr>
                      <a:r>
                        <a:rPr lang="en-ID" sz="2400"/>
                        <a:t>Category</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400"/>
                        <a:t>Transition Word(s)</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400"/>
                        <a:t>Usage in Sentence</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66561579"/>
                  </a:ext>
                </a:extLst>
              </a:tr>
              <a:tr h="762713">
                <a:tc>
                  <a:txBody>
                    <a:bodyPr/>
                    <a:lstStyle/>
                    <a:p>
                      <a:pPr rtl="0">
                        <a:buNone/>
                      </a:pPr>
                      <a:r>
                        <a:rPr lang="en-US" sz="2400" dirty="0"/>
                        <a:t>Simple Addition (Appears at end of clause)</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400"/>
                        <a:t>Too, As well</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400"/>
                        <a:t>...subject V, too/as well</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9023590"/>
                  </a:ext>
                </a:extLst>
              </a:tr>
              <a:tr h="762713">
                <a:tc>
                  <a:txBody>
                    <a:bodyPr/>
                    <a:lstStyle/>
                    <a:p>
                      <a:pPr rtl="0">
                        <a:buNone/>
                      </a:pPr>
                      <a:r>
                        <a:rPr lang="en-US" sz="2400" dirty="0"/>
                        <a:t>Simple Addition (Appears at start/middle of clause)</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400"/>
                        <a:t>Also, In addition</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400"/>
                        <a:t>Also, subject V... OR Subject also V...</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50067104"/>
                  </a:ext>
                </a:extLst>
              </a:tr>
              <a:tr h="762713">
                <a:tc>
                  <a:txBody>
                    <a:bodyPr/>
                    <a:lstStyle/>
                    <a:p>
                      <a:pPr rtl="0">
                        <a:buNone/>
                      </a:pPr>
                      <a:r>
                        <a:rPr lang="en-US" sz="2400"/>
                        <a:t>Sentence Connectors (Used with a comma/semicolon)</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400" dirty="0"/>
                        <a:t>Likewise, Similarly, Furthermore, Moreover</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400"/>
                        <a:t>Sentence 1. Similarly, sentence 2.</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19044278"/>
                  </a:ext>
                </a:extLst>
              </a:tr>
              <a:tr h="762713">
                <a:tc>
                  <a:txBody>
                    <a:bodyPr/>
                    <a:lstStyle/>
                    <a:p>
                      <a:pPr rtl="0">
                        <a:buNone/>
                      </a:pPr>
                      <a:r>
                        <a:rPr lang="en-US" sz="2400"/>
                        <a:t>Prepositional Phrases (Links two nouns)</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400"/>
                        <a:t>Similar to, Like</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400"/>
                        <a:t>A is similar to/like B.</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8827418"/>
                  </a:ext>
                </a:extLst>
              </a:tr>
              <a:tr h="762713">
                <a:tc>
                  <a:txBody>
                    <a:bodyPr/>
                    <a:lstStyle/>
                    <a:p>
                      <a:pPr rtl="0">
                        <a:buNone/>
                      </a:pPr>
                      <a:r>
                        <a:rPr lang="en-US" sz="2400"/>
                        <a:t>Correlative Conjunctions (Used in pairs)</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400"/>
                        <a:t>Both... and, Not only... but also</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400"/>
                        <a:t>Both A and B are [similar trait].</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96728944"/>
                  </a:ext>
                </a:extLst>
              </a:tr>
              <a:tr h="762713">
                <a:tc>
                  <a:txBody>
                    <a:bodyPr/>
                    <a:lstStyle/>
                    <a:p>
                      <a:pPr rtl="0">
                        <a:buNone/>
                      </a:pPr>
                      <a:r>
                        <a:rPr lang="en-US" sz="2400"/>
                        <a:t>Verb Phrases (Shows shared traits)</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400"/>
                        <a:t>Share the same, Have in common</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400"/>
                        <a:t>A and B share the same [trait].</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46097412"/>
                  </a:ext>
                </a:extLst>
              </a:tr>
              <a:tr h="419487">
                <a:tc>
                  <a:txBody>
                    <a:bodyPr/>
                    <a:lstStyle/>
                    <a:p>
                      <a:pPr rtl="0">
                        <a:buNone/>
                      </a:pPr>
                      <a:r>
                        <a:rPr lang="en-ID" sz="2400"/>
                        <a:t>Adjective (Appears at end)</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400"/>
                        <a:t>Alike</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400"/>
                        <a:t>A and B are alike.</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45752857"/>
                  </a:ext>
                </a:extLst>
              </a:tr>
              <a:tr h="419487">
                <a:tc>
                  <a:txBody>
                    <a:bodyPr/>
                    <a:lstStyle/>
                    <a:p>
                      <a:pPr rtl="0">
                        <a:buNone/>
                      </a:pPr>
                      <a:r>
                        <a:rPr lang="en-ID" sz="2400"/>
                        <a:t>Conjunction</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400" dirty="0"/>
                        <a:t>As</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400" dirty="0"/>
                        <a:t>A is strong as B.</a:t>
                      </a:r>
                    </a:p>
                  </a:txBody>
                  <a:tcPr marL="60950" marR="60950" marT="40634" marB="4063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51260425"/>
                  </a:ext>
                </a:extLst>
              </a:tr>
            </a:tbl>
          </a:graphicData>
        </a:graphic>
      </p:graphicFrame>
    </p:spTree>
    <p:extLst>
      <p:ext uri="{BB962C8B-B14F-4D97-AF65-F5344CB8AC3E}">
        <p14:creationId xmlns:p14="http://schemas.microsoft.com/office/powerpoint/2010/main" val="1339926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DAFB-4483-BB2A-324A-97730FB451C1}"/>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C413B9A-8DFE-1F91-62DA-4BA80717A28A}"/>
              </a:ext>
            </a:extLst>
          </p:cNvPr>
          <p:cNvGraphicFramePr/>
          <p:nvPr>
            <p:extLst>
              <p:ext uri="{D42A27DB-BD31-4B8C-83A1-F6EECF244321}">
                <p14:modId xmlns:p14="http://schemas.microsoft.com/office/powerpoint/2010/main" val="85858841"/>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46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59CA2D-8ECF-1A17-F5BA-CCCE695F995A}"/>
              </a:ext>
            </a:extLst>
          </p:cNvPr>
          <p:cNvPicPr>
            <a:picLocks noChangeAspect="1"/>
          </p:cNvPicPr>
          <p:nvPr/>
        </p:nvPicPr>
        <p:blipFill>
          <a:blip r:embed="rId2"/>
          <a:stretch>
            <a:fillRect/>
          </a:stretch>
        </p:blipFill>
        <p:spPr>
          <a:xfrm>
            <a:off x="1581247" y="301676"/>
            <a:ext cx="8792839" cy="6055729"/>
          </a:xfrm>
          <a:prstGeom prst="rect">
            <a:avLst/>
          </a:prstGeom>
        </p:spPr>
      </p:pic>
    </p:spTree>
    <p:extLst>
      <p:ext uri="{BB962C8B-B14F-4D97-AF65-F5344CB8AC3E}">
        <p14:creationId xmlns:p14="http://schemas.microsoft.com/office/powerpoint/2010/main" val="3098987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D28F1F8-C461-B552-D547-3EB601AB1ED4}"/>
              </a:ext>
            </a:extLst>
          </p:cNvPr>
          <p:cNvGraphicFramePr>
            <a:graphicFrameLocks noGrp="1"/>
          </p:cNvGraphicFramePr>
          <p:nvPr>
            <p:extLst>
              <p:ext uri="{D42A27DB-BD31-4B8C-83A1-F6EECF244321}">
                <p14:modId xmlns:p14="http://schemas.microsoft.com/office/powerpoint/2010/main" val="496746142"/>
              </p:ext>
            </p:extLst>
          </p:nvPr>
        </p:nvGraphicFramePr>
        <p:xfrm>
          <a:off x="517998" y="102971"/>
          <a:ext cx="11314773" cy="6023702"/>
        </p:xfrm>
        <a:graphic>
          <a:graphicData uri="http://schemas.openxmlformats.org/drawingml/2006/table">
            <a:tbl>
              <a:tblPr/>
              <a:tblGrid>
                <a:gridCol w="3771591">
                  <a:extLst>
                    <a:ext uri="{9D8B030D-6E8A-4147-A177-3AD203B41FA5}">
                      <a16:colId xmlns:a16="http://schemas.microsoft.com/office/drawing/2014/main" val="40481289"/>
                    </a:ext>
                  </a:extLst>
                </a:gridCol>
                <a:gridCol w="3771591">
                  <a:extLst>
                    <a:ext uri="{9D8B030D-6E8A-4147-A177-3AD203B41FA5}">
                      <a16:colId xmlns:a16="http://schemas.microsoft.com/office/drawing/2014/main" val="432359076"/>
                    </a:ext>
                  </a:extLst>
                </a:gridCol>
                <a:gridCol w="3771591">
                  <a:extLst>
                    <a:ext uri="{9D8B030D-6E8A-4147-A177-3AD203B41FA5}">
                      <a16:colId xmlns:a16="http://schemas.microsoft.com/office/drawing/2014/main" val="375565881"/>
                    </a:ext>
                  </a:extLst>
                </a:gridCol>
              </a:tblGrid>
              <a:tr h="383089">
                <a:tc>
                  <a:txBody>
                    <a:bodyPr/>
                    <a:lstStyle/>
                    <a:p>
                      <a:pPr rtl="0">
                        <a:buNone/>
                      </a:pPr>
                      <a:r>
                        <a:rPr lang="en-ID" sz="2000" b="1">
                          <a:solidFill>
                            <a:srgbClr val="1B1C1D"/>
                          </a:solidFill>
                          <a:effectLst/>
                          <a:latin typeface="Google Sans Text"/>
                        </a:rPr>
                        <a:t>Category</a:t>
                      </a:r>
                      <a:endParaRPr lang="en-ID"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000" b="1">
                          <a:solidFill>
                            <a:srgbClr val="1B1C1D"/>
                          </a:solidFill>
                          <a:effectLst/>
                          <a:latin typeface="Google Sans Text"/>
                        </a:rPr>
                        <a:t>Transition Word(s)</a:t>
                      </a:r>
                      <a:endParaRPr lang="en-ID"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000" b="1">
                          <a:solidFill>
                            <a:srgbClr val="1B1C1D"/>
                          </a:solidFill>
                          <a:effectLst/>
                          <a:latin typeface="Google Sans Text"/>
                        </a:rPr>
                        <a:t>Usage in Sentence</a:t>
                      </a:r>
                      <a:endParaRPr lang="en-ID"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76046797"/>
                  </a:ext>
                </a:extLst>
              </a:tr>
              <a:tr h="946981">
                <a:tc>
                  <a:txBody>
                    <a:bodyPr/>
                    <a:lstStyle/>
                    <a:p>
                      <a:pPr rtl="0">
                        <a:buNone/>
                      </a:pPr>
                      <a:r>
                        <a:rPr lang="en-US" sz="2000" b="1">
                          <a:solidFill>
                            <a:srgbClr val="1B1C1D"/>
                          </a:solidFill>
                          <a:effectLst/>
                          <a:latin typeface="Google Sans Text"/>
                        </a:rPr>
                        <a:t>Adverbial Conjuncts</a:t>
                      </a:r>
                      <a:r>
                        <a:rPr lang="en-US" sz="2000">
                          <a:solidFill>
                            <a:srgbClr val="1B1C1D"/>
                          </a:solidFill>
                          <a:effectLst/>
                          <a:latin typeface="Google Sans Text"/>
                        </a:rPr>
                        <a:t> (Connects two sentences; needs semicolon or period)</a:t>
                      </a: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000" b="1">
                          <a:solidFill>
                            <a:srgbClr val="1B1C1D"/>
                          </a:solidFill>
                          <a:effectLst/>
                          <a:latin typeface="Google Sans Text"/>
                        </a:rPr>
                        <a:t>However, Nevertheless, Conversely, Still, On the other hand</a:t>
                      </a:r>
                      <a:endParaRPr lang="en-US"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000" i="1">
                          <a:solidFill>
                            <a:srgbClr val="1B1C1D"/>
                          </a:solidFill>
                          <a:effectLst/>
                          <a:latin typeface="Google Sans Text"/>
                        </a:rPr>
                        <a:t>Sentence 1; </a:t>
                      </a:r>
                      <a:r>
                        <a:rPr lang="en-US" sz="2000" b="1" i="1">
                          <a:solidFill>
                            <a:srgbClr val="1B1C1D"/>
                          </a:solidFill>
                          <a:effectLst/>
                          <a:latin typeface="Google Sans Text"/>
                        </a:rPr>
                        <a:t>however</a:t>
                      </a:r>
                      <a:r>
                        <a:rPr lang="en-US" sz="2000" i="1">
                          <a:solidFill>
                            <a:srgbClr val="1B1C1D"/>
                          </a:solidFill>
                          <a:effectLst/>
                          <a:latin typeface="Google Sans Text"/>
                        </a:rPr>
                        <a:t>, sentence 2.</a:t>
                      </a:r>
                      <a:r>
                        <a:rPr lang="en-US" sz="2000">
                          <a:solidFill>
                            <a:srgbClr val="1B1C1D"/>
                          </a:solidFill>
                          <a:effectLst/>
                          <a:latin typeface="Google Sans Text"/>
                        </a:rPr>
                        <a:t> OR </a:t>
                      </a:r>
                      <a:r>
                        <a:rPr lang="en-US" sz="2000" i="1">
                          <a:solidFill>
                            <a:srgbClr val="1B1C1D"/>
                          </a:solidFill>
                          <a:effectLst/>
                          <a:latin typeface="Google Sans Text"/>
                        </a:rPr>
                        <a:t>Sentence 1. </a:t>
                      </a:r>
                      <a:r>
                        <a:rPr lang="en-US" sz="2000" b="1" i="1">
                          <a:solidFill>
                            <a:srgbClr val="1B1C1D"/>
                          </a:solidFill>
                          <a:effectLst/>
                          <a:latin typeface="Google Sans Text"/>
                        </a:rPr>
                        <a:t>Conversely</a:t>
                      </a:r>
                      <a:r>
                        <a:rPr lang="en-US" sz="2000" i="1">
                          <a:solidFill>
                            <a:srgbClr val="1B1C1D"/>
                          </a:solidFill>
                          <a:effectLst/>
                          <a:latin typeface="Google Sans Text"/>
                        </a:rPr>
                        <a:t>, sentence 2.</a:t>
                      </a:r>
                      <a:endParaRPr lang="en-US"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73674335"/>
                  </a:ext>
                </a:extLst>
              </a:tr>
              <a:tr h="665035">
                <a:tc>
                  <a:txBody>
                    <a:bodyPr/>
                    <a:lstStyle/>
                    <a:p>
                      <a:pPr rtl="0">
                        <a:buNone/>
                      </a:pPr>
                      <a:r>
                        <a:rPr lang="en-ID" sz="2000" b="1">
                          <a:solidFill>
                            <a:srgbClr val="1B1C1D"/>
                          </a:solidFill>
                          <a:effectLst/>
                          <a:latin typeface="Google Sans Text"/>
                        </a:rPr>
                        <a:t>Subordinating Conjunctions</a:t>
                      </a:r>
                      <a:r>
                        <a:rPr lang="en-ID" sz="2000">
                          <a:solidFill>
                            <a:srgbClr val="1B1C1D"/>
                          </a:solidFill>
                          <a:effectLst/>
                          <a:latin typeface="Google Sans Text"/>
                        </a:rPr>
                        <a:t> (Introduces a dependent clause)</a:t>
                      </a: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000" b="1">
                          <a:solidFill>
                            <a:srgbClr val="1B1C1D"/>
                          </a:solidFill>
                          <a:effectLst/>
                          <a:latin typeface="Google Sans Text"/>
                        </a:rPr>
                        <a:t>Although, Though, Even though, While, Whereas</a:t>
                      </a:r>
                      <a:endParaRPr lang="en-US"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000" b="1" i="1">
                          <a:solidFill>
                            <a:srgbClr val="1B1C1D"/>
                          </a:solidFill>
                          <a:effectLst/>
                          <a:latin typeface="Google Sans Text"/>
                        </a:rPr>
                        <a:t>Although</a:t>
                      </a:r>
                      <a:r>
                        <a:rPr lang="en-US" sz="2000" i="1">
                          <a:solidFill>
                            <a:srgbClr val="1B1C1D"/>
                          </a:solidFill>
                          <a:effectLst/>
                          <a:latin typeface="Google Sans Text"/>
                        </a:rPr>
                        <a:t> [Clause A], [Clause B].</a:t>
                      </a:r>
                      <a:r>
                        <a:rPr lang="en-US" sz="2000">
                          <a:solidFill>
                            <a:srgbClr val="1B1C1D"/>
                          </a:solidFill>
                          <a:effectLst/>
                          <a:latin typeface="Google Sans Text"/>
                        </a:rPr>
                        <a:t> OR </a:t>
                      </a:r>
                      <a:r>
                        <a:rPr lang="en-US" sz="2000" i="1">
                          <a:solidFill>
                            <a:srgbClr val="1B1C1D"/>
                          </a:solidFill>
                          <a:effectLst/>
                          <a:latin typeface="Google Sans Text"/>
                        </a:rPr>
                        <a:t>[Clause B] </a:t>
                      </a:r>
                      <a:r>
                        <a:rPr lang="en-US" sz="2000" b="1" i="1">
                          <a:solidFill>
                            <a:srgbClr val="1B1C1D"/>
                          </a:solidFill>
                          <a:effectLst/>
                          <a:latin typeface="Google Sans Text"/>
                        </a:rPr>
                        <a:t>while</a:t>
                      </a:r>
                      <a:r>
                        <a:rPr lang="en-US" sz="2000" i="1">
                          <a:solidFill>
                            <a:srgbClr val="1B1C1D"/>
                          </a:solidFill>
                          <a:effectLst/>
                          <a:latin typeface="Google Sans Text"/>
                        </a:rPr>
                        <a:t> [Clause A].</a:t>
                      </a:r>
                      <a:endParaRPr lang="en-US"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41248850"/>
                  </a:ext>
                </a:extLst>
              </a:tr>
              <a:tr h="946981">
                <a:tc>
                  <a:txBody>
                    <a:bodyPr/>
                    <a:lstStyle/>
                    <a:p>
                      <a:pPr rtl="0">
                        <a:buNone/>
                      </a:pPr>
                      <a:r>
                        <a:rPr lang="en-US" sz="2000" b="1">
                          <a:solidFill>
                            <a:srgbClr val="1B1C1D"/>
                          </a:solidFill>
                          <a:effectLst/>
                          <a:latin typeface="Google Sans Text"/>
                        </a:rPr>
                        <a:t>Coordinating Conjunction</a:t>
                      </a:r>
                      <a:r>
                        <a:rPr lang="en-US" sz="2000">
                          <a:solidFill>
                            <a:srgbClr val="1B1C1D"/>
                          </a:solidFill>
                          <a:effectLst/>
                          <a:latin typeface="Google Sans Text"/>
                        </a:rPr>
                        <a:t> (Connects two independent clauses)</a:t>
                      </a: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000" b="1">
                          <a:solidFill>
                            <a:srgbClr val="1B1C1D"/>
                          </a:solidFill>
                          <a:effectLst/>
                          <a:latin typeface="Google Sans Text"/>
                        </a:rPr>
                        <a:t>But, Yet</a:t>
                      </a:r>
                      <a:endParaRPr lang="en-ID"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000" i="1">
                          <a:solidFill>
                            <a:srgbClr val="1B1C1D"/>
                          </a:solidFill>
                          <a:effectLst/>
                          <a:latin typeface="Google Sans Text"/>
                        </a:rPr>
                        <a:t>[Clause A], </a:t>
                      </a:r>
                      <a:r>
                        <a:rPr lang="en-US" sz="2000" b="1" i="1">
                          <a:solidFill>
                            <a:srgbClr val="1B1C1D"/>
                          </a:solidFill>
                          <a:effectLst/>
                          <a:latin typeface="Google Sans Text"/>
                        </a:rPr>
                        <a:t>but/yet</a:t>
                      </a:r>
                      <a:r>
                        <a:rPr lang="en-US" sz="2000" i="1">
                          <a:solidFill>
                            <a:srgbClr val="1B1C1D"/>
                          </a:solidFill>
                          <a:effectLst/>
                          <a:latin typeface="Google Sans Text"/>
                        </a:rPr>
                        <a:t> [Clause B].</a:t>
                      </a:r>
                      <a:endParaRPr lang="en-US"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36867515"/>
                  </a:ext>
                </a:extLst>
              </a:tr>
              <a:tr h="946981">
                <a:tc>
                  <a:txBody>
                    <a:bodyPr/>
                    <a:lstStyle/>
                    <a:p>
                      <a:pPr rtl="0">
                        <a:buNone/>
                      </a:pPr>
                      <a:r>
                        <a:rPr lang="fr-FR" sz="2000" b="1">
                          <a:solidFill>
                            <a:srgbClr val="1B1C1D"/>
                          </a:solidFill>
                          <a:effectLst/>
                          <a:latin typeface="Google Sans Text"/>
                        </a:rPr>
                        <a:t>Prepositions</a:t>
                      </a:r>
                      <a:r>
                        <a:rPr lang="fr-FR" sz="2000">
                          <a:solidFill>
                            <a:srgbClr val="1B1C1D"/>
                          </a:solidFill>
                          <a:effectLst/>
                          <a:latin typeface="Google Sans Text"/>
                        </a:rPr>
                        <a:t> (Introduces a Noun/Noun Phrase)</a:t>
                      </a: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000" b="1" dirty="0">
                          <a:solidFill>
                            <a:srgbClr val="1B1C1D"/>
                          </a:solidFill>
                          <a:effectLst/>
                          <a:latin typeface="Google Sans Text"/>
                        </a:rPr>
                        <a:t>Despite, In spite of, Unlike, Contrary to, In contrast to</a:t>
                      </a:r>
                      <a:endParaRPr lang="en-US" sz="2000" dirty="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000" b="1" i="1">
                          <a:solidFill>
                            <a:srgbClr val="1B1C1D"/>
                          </a:solidFill>
                          <a:effectLst/>
                          <a:latin typeface="Google Sans Text"/>
                        </a:rPr>
                        <a:t>Despite</a:t>
                      </a:r>
                      <a:r>
                        <a:rPr lang="en-ID" sz="2000" i="1">
                          <a:solidFill>
                            <a:srgbClr val="1B1C1D"/>
                          </a:solidFill>
                          <a:effectLst/>
                          <a:latin typeface="Google Sans Text"/>
                        </a:rPr>
                        <a:t> [Noun Phrase], [Sentence].</a:t>
                      </a:r>
                      <a:r>
                        <a:rPr lang="en-ID" sz="2000">
                          <a:solidFill>
                            <a:srgbClr val="1B1C1D"/>
                          </a:solidFill>
                          <a:effectLst/>
                          <a:latin typeface="Google Sans Text"/>
                        </a:rPr>
                        <a:t> OR </a:t>
                      </a:r>
                      <a:r>
                        <a:rPr lang="en-ID" sz="2000" b="1" i="1">
                          <a:solidFill>
                            <a:srgbClr val="1B1C1D"/>
                          </a:solidFill>
                          <a:effectLst/>
                          <a:latin typeface="Google Sans Text"/>
                        </a:rPr>
                        <a:t>Unlike</a:t>
                      </a:r>
                      <a:r>
                        <a:rPr lang="en-ID" sz="2000" i="1">
                          <a:solidFill>
                            <a:srgbClr val="1B1C1D"/>
                          </a:solidFill>
                          <a:effectLst/>
                          <a:latin typeface="Google Sans Text"/>
                        </a:rPr>
                        <a:t> [Noun], [Sentence].</a:t>
                      </a:r>
                      <a:endParaRPr lang="en-ID"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8216555"/>
                  </a:ext>
                </a:extLst>
              </a:tr>
              <a:tr h="665035">
                <a:tc>
                  <a:txBody>
                    <a:bodyPr/>
                    <a:lstStyle/>
                    <a:p>
                      <a:pPr rtl="0">
                        <a:buNone/>
                      </a:pPr>
                      <a:r>
                        <a:rPr lang="en-ID" sz="2000" b="1">
                          <a:solidFill>
                            <a:srgbClr val="1B1C1D"/>
                          </a:solidFill>
                          <a:effectLst/>
                          <a:latin typeface="Google Sans Text"/>
                        </a:rPr>
                        <a:t>Verb Phrase</a:t>
                      </a:r>
                      <a:r>
                        <a:rPr lang="en-ID" sz="2000">
                          <a:solidFill>
                            <a:srgbClr val="1B1C1D"/>
                          </a:solidFill>
                          <a:effectLst/>
                          <a:latin typeface="Google Sans Text"/>
                        </a:rPr>
                        <a:t> (Focuses on the difference)</a:t>
                      </a: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000" b="1">
                          <a:solidFill>
                            <a:srgbClr val="1B1C1D"/>
                          </a:solidFill>
                          <a:effectLst/>
                          <a:latin typeface="Google Sans Text"/>
                        </a:rPr>
                        <a:t>Differs from</a:t>
                      </a:r>
                      <a:endParaRPr lang="en-ID"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000" i="1">
                          <a:solidFill>
                            <a:srgbClr val="1B1C1D"/>
                          </a:solidFill>
                          <a:effectLst/>
                          <a:latin typeface="Google Sans Text"/>
                        </a:rPr>
                        <a:t>A </a:t>
                      </a:r>
                      <a:r>
                        <a:rPr lang="en-US" sz="2000" b="1" i="1">
                          <a:solidFill>
                            <a:srgbClr val="1B1C1D"/>
                          </a:solidFill>
                          <a:effectLst/>
                          <a:latin typeface="Google Sans Text"/>
                        </a:rPr>
                        <a:t>differs from</a:t>
                      </a:r>
                      <a:r>
                        <a:rPr lang="en-US" sz="2000" i="1">
                          <a:solidFill>
                            <a:srgbClr val="1B1C1D"/>
                          </a:solidFill>
                          <a:effectLst/>
                          <a:latin typeface="Google Sans Text"/>
                        </a:rPr>
                        <a:t> B in that [difference].</a:t>
                      </a:r>
                      <a:endParaRPr lang="en-US"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11720275"/>
                  </a:ext>
                </a:extLst>
              </a:tr>
              <a:tr h="665035">
                <a:tc>
                  <a:txBody>
                    <a:bodyPr/>
                    <a:lstStyle/>
                    <a:p>
                      <a:pPr rtl="0">
                        <a:buNone/>
                      </a:pPr>
                      <a:r>
                        <a:rPr lang="en-US" sz="2000" b="1">
                          <a:solidFill>
                            <a:srgbClr val="1B1C1D"/>
                          </a:solidFill>
                          <a:effectLst/>
                          <a:latin typeface="Google Sans Text"/>
                        </a:rPr>
                        <a:t>Phrasal Contrast</a:t>
                      </a:r>
                      <a:r>
                        <a:rPr lang="en-US" sz="2000">
                          <a:solidFill>
                            <a:srgbClr val="1B1C1D"/>
                          </a:solidFill>
                          <a:effectLst/>
                          <a:latin typeface="Google Sans Text"/>
                        </a:rPr>
                        <a:t> (Used to balance two points)</a:t>
                      </a: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000" b="1">
                          <a:solidFill>
                            <a:srgbClr val="1B1C1D"/>
                          </a:solidFill>
                          <a:effectLst/>
                          <a:latin typeface="Google Sans Text"/>
                        </a:rPr>
                        <a:t>On the one hand... on the other hand</a:t>
                      </a:r>
                      <a:endParaRPr lang="en-US"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000" b="1" i="1">
                          <a:solidFill>
                            <a:srgbClr val="1B1C1D"/>
                          </a:solidFill>
                          <a:effectLst/>
                          <a:latin typeface="Google Sans Text"/>
                        </a:rPr>
                        <a:t>On the one hand</a:t>
                      </a:r>
                      <a:r>
                        <a:rPr lang="en-US" sz="2000" i="1">
                          <a:solidFill>
                            <a:srgbClr val="1B1C1D"/>
                          </a:solidFill>
                          <a:effectLst/>
                          <a:latin typeface="Google Sans Text"/>
                        </a:rPr>
                        <a:t>, [Point 1]; </a:t>
                      </a:r>
                      <a:r>
                        <a:rPr lang="en-US" sz="2000" b="1" i="1">
                          <a:solidFill>
                            <a:srgbClr val="1B1C1D"/>
                          </a:solidFill>
                          <a:effectLst/>
                          <a:latin typeface="Google Sans Text"/>
                        </a:rPr>
                        <a:t>on the other hand</a:t>
                      </a:r>
                      <a:r>
                        <a:rPr lang="en-US" sz="2000" i="1">
                          <a:solidFill>
                            <a:srgbClr val="1B1C1D"/>
                          </a:solidFill>
                          <a:effectLst/>
                          <a:latin typeface="Google Sans Text"/>
                        </a:rPr>
                        <a:t>, [Point 2].</a:t>
                      </a:r>
                      <a:endParaRPr lang="en-US"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53016686"/>
                  </a:ext>
                </a:extLst>
              </a:tr>
              <a:tr h="665035">
                <a:tc>
                  <a:txBody>
                    <a:bodyPr/>
                    <a:lstStyle/>
                    <a:p>
                      <a:pPr rtl="0">
                        <a:buNone/>
                      </a:pPr>
                      <a:r>
                        <a:rPr lang="en-ID" sz="2000" b="1">
                          <a:solidFill>
                            <a:srgbClr val="1B1C1D"/>
                          </a:solidFill>
                          <a:effectLst/>
                          <a:latin typeface="Google Sans Text"/>
                        </a:rPr>
                        <a:t>Alternative Choice</a:t>
                      </a:r>
                      <a:endParaRPr lang="en-ID"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ID" sz="2000" b="1">
                          <a:solidFill>
                            <a:srgbClr val="1B1C1D"/>
                          </a:solidFill>
                          <a:effectLst/>
                          <a:latin typeface="Google Sans Text"/>
                        </a:rPr>
                        <a:t>Instead of</a:t>
                      </a:r>
                      <a:endParaRPr lang="en-ID" sz="200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rtl="0">
                        <a:buNone/>
                      </a:pPr>
                      <a:r>
                        <a:rPr lang="en-US" sz="2000" b="1" i="1" dirty="0">
                          <a:solidFill>
                            <a:srgbClr val="1B1C1D"/>
                          </a:solidFill>
                          <a:effectLst/>
                          <a:latin typeface="Google Sans Text"/>
                        </a:rPr>
                        <a:t>Instead of</a:t>
                      </a:r>
                      <a:r>
                        <a:rPr lang="en-US" sz="2000" i="1" dirty="0">
                          <a:solidFill>
                            <a:srgbClr val="1B1C1D"/>
                          </a:solidFill>
                          <a:effectLst/>
                          <a:latin typeface="Google Sans Text"/>
                        </a:rPr>
                        <a:t> [Option A], choose [Option B].</a:t>
                      </a:r>
                      <a:endParaRPr lang="en-US" sz="2000" dirty="0">
                        <a:solidFill>
                          <a:srgbClr val="1B1C1D"/>
                        </a:solidFill>
                        <a:effectLst/>
                        <a:latin typeface="Google Sans Text"/>
                      </a:endParaRPr>
                    </a:p>
                  </a:txBody>
                  <a:tcPr marL="53305" marR="53305" marT="35536" marB="3553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4744582"/>
                  </a:ext>
                </a:extLst>
              </a:tr>
            </a:tbl>
          </a:graphicData>
        </a:graphic>
      </p:graphicFrame>
    </p:spTree>
    <p:extLst>
      <p:ext uri="{BB962C8B-B14F-4D97-AF65-F5344CB8AC3E}">
        <p14:creationId xmlns:p14="http://schemas.microsoft.com/office/powerpoint/2010/main" val="4237308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EB5D5-C779-A682-8D41-CDA0DFF5163C}"/>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180515F-5359-2091-115A-FC5B4733F94B}"/>
              </a:ext>
            </a:extLst>
          </p:cNvPr>
          <p:cNvGraphicFramePr/>
          <p:nvPr>
            <p:extLst>
              <p:ext uri="{D42A27DB-BD31-4B8C-83A1-F6EECF244321}">
                <p14:modId xmlns:p14="http://schemas.microsoft.com/office/powerpoint/2010/main" val="2266633921"/>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60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EF37B8D-A5E8-A874-1A6E-E28B4895F142}"/>
              </a:ext>
            </a:extLst>
          </p:cNvPr>
          <p:cNvGraphicFramePr/>
          <p:nvPr>
            <p:extLst>
              <p:ext uri="{D42A27DB-BD31-4B8C-83A1-F6EECF244321}">
                <p14:modId xmlns:p14="http://schemas.microsoft.com/office/powerpoint/2010/main" val="20290723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753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34BBACED-F8DE-4696-864C-9EB925E255F1}"/>
                                            </p:graphicEl>
                                          </p:spTgt>
                                        </p:tgtEl>
                                        <p:attrNameLst>
                                          <p:attrName>style.visibility</p:attrName>
                                        </p:attrNameLst>
                                      </p:cBhvr>
                                      <p:to>
                                        <p:strVal val="visible"/>
                                      </p:to>
                                    </p:set>
                                    <p:anim calcmode="lin" valueType="num">
                                      <p:cBhvr additive="base">
                                        <p:cTn id="7" dur="500" fill="hold"/>
                                        <p:tgtEl>
                                          <p:spTgt spid="2">
                                            <p:graphicEl>
                                              <a:dgm id="{34BBACED-F8DE-4696-864C-9EB925E255F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34BBACED-F8DE-4696-864C-9EB925E255F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189366E5-061B-4364-B82A-545522BDB69D}"/>
                                            </p:graphicEl>
                                          </p:spTgt>
                                        </p:tgtEl>
                                        <p:attrNameLst>
                                          <p:attrName>style.visibility</p:attrName>
                                        </p:attrNameLst>
                                      </p:cBhvr>
                                      <p:to>
                                        <p:strVal val="visible"/>
                                      </p:to>
                                    </p:set>
                                    <p:anim calcmode="lin" valueType="num">
                                      <p:cBhvr additive="base">
                                        <p:cTn id="13" dur="500" fill="hold"/>
                                        <p:tgtEl>
                                          <p:spTgt spid="2">
                                            <p:graphicEl>
                                              <a:dgm id="{189366E5-061B-4364-B82A-545522BDB69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189366E5-061B-4364-B82A-545522BDB69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7F06785E-C168-4CE3-A7B0-1D9CD869ACE9}"/>
                                            </p:graphicEl>
                                          </p:spTgt>
                                        </p:tgtEl>
                                        <p:attrNameLst>
                                          <p:attrName>style.visibility</p:attrName>
                                        </p:attrNameLst>
                                      </p:cBhvr>
                                      <p:to>
                                        <p:strVal val="visible"/>
                                      </p:to>
                                    </p:set>
                                    <p:anim calcmode="lin" valueType="num">
                                      <p:cBhvr additive="base">
                                        <p:cTn id="17" dur="500" fill="hold"/>
                                        <p:tgtEl>
                                          <p:spTgt spid="2">
                                            <p:graphicEl>
                                              <a:dgm id="{7F06785E-C168-4CE3-A7B0-1D9CD869ACE9}"/>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7F06785E-C168-4CE3-A7B0-1D9CD869ACE9}"/>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89E35407-3940-4D8C-B7F6-DA42FB9F178D}"/>
                                            </p:graphicEl>
                                          </p:spTgt>
                                        </p:tgtEl>
                                        <p:attrNameLst>
                                          <p:attrName>style.visibility</p:attrName>
                                        </p:attrNameLst>
                                      </p:cBhvr>
                                      <p:to>
                                        <p:strVal val="visible"/>
                                      </p:to>
                                    </p:set>
                                    <p:anim calcmode="lin" valueType="num">
                                      <p:cBhvr additive="base">
                                        <p:cTn id="21" dur="500" fill="hold"/>
                                        <p:tgtEl>
                                          <p:spTgt spid="2">
                                            <p:graphicEl>
                                              <a:dgm id="{89E35407-3940-4D8C-B7F6-DA42FB9F178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89E35407-3940-4D8C-B7F6-DA42FB9F178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15284-AB60-CBC3-ABFE-4D27D2008C7C}"/>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A497C38-482F-0DB9-2917-45B64A109D8A}"/>
              </a:ext>
            </a:extLst>
          </p:cNvPr>
          <p:cNvGraphicFramePr/>
          <p:nvPr>
            <p:extLst>
              <p:ext uri="{D42A27DB-BD31-4B8C-83A1-F6EECF244321}">
                <p14:modId xmlns:p14="http://schemas.microsoft.com/office/powerpoint/2010/main" val="924836839"/>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063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78269-FB14-08AE-F657-AEB012FEF49E}"/>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CAB87BB-6B81-45A1-A388-2561C91121E2}"/>
              </a:ext>
            </a:extLst>
          </p:cNvPr>
          <p:cNvGraphicFramePr/>
          <p:nvPr>
            <p:extLst>
              <p:ext uri="{D42A27DB-BD31-4B8C-83A1-F6EECF244321}">
                <p14:modId xmlns:p14="http://schemas.microsoft.com/office/powerpoint/2010/main" val="2368824266"/>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36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13E01-C504-2332-E351-0631A81FD8BB}"/>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D9CEF6F-8982-DD33-1D2D-5B29F4CC2CDC}"/>
              </a:ext>
            </a:extLst>
          </p:cNvPr>
          <p:cNvGraphicFramePr/>
          <p:nvPr>
            <p:extLst>
              <p:ext uri="{D42A27DB-BD31-4B8C-83A1-F6EECF244321}">
                <p14:modId xmlns:p14="http://schemas.microsoft.com/office/powerpoint/2010/main" val="4125448608"/>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949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E22B0F-AB4A-7CE8-6AE2-BA46248F95D2}"/>
              </a:ext>
            </a:extLst>
          </p:cNvPr>
          <p:cNvSpPr txBox="1"/>
          <p:nvPr/>
        </p:nvSpPr>
        <p:spPr>
          <a:xfrm>
            <a:off x="729343" y="707571"/>
            <a:ext cx="10733314" cy="5016758"/>
          </a:xfrm>
          <a:prstGeom prst="rect">
            <a:avLst/>
          </a:prstGeom>
          <a:noFill/>
        </p:spPr>
        <p:txBody>
          <a:bodyPr wrap="square">
            <a:spAutoFit/>
          </a:bodyPr>
          <a:lstStyle/>
          <a:p>
            <a:pPr>
              <a:buNone/>
            </a:pPr>
            <a:r>
              <a:rPr lang="en-US" sz="4000" dirty="0"/>
              <a:t>Vacationing at the beach is very popular. The weather is usually hot and sunny. People can swim in the ocean all day. They often relax by lying on the warm, soft sand. </a:t>
            </a:r>
            <a:r>
              <a:rPr lang="en-US" sz="4000" b="1" dirty="0"/>
              <a:t>However</a:t>
            </a:r>
            <a:r>
              <a:rPr lang="en-US" sz="4000" dirty="0"/>
              <a:t>, vacationing in the mountains is very different. The weather is often quite cool or cold. People usually hike or climb steep hills. They see tall green trees and sharp, grey rocks instead of sand</a:t>
            </a:r>
          </a:p>
        </p:txBody>
      </p:sp>
    </p:spTree>
    <p:extLst>
      <p:ext uri="{BB962C8B-B14F-4D97-AF65-F5344CB8AC3E}">
        <p14:creationId xmlns:p14="http://schemas.microsoft.com/office/powerpoint/2010/main" val="3986372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D4A06-ECDF-2BE2-AB07-8726F44EF43E}"/>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C184E1C-52E8-E03C-17DD-CA4060B4DBE3}"/>
              </a:ext>
            </a:extLst>
          </p:cNvPr>
          <p:cNvGraphicFramePr/>
          <p:nvPr>
            <p:extLst>
              <p:ext uri="{D42A27DB-BD31-4B8C-83A1-F6EECF244321}">
                <p14:modId xmlns:p14="http://schemas.microsoft.com/office/powerpoint/2010/main" val="1674052445"/>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465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328B271-73A5-ED71-15D0-5DCB727A20E2}"/>
              </a:ext>
            </a:extLst>
          </p:cNvPr>
          <p:cNvGraphicFramePr/>
          <p:nvPr>
            <p:extLst>
              <p:ext uri="{D42A27DB-BD31-4B8C-83A1-F6EECF244321}">
                <p14:modId xmlns:p14="http://schemas.microsoft.com/office/powerpoint/2010/main" val="1425508852"/>
              </p:ext>
            </p:extLst>
          </p:nvPr>
        </p:nvGraphicFramePr>
        <p:xfrm>
          <a:off x="609601" y="217714"/>
          <a:ext cx="10570028" cy="593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279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9A9FD672-78DA-4481-8820-FFEBA7E26641}"/>
                                            </p:graphicEl>
                                          </p:spTgt>
                                        </p:tgtEl>
                                        <p:attrNameLst>
                                          <p:attrName>style.visibility</p:attrName>
                                        </p:attrNameLst>
                                      </p:cBhvr>
                                      <p:to>
                                        <p:strVal val="visible"/>
                                      </p:to>
                                    </p:set>
                                    <p:anim calcmode="lin" valueType="num">
                                      <p:cBhvr additive="base">
                                        <p:cTn id="7" dur="500" fill="hold"/>
                                        <p:tgtEl>
                                          <p:spTgt spid="2">
                                            <p:graphicEl>
                                              <a:dgm id="{9A9FD672-78DA-4481-8820-FFEBA7E266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9A9FD672-78DA-4481-8820-FFEBA7E2664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B0A5F0EE-BAD3-4220-82EF-119569833A09}"/>
                                            </p:graphicEl>
                                          </p:spTgt>
                                        </p:tgtEl>
                                        <p:attrNameLst>
                                          <p:attrName>style.visibility</p:attrName>
                                        </p:attrNameLst>
                                      </p:cBhvr>
                                      <p:to>
                                        <p:strVal val="visible"/>
                                      </p:to>
                                    </p:set>
                                    <p:anim calcmode="lin" valueType="num">
                                      <p:cBhvr additive="base">
                                        <p:cTn id="13" dur="500" fill="hold"/>
                                        <p:tgtEl>
                                          <p:spTgt spid="2">
                                            <p:graphicEl>
                                              <a:dgm id="{B0A5F0EE-BAD3-4220-82EF-119569833A0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B0A5F0EE-BAD3-4220-82EF-119569833A0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4DFD56-0AF8-7059-8D08-27738220BB5D}"/>
              </a:ext>
            </a:extLst>
          </p:cNvPr>
          <p:cNvSpPr txBox="1"/>
          <p:nvPr/>
        </p:nvSpPr>
        <p:spPr>
          <a:xfrm>
            <a:off x="511629" y="475680"/>
            <a:ext cx="10570028" cy="5016758"/>
          </a:xfrm>
          <a:prstGeom prst="rect">
            <a:avLst/>
          </a:prstGeom>
          <a:noFill/>
        </p:spPr>
        <p:txBody>
          <a:bodyPr wrap="square">
            <a:spAutoFit/>
          </a:bodyPr>
          <a:lstStyle/>
          <a:p>
            <a:pPr>
              <a:buNone/>
            </a:pPr>
            <a:r>
              <a:rPr lang="en-US" sz="4000" dirty="0"/>
              <a:t>The beach is known for its hot and sunny weather. </a:t>
            </a:r>
            <a:r>
              <a:rPr lang="en-US" sz="4000" b="1" dirty="0"/>
              <a:t>While</a:t>
            </a:r>
            <a:r>
              <a:rPr lang="en-US" sz="4000" dirty="0"/>
              <a:t> the mountains, on the other hand, are often quite cool or cold. At the beach, people typically swim in the ocean all day. </a:t>
            </a:r>
            <a:r>
              <a:rPr lang="en-US" sz="4000" b="1" dirty="0"/>
              <a:t>In contrast</a:t>
            </a:r>
            <a:r>
              <a:rPr lang="en-US" sz="4000" dirty="0"/>
              <a:t>, mountain visitors usually hike or climb steep hills. The scenery at the beach is soft, warm sand. </a:t>
            </a:r>
            <a:r>
              <a:rPr lang="en-US" sz="4000" b="1" dirty="0"/>
              <a:t>However</a:t>
            </a:r>
            <a:r>
              <a:rPr lang="en-US" sz="4000" dirty="0"/>
              <a:t>, the mountain scenery shows tall green trees and sharp, grey rocks instead.</a:t>
            </a:r>
          </a:p>
        </p:txBody>
      </p:sp>
    </p:spTree>
    <p:extLst>
      <p:ext uri="{BB962C8B-B14F-4D97-AF65-F5344CB8AC3E}">
        <p14:creationId xmlns:p14="http://schemas.microsoft.com/office/powerpoint/2010/main" val="2425829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B9DE6D-5410-F9B9-509C-FAA2F30E4639}"/>
              </a:ext>
            </a:extLst>
          </p:cNvPr>
          <p:cNvPicPr>
            <a:picLocks noChangeAspect="1"/>
          </p:cNvPicPr>
          <p:nvPr/>
        </p:nvPicPr>
        <p:blipFill>
          <a:blip r:embed="rId2"/>
          <a:stretch>
            <a:fillRect/>
          </a:stretch>
        </p:blipFill>
        <p:spPr>
          <a:xfrm>
            <a:off x="1937778" y="238386"/>
            <a:ext cx="8011643" cy="6011114"/>
          </a:xfrm>
          <a:prstGeom prst="rect">
            <a:avLst/>
          </a:prstGeom>
        </p:spPr>
      </p:pic>
    </p:spTree>
    <p:extLst>
      <p:ext uri="{BB962C8B-B14F-4D97-AF65-F5344CB8AC3E}">
        <p14:creationId xmlns:p14="http://schemas.microsoft.com/office/powerpoint/2010/main" val="3272223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5E159-324D-0DDD-6EF8-2DFD1DE77756}"/>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FB90209-FC54-E041-62F1-B959101C6DE4}"/>
              </a:ext>
            </a:extLst>
          </p:cNvPr>
          <p:cNvGraphicFramePr/>
          <p:nvPr>
            <p:extLst>
              <p:ext uri="{D42A27DB-BD31-4B8C-83A1-F6EECF244321}">
                <p14:modId xmlns:p14="http://schemas.microsoft.com/office/powerpoint/2010/main" val="1062957331"/>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601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F67808-72E7-FF63-C599-7EE3333DBE82}"/>
              </a:ext>
            </a:extLst>
          </p:cNvPr>
          <p:cNvSpPr txBox="1"/>
          <p:nvPr/>
        </p:nvSpPr>
        <p:spPr>
          <a:xfrm>
            <a:off x="838198" y="170880"/>
            <a:ext cx="10014857" cy="6247864"/>
          </a:xfrm>
          <a:prstGeom prst="rect">
            <a:avLst/>
          </a:prstGeom>
          <a:noFill/>
        </p:spPr>
        <p:txBody>
          <a:bodyPr wrap="square">
            <a:spAutoFit/>
          </a:bodyPr>
          <a:lstStyle/>
          <a:p>
            <a:pPr>
              <a:buNone/>
            </a:pPr>
            <a:r>
              <a:rPr lang="en-US" sz="4000" dirty="0"/>
              <a:t>Soto Ayam is a warm, savory soup dish. The main ingredients are broth, shredded chicken, and clear glass noodles. It is typically served with rice and a squeeze of lime juice for extra freshness. However, Gado-Gado is a healthy salad dish that is served cold. The main ingredients are steamed vegetables, hard-boiled eggs, and tofu. It is often served with crackers (</a:t>
            </a:r>
            <a:r>
              <a:rPr lang="en-US" sz="4000" i="1" dirty="0"/>
              <a:t>krupuk</a:t>
            </a:r>
            <a:r>
              <a:rPr lang="en-US" sz="4000" dirty="0"/>
              <a:t>) and a generous pour of thick peanut sauce.</a:t>
            </a:r>
          </a:p>
        </p:txBody>
      </p:sp>
    </p:spTree>
    <p:extLst>
      <p:ext uri="{BB962C8B-B14F-4D97-AF65-F5344CB8AC3E}">
        <p14:creationId xmlns:p14="http://schemas.microsoft.com/office/powerpoint/2010/main" val="2986083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26D30-E3FA-3AE6-45A1-7207B329562A}"/>
              </a:ext>
            </a:extLst>
          </p:cNvPr>
          <p:cNvPicPr>
            <a:picLocks noChangeAspect="1"/>
          </p:cNvPicPr>
          <p:nvPr/>
        </p:nvPicPr>
        <p:blipFill>
          <a:blip r:embed="rId2"/>
          <a:stretch>
            <a:fillRect/>
          </a:stretch>
        </p:blipFill>
        <p:spPr>
          <a:xfrm>
            <a:off x="1550677" y="131615"/>
            <a:ext cx="8768980" cy="6099216"/>
          </a:xfrm>
          <a:prstGeom prst="rect">
            <a:avLst/>
          </a:prstGeom>
        </p:spPr>
      </p:pic>
    </p:spTree>
    <p:extLst>
      <p:ext uri="{BB962C8B-B14F-4D97-AF65-F5344CB8AC3E}">
        <p14:creationId xmlns:p14="http://schemas.microsoft.com/office/powerpoint/2010/main" val="3532190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843AE4-5CC5-FFB4-C25B-8AA8AA7E4C15}"/>
              </a:ext>
            </a:extLst>
          </p:cNvPr>
          <p:cNvPicPr>
            <a:picLocks noChangeAspect="1"/>
          </p:cNvPicPr>
          <p:nvPr/>
        </p:nvPicPr>
        <p:blipFill>
          <a:blip r:embed="rId2"/>
          <a:stretch>
            <a:fillRect/>
          </a:stretch>
        </p:blipFill>
        <p:spPr>
          <a:xfrm>
            <a:off x="2457756" y="750153"/>
            <a:ext cx="6479416" cy="4850961"/>
          </a:xfrm>
          <a:prstGeom prst="rect">
            <a:avLst/>
          </a:prstGeom>
        </p:spPr>
      </p:pic>
    </p:spTree>
    <p:extLst>
      <p:ext uri="{BB962C8B-B14F-4D97-AF65-F5344CB8AC3E}">
        <p14:creationId xmlns:p14="http://schemas.microsoft.com/office/powerpoint/2010/main" val="801434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835CB-9C25-F2B1-B6EC-7C94AED38C74}"/>
              </a:ext>
            </a:extLst>
          </p:cNvPr>
          <p:cNvPicPr>
            <a:picLocks noChangeAspect="1"/>
          </p:cNvPicPr>
          <p:nvPr/>
        </p:nvPicPr>
        <p:blipFill>
          <a:blip r:embed="rId2"/>
          <a:stretch>
            <a:fillRect/>
          </a:stretch>
        </p:blipFill>
        <p:spPr>
          <a:xfrm>
            <a:off x="717913" y="341238"/>
            <a:ext cx="9952048" cy="5537047"/>
          </a:xfrm>
          <a:prstGeom prst="rect">
            <a:avLst/>
          </a:prstGeom>
        </p:spPr>
      </p:pic>
    </p:spTree>
    <p:extLst>
      <p:ext uri="{BB962C8B-B14F-4D97-AF65-F5344CB8AC3E}">
        <p14:creationId xmlns:p14="http://schemas.microsoft.com/office/powerpoint/2010/main" val="3374522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EA8E220-C7A2-B3E3-F57D-D796D7A6741D}"/>
              </a:ext>
            </a:extLst>
          </p:cNvPr>
          <p:cNvGraphicFramePr/>
          <p:nvPr>
            <p:extLst>
              <p:ext uri="{D42A27DB-BD31-4B8C-83A1-F6EECF244321}">
                <p14:modId xmlns:p14="http://schemas.microsoft.com/office/powerpoint/2010/main" val="1279547151"/>
              </p:ext>
            </p:extLst>
          </p:nvPr>
        </p:nvGraphicFramePr>
        <p:xfrm>
          <a:off x="566057" y="413657"/>
          <a:ext cx="10591799" cy="580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663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2CBF6-85D5-9546-10AC-F5188585DA1E}"/>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83677B4-B731-6A7C-5C73-81BEEB708AE5}"/>
              </a:ext>
            </a:extLst>
          </p:cNvPr>
          <p:cNvGraphicFramePr/>
          <p:nvPr>
            <p:extLst>
              <p:ext uri="{D42A27DB-BD31-4B8C-83A1-F6EECF244321}">
                <p14:modId xmlns:p14="http://schemas.microsoft.com/office/powerpoint/2010/main" val="129822075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066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129A414D-9861-471A-904A-D52E6DEA0562}"/>
                                            </p:graphicEl>
                                          </p:spTgt>
                                        </p:tgtEl>
                                        <p:attrNameLst>
                                          <p:attrName>style.visibility</p:attrName>
                                        </p:attrNameLst>
                                      </p:cBhvr>
                                      <p:to>
                                        <p:strVal val="visible"/>
                                      </p:to>
                                    </p:set>
                                    <p:anim calcmode="lin" valueType="num">
                                      <p:cBhvr additive="base">
                                        <p:cTn id="7" dur="500" fill="hold"/>
                                        <p:tgtEl>
                                          <p:spTgt spid="2">
                                            <p:graphicEl>
                                              <a:dgm id="{129A414D-9861-471A-904A-D52E6DEA056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129A414D-9861-471A-904A-D52E6DEA056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3835B5C2-C745-4474-920E-280F9BA6FA8E}"/>
                                            </p:graphicEl>
                                          </p:spTgt>
                                        </p:tgtEl>
                                        <p:attrNameLst>
                                          <p:attrName>style.visibility</p:attrName>
                                        </p:attrNameLst>
                                      </p:cBhvr>
                                      <p:to>
                                        <p:strVal val="visible"/>
                                      </p:to>
                                    </p:set>
                                    <p:anim calcmode="lin" valueType="num">
                                      <p:cBhvr additive="base">
                                        <p:cTn id="11" dur="500" fill="hold"/>
                                        <p:tgtEl>
                                          <p:spTgt spid="2">
                                            <p:graphicEl>
                                              <a:dgm id="{3835B5C2-C745-4474-920E-280F9BA6FA8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3835B5C2-C745-4474-920E-280F9BA6FA8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graphicEl>
                                              <a:dgm id="{CC20EAF4-69A0-48CF-A686-267FE81E2B19}"/>
                                            </p:graphicEl>
                                          </p:spTgt>
                                        </p:tgtEl>
                                        <p:attrNameLst>
                                          <p:attrName>style.visibility</p:attrName>
                                        </p:attrNameLst>
                                      </p:cBhvr>
                                      <p:to>
                                        <p:strVal val="visible"/>
                                      </p:to>
                                    </p:set>
                                    <p:anim calcmode="lin" valueType="num">
                                      <p:cBhvr additive="base">
                                        <p:cTn id="17" dur="500" fill="hold"/>
                                        <p:tgtEl>
                                          <p:spTgt spid="2">
                                            <p:graphicEl>
                                              <a:dgm id="{CC20EAF4-69A0-48CF-A686-267FE81E2B19}"/>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CC20EAF4-69A0-48CF-A686-267FE81E2B19}"/>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3E80BA3C-0061-445E-909E-A2BB85FA8063}"/>
                                            </p:graphicEl>
                                          </p:spTgt>
                                        </p:tgtEl>
                                        <p:attrNameLst>
                                          <p:attrName>style.visibility</p:attrName>
                                        </p:attrNameLst>
                                      </p:cBhvr>
                                      <p:to>
                                        <p:strVal val="visible"/>
                                      </p:to>
                                    </p:set>
                                    <p:anim calcmode="lin" valueType="num">
                                      <p:cBhvr additive="base">
                                        <p:cTn id="21" dur="500" fill="hold"/>
                                        <p:tgtEl>
                                          <p:spTgt spid="2">
                                            <p:graphicEl>
                                              <a:dgm id="{3E80BA3C-0061-445E-909E-A2BB85FA806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3E80BA3C-0061-445E-909E-A2BB85FA806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7527E654-2471-4208-96A3-8C672B566E58}"/>
                                            </p:graphicEl>
                                          </p:spTgt>
                                        </p:tgtEl>
                                        <p:attrNameLst>
                                          <p:attrName>style.visibility</p:attrName>
                                        </p:attrNameLst>
                                      </p:cBhvr>
                                      <p:to>
                                        <p:strVal val="visible"/>
                                      </p:to>
                                    </p:set>
                                    <p:anim calcmode="lin" valueType="num">
                                      <p:cBhvr additive="base">
                                        <p:cTn id="27" dur="500" fill="hold"/>
                                        <p:tgtEl>
                                          <p:spTgt spid="2">
                                            <p:graphicEl>
                                              <a:dgm id="{7527E654-2471-4208-96A3-8C672B566E5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7527E654-2471-4208-96A3-8C672B566E5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1EFF10CE-8054-4445-B445-73BDA4B24F20}"/>
                                            </p:graphicEl>
                                          </p:spTgt>
                                        </p:tgtEl>
                                        <p:attrNameLst>
                                          <p:attrName>style.visibility</p:attrName>
                                        </p:attrNameLst>
                                      </p:cBhvr>
                                      <p:to>
                                        <p:strVal val="visible"/>
                                      </p:to>
                                    </p:set>
                                    <p:anim calcmode="lin" valueType="num">
                                      <p:cBhvr additive="base">
                                        <p:cTn id="31" dur="500" fill="hold"/>
                                        <p:tgtEl>
                                          <p:spTgt spid="2">
                                            <p:graphicEl>
                                              <a:dgm id="{1EFF10CE-8054-4445-B445-73BDA4B24F2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1EFF10CE-8054-4445-B445-73BDA4B24F20}"/>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C32E812C-B202-4174-9E0B-071DCC50CD35}"/>
                                            </p:graphicEl>
                                          </p:spTgt>
                                        </p:tgtEl>
                                        <p:attrNameLst>
                                          <p:attrName>style.visibility</p:attrName>
                                        </p:attrNameLst>
                                      </p:cBhvr>
                                      <p:to>
                                        <p:strVal val="visible"/>
                                      </p:to>
                                    </p:set>
                                    <p:anim calcmode="lin" valueType="num">
                                      <p:cBhvr additive="base">
                                        <p:cTn id="37" dur="500" fill="hold"/>
                                        <p:tgtEl>
                                          <p:spTgt spid="2">
                                            <p:graphicEl>
                                              <a:dgm id="{C32E812C-B202-4174-9E0B-071DCC50CD3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C32E812C-B202-4174-9E0B-071DCC50CD35}"/>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graphicEl>
                                              <a:dgm id="{8590F925-8B9B-43DD-8D6A-DE62C1F7632F}"/>
                                            </p:graphicEl>
                                          </p:spTgt>
                                        </p:tgtEl>
                                        <p:attrNameLst>
                                          <p:attrName>style.visibility</p:attrName>
                                        </p:attrNameLst>
                                      </p:cBhvr>
                                      <p:to>
                                        <p:strVal val="visible"/>
                                      </p:to>
                                    </p:set>
                                    <p:anim calcmode="lin" valueType="num">
                                      <p:cBhvr additive="base">
                                        <p:cTn id="41" dur="500" fill="hold"/>
                                        <p:tgtEl>
                                          <p:spTgt spid="2">
                                            <p:graphicEl>
                                              <a:dgm id="{8590F925-8B9B-43DD-8D6A-DE62C1F7632F}"/>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8590F925-8B9B-43DD-8D6A-DE62C1F7632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D3E3513-BBCD-D7A3-F14C-B23AC2B443CF}"/>
              </a:ext>
            </a:extLst>
          </p:cNvPr>
          <p:cNvGraphicFramePr/>
          <p:nvPr>
            <p:extLst>
              <p:ext uri="{D42A27DB-BD31-4B8C-83A1-F6EECF244321}">
                <p14:modId xmlns:p14="http://schemas.microsoft.com/office/powerpoint/2010/main" val="2228977822"/>
              </p:ext>
            </p:extLst>
          </p:nvPr>
        </p:nvGraphicFramePr>
        <p:xfrm>
          <a:off x="794657" y="370114"/>
          <a:ext cx="10189029" cy="592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1853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D4158F72-5E52-43FE-88E2-D53313CDF997}"/>
                                            </p:graphicEl>
                                          </p:spTgt>
                                        </p:tgtEl>
                                        <p:attrNameLst>
                                          <p:attrName>style.visibility</p:attrName>
                                        </p:attrNameLst>
                                      </p:cBhvr>
                                      <p:to>
                                        <p:strVal val="visible"/>
                                      </p:to>
                                    </p:set>
                                    <p:anim calcmode="lin" valueType="num">
                                      <p:cBhvr additive="base">
                                        <p:cTn id="7" dur="500" fill="hold"/>
                                        <p:tgtEl>
                                          <p:spTgt spid="2">
                                            <p:graphicEl>
                                              <a:dgm id="{D4158F72-5E52-43FE-88E2-D53313CDF99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D4158F72-5E52-43FE-88E2-D53313CDF997}"/>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8668258C-457D-4598-932D-D85739186EA0}"/>
                                            </p:graphicEl>
                                          </p:spTgt>
                                        </p:tgtEl>
                                        <p:attrNameLst>
                                          <p:attrName>style.visibility</p:attrName>
                                        </p:attrNameLst>
                                      </p:cBhvr>
                                      <p:to>
                                        <p:strVal val="visible"/>
                                      </p:to>
                                    </p:set>
                                    <p:anim calcmode="lin" valueType="num">
                                      <p:cBhvr additive="base">
                                        <p:cTn id="11" dur="500" fill="hold"/>
                                        <p:tgtEl>
                                          <p:spTgt spid="2">
                                            <p:graphicEl>
                                              <a:dgm id="{8668258C-457D-4598-932D-D85739186EA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8668258C-457D-4598-932D-D85739186EA0}"/>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graphicEl>
                                              <a:dgm id="{DFCA17FD-AC34-4D0B-93A4-01B471ABED52}"/>
                                            </p:graphicEl>
                                          </p:spTgt>
                                        </p:tgtEl>
                                        <p:attrNameLst>
                                          <p:attrName>style.visibility</p:attrName>
                                        </p:attrNameLst>
                                      </p:cBhvr>
                                      <p:to>
                                        <p:strVal val="visible"/>
                                      </p:to>
                                    </p:set>
                                    <p:anim calcmode="lin" valueType="num">
                                      <p:cBhvr additive="base">
                                        <p:cTn id="17" dur="500" fill="hold"/>
                                        <p:tgtEl>
                                          <p:spTgt spid="2">
                                            <p:graphicEl>
                                              <a:dgm id="{DFCA17FD-AC34-4D0B-93A4-01B471ABED5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DFCA17FD-AC34-4D0B-93A4-01B471ABED5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87D49EA6-EBEF-4E2A-A8F6-51E2EE5079E3}"/>
                                            </p:graphicEl>
                                          </p:spTgt>
                                        </p:tgtEl>
                                        <p:attrNameLst>
                                          <p:attrName>style.visibility</p:attrName>
                                        </p:attrNameLst>
                                      </p:cBhvr>
                                      <p:to>
                                        <p:strVal val="visible"/>
                                      </p:to>
                                    </p:set>
                                    <p:anim calcmode="lin" valueType="num">
                                      <p:cBhvr additive="base">
                                        <p:cTn id="21" dur="500" fill="hold"/>
                                        <p:tgtEl>
                                          <p:spTgt spid="2">
                                            <p:graphicEl>
                                              <a:dgm id="{87D49EA6-EBEF-4E2A-A8F6-51E2EE5079E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87D49EA6-EBEF-4E2A-A8F6-51E2EE5079E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63CD01F0-4E2D-490D-8FE5-7354EA565641}"/>
                                            </p:graphicEl>
                                          </p:spTgt>
                                        </p:tgtEl>
                                        <p:attrNameLst>
                                          <p:attrName>style.visibility</p:attrName>
                                        </p:attrNameLst>
                                      </p:cBhvr>
                                      <p:to>
                                        <p:strVal val="visible"/>
                                      </p:to>
                                    </p:set>
                                    <p:anim calcmode="lin" valueType="num">
                                      <p:cBhvr additive="base">
                                        <p:cTn id="27" dur="500" fill="hold"/>
                                        <p:tgtEl>
                                          <p:spTgt spid="2">
                                            <p:graphicEl>
                                              <a:dgm id="{63CD01F0-4E2D-490D-8FE5-7354EA56564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63CD01F0-4E2D-490D-8FE5-7354EA565641}"/>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7D9F02F6-AB3C-42EF-943B-4DA98AC9B302}"/>
                                            </p:graphicEl>
                                          </p:spTgt>
                                        </p:tgtEl>
                                        <p:attrNameLst>
                                          <p:attrName>style.visibility</p:attrName>
                                        </p:attrNameLst>
                                      </p:cBhvr>
                                      <p:to>
                                        <p:strVal val="visible"/>
                                      </p:to>
                                    </p:set>
                                    <p:anim calcmode="lin" valueType="num">
                                      <p:cBhvr additive="base">
                                        <p:cTn id="31" dur="500" fill="hold"/>
                                        <p:tgtEl>
                                          <p:spTgt spid="2">
                                            <p:graphicEl>
                                              <a:dgm id="{7D9F02F6-AB3C-42EF-943B-4DA98AC9B30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7D9F02F6-AB3C-42EF-943B-4DA98AC9B30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39EF720E-4D0F-4DD1-B860-6FCBDC84F766}"/>
                                            </p:graphicEl>
                                          </p:spTgt>
                                        </p:tgtEl>
                                        <p:attrNameLst>
                                          <p:attrName>style.visibility</p:attrName>
                                        </p:attrNameLst>
                                      </p:cBhvr>
                                      <p:to>
                                        <p:strVal val="visible"/>
                                      </p:to>
                                    </p:set>
                                    <p:anim calcmode="lin" valueType="num">
                                      <p:cBhvr additive="base">
                                        <p:cTn id="37" dur="500" fill="hold"/>
                                        <p:tgtEl>
                                          <p:spTgt spid="2">
                                            <p:graphicEl>
                                              <a:dgm id="{39EF720E-4D0F-4DD1-B860-6FCBDC84F76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39EF720E-4D0F-4DD1-B860-6FCBDC84F766}"/>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graphicEl>
                                              <a:dgm id="{CF109119-E5F3-4427-B7A4-727388639BD5}"/>
                                            </p:graphicEl>
                                          </p:spTgt>
                                        </p:tgtEl>
                                        <p:attrNameLst>
                                          <p:attrName>style.visibility</p:attrName>
                                        </p:attrNameLst>
                                      </p:cBhvr>
                                      <p:to>
                                        <p:strVal val="visible"/>
                                      </p:to>
                                    </p:set>
                                    <p:anim calcmode="lin" valueType="num">
                                      <p:cBhvr additive="base">
                                        <p:cTn id="41" dur="500" fill="hold"/>
                                        <p:tgtEl>
                                          <p:spTgt spid="2">
                                            <p:graphicEl>
                                              <a:dgm id="{CF109119-E5F3-4427-B7A4-727388639BD5}"/>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CF109119-E5F3-4427-B7A4-727388639BD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8.1.6918"/>
  <p:tag name="SLIDO_PRESENTATION_ID" val="2a61b3cd-0525-402e-9af5-81259a7f8a09"/>
  <p:tag name="SLIDO_EVENT_UUID" val="589ff0e0-ec85-4531-90ea-bbef7835cc91"/>
  <p:tag name="SLIDO_EVENT_SECTION_UUID" val="d700048b-e4f9-42a5-88e0-28dcb3866b1d"/>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jE2MTYxNjF9"/>
  <p:tag name="SLIDO_TYPE" val="SlidoPoll"/>
  <p:tag name="SLIDO_POLL_UUID" val="35f255b0-b6d0-458f-ae38-f74fa39c7339"/>
  <p:tag name="SLIDO_TIMELINE" val="W3sicG9sbFF1ZXN0aW9uVXVpZCI6IjcxMjEyNWU4LTBmYTAtNGJkZi1iOTBlLTkzY2RkMmUyZDg0Z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jE2MTY2NjV9"/>
  <p:tag name="SLIDO_TYPE" val="SlidoPoll"/>
  <p:tag name="SLIDO_POLL_UUID" val="7823aa82-d245-4bca-9afd-0fdf139d2e84"/>
  <p:tag name="SLIDO_TIMELINE" val="W3sicG9sbFF1ZXN0aW9uVXVpZCI6IjM1MTlkODg0LTM5YmQtNDc3Mi1iNDQ1LWViYTBmZjMwZGVhNy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227</TotalTime>
  <Words>1073</Words>
  <Application>Microsoft Office PowerPoint</Application>
  <PresentationFormat>Widescreen</PresentationFormat>
  <Paragraphs>99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Calibri Light</vt:lpstr>
      <vt:lpstr>Google Sans Text</vt:lpstr>
      <vt:lpstr>Retrospect</vt:lpstr>
      <vt:lpstr>Writing an Expository Paragraph using Comparison and Contrast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M415DAO - FHD352</dc:creator>
  <cp:lastModifiedBy>M415DAO - FHD352</cp:lastModifiedBy>
  <cp:revision>248</cp:revision>
  <dcterms:created xsi:type="dcterms:W3CDTF">2025-10-07T08:15:47Z</dcterms:created>
  <dcterms:modified xsi:type="dcterms:W3CDTF">2025-10-29T11:05:07Z</dcterms:modified>
</cp:coreProperties>
</file>