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1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BF7E037-7D2F-4106-AD52-23D6F056262F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CC0711A-C20F-4DD7-8860-46E79A71CD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Pendekatan Regulatoris untuk perumusan teori akuntansi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3200400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21237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F. </a:t>
            </a:r>
            <a:r>
              <a:rPr lang="en-US" dirty="0" smtClean="0"/>
              <a:t>STANDAR </a:t>
            </a:r>
            <a:r>
              <a:rPr lang="en-US" dirty="0"/>
              <a:t>AKUNTANSI YANG </a:t>
            </a:r>
            <a:r>
              <a:rPr lang="en-US" dirty="0" smtClean="0"/>
              <a:t>BERLEBIHAN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	</a:t>
            </a:r>
            <a:r>
              <a:rPr lang="id-ID" dirty="0" smtClean="0"/>
              <a:t>Situasi-situasi dianggap berlebihan jika:</a:t>
            </a:r>
          </a:p>
          <a:p>
            <a:pPr lvl="0"/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endParaRPr lang="en-US" dirty="0"/>
          </a:p>
          <a:p>
            <a:pPr lvl="0"/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rumit</a:t>
            </a:r>
            <a:endParaRPr lang="en-US" dirty="0"/>
          </a:p>
          <a:p>
            <a:pPr lvl="0"/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kaku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sulit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Solusi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Accounting Standard Overload :</a:t>
            </a:r>
          </a:p>
          <a:p>
            <a:pPr lvl="0"/>
            <a:r>
              <a:rPr lang="en-US" dirty="0" err="1"/>
              <a:t>Tida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, </a:t>
            </a:r>
            <a:r>
              <a:rPr lang="en-US" dirty="0" err="1"/>
              <a:t>mempertahankan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ada</a:t>
            </a:r>
            <a:endParaRPr lang="en-US" dirty="0"/>
          </a:p>
          <a:p>
            <a:pPr lvl="0"/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yang </a:t>
            </a:r>
            <a:r>
              <a:rPr lang="en-US" dirty="0" err="1"/>
              <a:t>ada</a:t>
            </a:r>
            <a:endParaRPr lang="en-US" dirty="0"/>
          </a:p>
          <a:p>
            <a:pPr lvl="0"/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PABU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mempermudah</a:t>
            </a:r>
            <a:r>
              <a:rPr lang="en-US" dirty="0"/>
              <a:t> </a:t>
            </a:r>
            <a:r>
              <a:rPr lang="en-US" dirty="0" err="1"/>
              <a:t>penerapannya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usaha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Menentukan</a:t>
            </a:r>
            <a:r>
              <a:rPr lang="en-US" dirty="0"/>
              <a:t> alternative </a:t>
            </a:r>
            <a:r>
              <a:rPr lang="en-US" dirty="0" err="1"/>
              <a:t>pengungkapan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stndar</a:t>
            </a:r>
            <a:r>
              <a:rPr lang="en-US" dirty="0"/>
              <a:t> </a:t>
            </a:r>
            <a:r>
              <a:rPr lang="en-US" dirty="0" err="1"/>
              <a:t>pelaporan</a:t>
            </a:r>
            <a:r>
              <a:rPr lang="en-US" dirty="0"/>
              <a:t> CPA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  <a:p>
            <a:r>
              <a:rPr lang="en-US" dirty="0" err="1"/>
              <a:t>Alternatif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PABU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yang </a:t>
            </a:r>
            <a:r>
              <a:rPr lang="en-US" dirty="0" err="1"/>
              <a:t>sifatnya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57121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G. </a:t>
            </a:r>
            <a:r>
              <a:rPr lang="en-US" dirty="0" smtClean="0"/>
              <a:t>PILIHAN </a:t>
            </a:r>
            <a:r>
              <a:rPr lang="en-US" dirty="0"/>
              <a:t>DALAM </a:t>
            </a:r>
            <a:r>
              <a:rPr lang="en-US" dirty="0" smtClean="0"/>
              <a:t>AKUNTANSI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smtClean="0"/>
              <a:t>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sempurna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,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usulan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pengungkapan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kontrak-kontrak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mengatasi</a:t>
            </a:r>
            <a:r>
              <a:rPr lang="en-US" dirty="0"/>
              <a:t> </a:t>
            </a:r>
            <a:r>
              <a:rPr lang="en-US" dirty="0" err="1"/>
              <a:t>ketidaksempurnaan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 smtClean="0"/>
              <a:t>.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Motivasi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) </a:t>
            </a:r>
            <a:r>
              <a:rPr lang="en-US" dirty="0" err="1"/>
              <a:t>dilakukannya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: </a:t>
            </a:r>
          </a:p>
          <a:p>
            <a:pPr lvl="0"/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(</a:t>
            </a:r>
            <a:r>
              <a:rPr lang="en-US" dirty="0" err="1"/>
              <a:t>perspektif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kontrak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),</a:t>
            </a:r>
          </a:p>
          <a:p>
            <a:pPr lvl="0"/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aktiva</a:t>
            </a:r>
            <a:r>
              <a:rPr lang="en-US" dirty="0"/>
              <a:t>, </a:t>
            </a:r>
          </a:p>
          <a:p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pihak-pihak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Internal Revenue Service, regulator </a:t>
            </a: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pemasok</a:t>
            </a:r>
            <a:r>
              <a:rPr lang="en-US" dirty="0"/>
              <a:t>,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negosiator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029088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H. </a:t>
            </a:r>
            <a:r>
              <a:rPr lang="en-US" dirty="0" smtClean="0"/>
              <a:t>STRATEGI </a:t>
            </a:r>
            <a:r>
              <a:rPr lang="en-US" dirty="0"/>
              <a:t>PENETAPAN STANDAR BAGI </a:t>
            </a:r>
            <a:r>
              <a:rPr lang="en-US" dirty="0" smtClean="0"/>
              <a:t>NEGARA-NEGARA</a:t>
            </a:r>
            <a:r>
              <a:rPr lang="id-ID" dirty="0" smtClean="0"/>
              <a:t> </a:t>
            </a:r>
            <a:r>
              <a:rPr lang="en-US" dirty="0" smtClean="0"/>
              <a:t>BERKEMBANG</a:t>
            </a:r>
            <a:endParaRPr lang="id-ID" smtClean="0"/>
          </a:p>
          <a:p>
            <a:pPr marL="0" indent="0">
              <a:buNone/>
            </a:pPr>
            <a:endParaRPr lang="id-ID" dirty="0" smtClean="0"/>
          </a:p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 smtClean="0"/>
              <a:t>Evolusioner</a:t>
            </a:r>
            <a:endParaRPr lang="id-ID" dirty="0" smtClean="0"/>
          </a:p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/>
              <a:t>Transfer </a:t>
            </a:r>
            <a:r>
              <a:rPr lang="en-US" dirty="0" err="1" smtClean="0"/>
              <a:t>Teknologi</a:t>
            </a:r>
            <a:endParaRPr lang="id-ID" dirty="0" smtClean="0"/>
          </a:p>
          <a:p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 smtClean="0"/>
              <a:t>Internasional</a:t>
            </a:r>
            <a:endParaRPr lang="id-ID" dirty="0" smtClean="0"/>
          </a:p>
          <a:p>
            <a:r>
              <a:rPr lang="id-ID" dirty="0" smtClean="0"/>
              <a:t>S</a:t>
            </a:r>
            <a:r>
              <a:rPr lang="en-US" dirty="0" err="1" smtClean="0"/>
              <a:t>trategi</a:t>
            </a:r>
            <a:r>
              <a:rPr lang="en-US" dirty="0" smtClean="0"/>
              <a:t> </a:t>
            </a:r>
            <a:r>
              <a:rPr lang="en-US" dirty="0" err="1"/>
              <a:t>Situasional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07132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HAKIKAT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STANDAR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AKUNTANSI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terdiri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diskripsi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dipecah</a:t>
            </a:r>
            <a:r>
              <a:rPr lang="id-ID" sz="2200" dirty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an.</a:t>
            </a:r>
          </a:p>
          <a:p>
            <a:pPr lvl="0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diskusi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sehat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kemungkinan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teori-teori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fundamental).</a:t>
            </a:r>
          </a:p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sejalan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solusi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disarankan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Edey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membagi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persyaratan-persyaratan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standar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menyatakan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akuntan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memberitahukan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masyarakat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lakukan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mengungkapkan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asumsi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kebijakan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gunakan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ditujukan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tercapainya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keseragaman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penyajian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laporan-laporan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akuntansi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meminta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pengungkapan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masalah-masalah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spesifik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pengguna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diminta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menerapkan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pertimbangan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Tipe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mensyaratkan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dibuatnya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implisit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eksplisit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valuasi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aktiva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penetuan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laba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err="1">
                <a:latin typeface="Times New Roman" pitchFamily="18" charset="0"/>
                <a:cs typeface="Times New Roman" pitchFamily="18" charset="0"/>
              </a:rPr>
              <a:t>disetujui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en-US" sz="2200" dirty="0">
                <a:latin typeface="Times New Roman" pitchFamily="18" charset="0"/>
                <a:cs typeface="Times New Roman" pitchFamily="18" charset="0"/>
              </a:rPr>
            </a:b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6054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/>
              <a:t>mengapa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,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konsisten</a:t>
            </a:r>
            <a:r>
              <a:rPr lang="en-US" dirty="0"/>
              <a:t>, </a:t>
            </a:r>
            <a:r>
              <a:rPr lang="en-US" dirty="0" err="1"/>
              <a:t>andal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diperbandingkan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akuntan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kehati-hatian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mengaudit</a:t>
            </a:r>
            <a:r>
              <a:rPr lang="en-US" dirty="0"/>
              <a:t> </a:t>
            </a:r>
            <a:r>
              <a:rPr lang="en-US" dirty="0" err="1"/>
              <a:t>laporan-laporan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laporan-laporan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database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yang </a:t>
            </a:r>
            <a:r>
              <a:rPr lang="en-US" dirty="0" err="1"/>
              <a:t>diangap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perpajakan</a:t>
            </a:r>
            <a:r>
              <a:rPr lang="en-US" dirty="0"/>
              <a:t>,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sasaran-sasaran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menumbuhkan</a:t>
            </a:r>
            <a:r>
              <a:rPr lang="en-US" dirty="0"/>
              <a:t> </a:t>
            </a:r>
            <a:r>
              <a:rPr lang="en-US" dirty="0" err="1"/>
              <a:t>minat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. </a:t>
            </a:r>
            <a:r>
              <a:rPr lang="en-US" dirty="0" err="1"/>
              <a:t>Penyebarluasan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kontroversi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perdebatan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akademis</a:t>
            </a:r>
            <a:r>
              <a:rPr lang="en-US" dirty="0"/>
              <a:t>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lebi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daripada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apatis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50041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 smtClean="0"/>
              <a:t>B. </a:t>
            </a:r>
            <a:r>
              <a:rPr lang="en-US" dirty="0" smtClean="0"/>
              <a:t>TUJUAN </a:t>
            </a:r>
            <a:r>
              <a:rPr lang="en-US" dirty="0"/>
              <a:t>PENETAPAN STANDAR </a:t>
            </a:r>
            <a:r>
              <a:rPr lang="en-US" dirty="0" smtClean="0"/>
              <a:t>AKUNTANSI</a:t>
            </a:r>
            <a:endParaRPr lang="id-ID" dirty="0" smtClean="0"/>
          </a:p>
          <a:p>
            <a:pPr lvl="0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 </a:t>
            </a:r>
            <a:r>
              <a:rPr lang="en-US" dirty="0" err="1"/>
              <a:t>menginginkan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yang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penyajian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proses </a:t>
            </a:r>
            <a:r>
              <a:rPr lang="en-US" dirty="0" err="1"/>
              <a:t>penyusunan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.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hendak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 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sinyal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.</a:t>
            </a:r>
          </a:p>
          <a:p>
            <a:pPr lvl="0"/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,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diundangkan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pengaruh</a:t>
            </a:r>
            <a:r>
              <a:rPr lang="en-US" dirty="0"/>
              <a:t> negative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praktik-praktik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parsial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konsisten</a:t>
            </a:r>
            <a:r>
              <a:rPr lang="en-US" dirty="0" smtClean="0"/>
              <a:t>.</a:t>
            </a:r>
            <a:endParaRPr lang="en-US" dirty="0"/>
          </a:p>
          <a:p>
            <a:pPr lvl="0"/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kritikal</a:t>
            </a:r>
            <a:r>
              <a:rPr lang="en-US" dirty="0"/>
              <a:t> </a:t>
            </a:r>
            <a:r>
              <a:rPr lang="en-US" dirty="0" smtClean="0"/>
              <a:t>interpretative</a:t>
            </a:r>
            <a:r>
              <a:rPr lang="id-ID" dirty="0" smtClean="0"/>
              <a:t>,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/>
              <a:t>pelaporan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r>
              <a:rPr lang="en-US" dirty="0"/>
              <a:t> </a:t>
            </a:r>
            <a:r>
              <a:rPr lang="en-US" dirty="0" err="1"/>
              <a:t>hendaknya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timbul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ahwa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kebaikan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berberapa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bag </a:t>
            </a:r>
            <a:r>
              <a:rPr lang="en-US" dirty="0" err="1"/>
              <a:t>kelompok</a:t>
            </a:r>
            <a:r>
              <a:rPr lang="en-US" dirty="0"/>
              <a:t> yang </a:t>
            </a:r>
            <a:r>
              <a:rPr lang="en-US" dirty="0" err="1"/>
              <a:t>lainya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689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C. </a:t>
            </a:r>
            <a:r>
              <a:rPr lang="en-US" dirty="0" smtClean="0"/>
              <a:t>ENTITAS-ENTITAS </a:t>
            </a:r>
            <a:r>
              <a:rPr lang="en-US" dirty="0"/>
              <a:t>YANG BERKEPENTINGAN DENGAN STANDAR </a:t>
            </a:r>
            <a:r>
              <a:rPr lang="en-US" dirty="0" smtClean="0"/>
              <a:t>AKUNTANSI</a:t>
            </a:r>
            <a:endParaRPr lang="id-ID" dirty="0" smtClean="0"/>
          </a:p>
          <a:p>
            <a:r>
              <a:rPr lang="en-US" dirty="0"/>
              <a:t>Individual </a:t>
            </a:r>
            <a:r>
              <a:rPr lang="en-US" dirty="0" err="1"/>
              <a:t>dan</a:t>
            </a:r>
            <a:r>
              <a:rPr lang="en-US" dirty="0"/>
              <a:t> Kantor </a:t>
            </a:r>
            <a:r>
              <a:rPr lang="en-US" dirty="0" err="1"/>
              <a:t>Akuntan</a:t>
            </a:r>
            <a:r>
              <a:rPr lang="en-US" dirty="0"/>
              <a:t> </a:t>
            </a:r>
            <a:r>
              <a:rPr lang="en-US" dirty="0" err="1" smtClean="0"/>
              <a:t>Publik</a:t>
            </a:r>
            <a:r>
              <a:rPr lang="en-US" dirty="0"/>
              <a:t>	</a:t>
            </a:r>
          </a:p>
          <a:p>
            <a:r>
              <a:rPr lang="en-US" dirty="0" smtClean="0"/>
              <a:t>American </a:t>
            </a:r>
            <a:r>
              <a:rPr lang="en-US" dirty="0"/>
              <a:t>Institute Of Certified Public Accountants (AICPA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American </a:t>
            </a:r>
            <a:r>
              <a:rPr lang="en-US" dirty="0"/>
              <a:t>Accounting Association (</a:t>
            </a:r>
            <a:r>
              <a:rPr lang="en-US" dirty="0" smtClean="0"/>
              <a:t>AAA</a:t>
            </a:r>
            <a:r>
              <a:rPr lang="id-ID" dirty="0"/>
              <a:t>)</a:t>
            </a:r>
            <a:endParaRPr lang="en-US" dirty="0"/>
          </a:p>
          <a:p>
            <a:r>
              <a:rPr lang="en-US" dirty="0" smtClean="0"/>
              <a:t>Financial </a:t>
            </a:r>
            <a:r>
              <a:rPr lang="en-US" dirty="0"/>
              <a:t>Accounting Standards Board (FASB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Securities </a:t>
            </a:r>
            <a:r>
              <a:rPr lang="en-US" dirty="0"/>
              <a:t>and Exchange Commission (SEC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/>
              <a:t>Profesional</a:t>
            </a:r>
            <a:r>
              <a:rPr lang="en-US" dirty="0"/>
              <a:t> </a:t>
            </a:r>
            <a:r>
              <a:rPr lang="en-US" dirty="0" err="1" smtClean="0"/>
              <a:t>Lainnya</a:t>
            </a:r>
            <a:endParaRPr lang="en-US" dirty="0"/>
          </a:p>
          <a:p>
            <a:r>
              <a:rPr lang="en-US" dirty="0" smtClean="0"/>
              <a:t>Para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Keuangan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89145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dirty="0" smtClean="0"/>
              <a:t>D. </a:t>
            </a:r>
            <a:r>
              <a:rPr lang="en-US" dirty="0" smtClean="0"/>
              <a:t>SIAPA </a:t>
            </a:r>
            <a:r>
              <a:rPr lang="en-US" dirty="0"/>
              <a:t>YANG BERWENANG MENETAPKAN </a:t>
            </a:r>
            <a:r>
              <a:rPr lang="en-US" dirty="0" smtClean="0"/>
              <a:t>STANDAR</a:t>
            </a:r>
            <a:r>
              <a:rPr lang="id-ID" dirty="0" smtClean="0"/>
              <a:t> </a:t>
            </a:r>
            <a:r>
              <a:rPr lang="en-US" dirty="0" smtClean="0"/>
              <a:t>AKUNTANSI?</a:t>
            </a:r>
            <a:endParaRPr lang="id-ID" dirty="0" smtClean="0"/>
          </a:p>
          <a:p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. 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diasumsikan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diterima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didesain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dioperasikan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keuntungan</a:t>
            </a:r>
            <a:r>
              <a:rPr lang="en-US" dirty="0"/>
              <a:t>.  Ada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industri</a:t>
            </a:r>
            <a:r>
              <a:rPr lang="en-US" dirty="0"/>
              <a:t>.</a:t>
            </a:r>
          </a:p>
          <a:p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 (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menanggapi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public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koreksi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layakan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pasar.Teori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utamanya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).</a:t>
            </a:r>
          </a:p>
          <a:p>
            <a:r>
              <a:rPr lang="en-US" dirty="0" err="1"/>
              <a:t>Teori-Teori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Perebutan</a:t>
            </a:r>
            <a:r>
              <a:rPr lang="en-US" dirty="0"/>
              <a:t> (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disajikan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menanggapi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memaksimalkan</a:t>
            </a:r>
            <a:r>
              <a:rPr lang="en-US" dirty="0"/>
              <a:t> income </a:t>
            </a:r>
            <a:r>
              <a:rPr lang="en-US" dirty="0" err="1"/>
              <a:t>anggotanya</a:t>
            </a:r>
            <a:r>
              <a:rPr lang="en-US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xmlns="" val="2902622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Regulasi</a:t>
            </a:r>
            <a:r>
              <a:rPr lang="en-US" dirty="0" smtClean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 smtClean="0"/>
              <a:t>Swasta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terpenuhi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. Di </a:t>
            </a:r>
            <a:r>
              <a:rPr lang="en-US" dirty="0" err="1"/>
              <a:t>Amerika</a:t>
            </a:r>
            <a:r>
              <a:rPr lang="en-US" dirty="0"/>
              <a:t>, </a:t>
            </a:r>
            <a:r>
              <a:rPr lang="en-US" dirty="0" err="1"/>
              <a:t>pembuatan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melibatkan</a:t>
            </a:r>
            <a:r>
              <a:rPr lang="en-US" dirty="0"/>
              <a:t> Committee on Accounting </a:t>
            </a:r>
            <a:r>
              <a:rPr lang="en-US" dirty="0" err="1"/>
              <a:t>Prosecudes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Financial Accounting Standard Board. </a:t>
            </a:r>
            <a:r>
              <a:rPr lang="en-US" dirty="0" err="1"/>
              <a:t>Mengingat</a:t>
            </a:r>
            <a:r>
              <a:rPr lang="en-US" dirty="0"/>
              <a:t> FASB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penyusun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keunggulan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yang </a:t>
            </a:r>
            <a:r>
              <a:rPr lang="en-US" dirty="0" err="1"/>
              <a:t>diatur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 smtClean="0"/>
              <a:t>.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4453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600" dirty="0" smtClean="0"/>
              <a:t>	</a:t>
            </a:r>
            <a:r>
              <a:rPr lang="en-US" sz="3600" dirty="0" err="1" smtClean="0"/>
              <a:t>Regulasi</a:t>
            </a:r>
            <a:r>
              <a:rPr lang="en-US" sz="3600" dirty="0" smtClean="0"/>
              <a:t> </a:t>
            </a:r>
            <a:r>
              <a:rPr lang="en-US" sz="3600" dirty="0" err="1" smtClean="0"/>
              <a:t>Standar</a:t>
            </a:r>
            <a:r>
              <a:rPr lang="en-US" sz="3600" dirty="0" smtClean="0"/>
              <a:t> </a:t>
            </a:r>
            <a:r>
              <a:rPr lang="en-US" sz="3600" dirty="0" err="1" smtClean="0"/>
              <a:t>Akuntansi</a:t>
            </a:r>
            <a:r>
              <a:rPr lang="en-US" sz="3600" dirty="0" smtClean="0"/>
              <a:t> Di </a:t>
            </a:r>
            <a:r>
              <a:rPr lang="en-US" sz="3600" dirty="0" err="1" smtClean="0"/>
              <a:t>Sektor</a:t>
            </a:r>
            <a:r>
              <a:rPr lang="en-US" sz="3600" dirty="0" smtClean="0"/>
              <a:t> </a:t>
            </a:r>
            <a:r>
              <a:rPr lang="en-US" sz="3600" dirty="0" err="1" smtClean="0"/>
              <a:t>Publik</a:t>
            </a:r>
            <a:endParaRPr lang="id-ID" sz="3600" dirty="0" smtClean="0"/>
          </a:p>
          <a:p>
            <a:pPr lvl="0"/>
            <a:r>
              <a:rPr lang="en-US" dirty="0" smtClean="0"/>
              <a:t>Ada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proses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badan-badan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SEC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pengganggu</a:t>
            </a:r>
            <a:r>
              <a:rPr lang="en-US" dirty="0"/>
              <a:t> yang </a:t>
            </a:r>
            <a:r>
              <a:rPr lang="en-US" dirty="0" err="1"/>
              <a:t>kreatif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perdebatan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</a:t>
            </a:r>
            <a:r>
              <a:rPr lang="en-US" dirty="0" err="1"/>
              <a:t>sekuritas</a:t>
            </a:r>
            <a:r>
              <a:rPr lang="en-US" dirty="0"/>
              <a:t> yang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Securities Act </a:t>
            </a:r>
            <a:r>
              <a:rPr lang="en-US" dirty="0" err="1"/>
              <a:t>tahun</a:t>
            </a:r>
            <a:r>
              <a:rPr lang="en-US" dirty="0"/>
              <a:t> 1933 </a:t>
            </a:r>
            <a:r>
              <a:rPr lang="en-US" dirty="0" err="1"/>
              <a:t>dan</a:t>
            </a:r>
            <a:r>
              <a:rPr lang="en-US" dirty="0"/>
              <a:t> 1934 </a:t>
            </a:r>
            <a:r>
              <a:rPr lang="en-US" dirty="0" err="1"/>
              <a:t>melindung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investor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kecurigaan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penyalahgunaan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SEC </a:t>
            </a:r>
            <a:r>
              <a:rPr lang="en-US" dirty="0" err="1"/>
              <a:t>dimotivasi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keinginan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pengungkapan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memadai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pengambilan</a:t>
            </a:r>
            <a:r>
              <a:rPr lang="en-US" dirty="0"/>
              <a:t> </a:t>
            </a:r>
            <a:r>
              <a:rPr lang="en-US" dirty="0" err="1"/>
              <a:t>kptusan</a:t>
            </a:r>
            <a:endParaRPr lang="en-US" dirty="0"/>
          </a:p>
          <a:p>
            <a:pPr lvl="0"/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FASB, SEC </a:t>
            </a:r>
            <a:r>
              <a:rPr lang="en-US" dirty="0" err="1"/>
              <a:t>dijamin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legitimasi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hukumnya</a:t>
            </a:r>
            <a:r>
              <a:rPr lang="en-US" dirty="0"/>
              <a:t> yang </a:t>
            </a:r>
            <a:r>
              <a:rPr lang="en-US" dirty="0" err="1"/>
              <a:t>jelas</a:t>
            </a:r>
            <a:endParaRPr lang="en-US" dirty="0"/>
          </a:p>
          <a:p>
            <a:pPr lvl="0"/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klaim</a:t>
            </a:r>
            <a:r>
              <a:rPr lang="en-US" dirty="0"/>
              <a:t> </a:t>
            </a:r>
            <a:r>
              <a:rPr lang="en-US" dirty="0" err="1"/>
              <a:t>mengatakan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swasta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diawasi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dikendalikan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tujuannya</a:t>
            </a:r>
            <a:r>
              <a:rPr lang="en-US" dirty="0"/>
              <a:t> yang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umum</a:t>
            </a:r>
            <a:endParaRPr lang="en-US" dirty="0"/>
          </a:p>
          <a:p>
            <a:r>
              <a:rPr lang="en-US" dirty="0"/>
              <a:t>Financial Accounting Fairness Act, </a:t>
            </a:r>
            <a:r>
              <a:rPr lang="en-US" dirty="0" err="1"/>
              <a:t>meminta</a:t>
            </a:r>
            <a:r>
              <a:rPr lang="en-US" dirty="0"/>
              <a:t> SEC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suaranya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ketetapan-ketetapan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FASB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perusahaan-perusahaan</a:t>
            </a:r>
            <a:r>
              <a:rPr lang="en-US" dirty="0"/>
              <a:t> </a:t>
            </a:r>
            <a:r>
              <a:rPr lang="en-US" dirty="0" err="1"/>
              <a:t>diharuskan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mematuhinya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918774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dirty="0" smtClean="0"/>
              <a:t>E. </a:t>
            </a:r>
            <a:r>
              <a:rPr lang="en-US" dirty="0" smtClean="0"/>
              <a:t>LEGITIMASI </a:t>
            </a:r>
            <a:r>
              <a:rPr lang="en-US" dirty="0"/>
              <a:t>PROSES PENETAPAN </a:t>
            </a:r>
            <a:r>
              <a:rPr lang="en-US" dirty="0" smtClean="0"/>
              <a:t>STANDAR</a:t>
            </a:r>
            <a:r>
              <a:rPr lang="id-ID" dirty="0" smtClean="0"/>
              <a:t> </a:t>
            </a:r>
            <a:r>
              <a:rPr lang="en-US" dirty="0" smtClean="0"/>
              <a:t>AKUNTANSI</a:t>
            </a:r>
            <a:endParaRPr lang="id-ID" dirty="0" smtClean="0"/>
          </a:p>
          <a:p>
            <a:r>
              <a:rPr lang="en-US" dirty="0"/>
              <a:t>Prognosis </a:t>
            </a:r>
            <a:r>
              <a:rPr lang="en-US" dirty="0" err="1"/>
              <a:t>Pesimistik</a:t>
            </a:r>
            <a:endParaRPr lang="en-US" sz="2800" dirty="0"/>
          </a:p>
          <a:p>
            <a:pPr marL="0" indent="0">
              <a:buNone/>
            </a:pPr>
            <a:r>
              <a:rPr lang="id-ID" dirty="0" smtClean="0"/>
              <a:t>	</a:t>
            </a:r>
            <a:r>
              <a:rPr lang="en-US" dirty="0" err="1" smtClean="0"/>
              <a:t>Legitimasi</a:t>
            </a:r>
            <a:r>
              <a:rPr lang="en-US" dirty="0" smtClean="0"/>
              <a:t> </a:t>
            </a:r>
            <a:r>
              <a:rPr lang="en-US" dirty="0"/>
              <a:t>proses </a:t>
            </a:r>
            <a:r>
              <a:rPr lang="en-US" dirty="0" err="1"/>
              <a:t>penetapan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kadang</a:t>
            </a:r>
            <a:r>
              <a:rPr lang="en-US" dirty="0"/>
              <a:t> </a:t>
            </a:r>
            <a:r>
              <a:rPr lang="en-US" dirty="0" err="1"/>
              <a:t>dhubungkan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yang optimal,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ekspektasi</a:t>
            </a:r>
            <a:r>
              <a:rPr lang="en-US" dirty="0"/>
              <a:t> </a:t>
            </a:r>
            <a:r>
              <a:rPr lang="en-US" dirty="0" err="1"/>
              <a:t>pengembaliannya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yang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optimal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pengembalian</a:t>
            </a:r>
            <a:r>
              <a:rPr lang="en-US" dirty="0"/>
              <a:t> yang </a:t>
            </a:r>
            <a:r>
              <a:rPr lang="en-US" dirty="0" err="1"/>
              <a:t>serupa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alteranatif</a:t>
            </a:r>
            <a:r>
              <a:rPr lang="en-US" dirty="0"/>
              <a:t> yang lain</a:t>
            </a:r>
            <a:r>
              <a:rPr lang="en-US" dirty="0" smtClean="0"/>
              <a:t>.</a:t>
            </a:r>
            <a:endParaRPr lang="en-US" sz="2800" dirty="0"/>
          </a:p>
          <a:p>
            <a:r>
              <a:rPr lang="en-US" dirty="0"/>
              <a:t> </a:t>
            </a:r>
            <a:r>
              <a:rPr lang="en-US" dirty="0" smtClean="0"/>
              <a:t>Prognosis </a:t>
            </a:r>
            <a:r>
              <a:rPr lang="en-US" dirty="0" err="1"/>
              <a:t>Optimistik</a:t>
            </a:r>
            <a:endParaRPr lang="en-US" sz="20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Cushing </a:t>
            </a:r>
            <a:r>
              <a:rPr lang="en-US" dirty="0" err="1"/>
              <a:t>memberikan</a:t>
            </a:r>
            <a:r>
              <a:rPr lang="en-US" dirty="0"/>
              <a:t> prognosis </a:t>
            </a:r>
            <a:r>
              <a:rPr lang="en-US" dirty="0" err="1"/>
              <a:t>optimistik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banyaknya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yang optimal,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asumsi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heterogen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asumsi-asumsi</a:t>
            </a:r>
            <a:r>
              <a:rPr lang="en-US" dirty="0"/>
              <a:t> yang </a:t>
            </a:r>
            <a:r>
              <a:rPr lang="en-US" dirty="0" err="1"/>
              <a:t>mendasarinya</a:t>
            </a:r>
            <a:r>
              <a:rPr lang="en-US" dirty="0"/>
              <a:t> </a:t>
            </a:r>
            <a:r>
              <a:rPr lang="en-US" dirty="0" err="1"/>
              <a:t>paradoks</a:t>
            </a:r>
            <a:r>
              <a:rPr lang="en-US" dirty="0"/>
              <a:t> Arrow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.</a:t>
            </a:r>
            <a:endParaRPr lang="id-ID" sz="24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Bromwich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/>
              <a:t>parsial</a:t>
            </a:r>
            <a:r>
              <a:rPr lang="en-US" dirty="0"/>
              <a:t>;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, yang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masalah-masalah</a:t>
            </a:r>
            <a:r>
              <a:rPr lang="en-US" dirty="0"/>
              <a:t> </a:t>
            </a:r>
            <a:r>
              <a:rPr lang="en-US" dirty="0" err="1"/>
              <a:t>akuntansi</a:t>
            </a:r>
            <a:r>
              <a:rPr lang="en-US" dirty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id-ID" sz="24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Chambers</a:t>
            </a:r>
            <a:r>
              <a:rPr lang="en-US" dirty="0"/>
              <a:t>, </a:t>
            </a:r>
            <a:r>
              <a:rPr lang="en-US" dirty="0" err="1"/>
              <a:t>mengusulkan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yang </a:t>
            </a:r>
            <a:r>
              <a:rPr lang="en-US" dirty="0" err="1"/>
              <a:t>mengasumsikan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norma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ideal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silang</a:t>
            </a:r>
            <a:r>
              <a:rPr lang="en-US" dirty="0"/>
              <a:t> di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6946089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</TotalTime>
  <Words>112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Pendekatan Regulatoris untuk perumusan teori akuntansi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Pendekatan Regulatoris untuk perumusan teori akuntansi</dc:title>
  <dc:creator>USER</dc:creator>
  <cp:lastModifiedBy>Windows User</cp:lastModifiedBy>
  <cp:revision>7</cp:revision>
  <dcterms:created xsi:type="dcterms:W3CDTF">2014-10-05T09:38:48Z</dcterms:created>
  <dcterms:modified xsi:type="dcterms:W3CDTF">2020-04-01T08:13:13Z</dcterms:modified>
</cp:coreProperties>
</file>