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58" r:id="rId6"/>
    <p:sldId id="375" r:id="rId7"/>
    <p:sldId id="259" r:id="rId8"/>
    <p:sldId id="340" r:id="rId9"/>
    <p:sldId id="376" r:id="rId10"/>
    <p:sldId id="261" r:id="rId11"/>
    <p:sldId id="260" r:id="rId12"/>
    <p:sldId id="310" r:id="rId13"/>
    <p:sldId id="377" r:id="rId14"/>
    <p:sldId id="263" r:id="rId15"/>
    <p:sldId id="378" r:id="rId16"/>
    <p:sldId id="379" r:id="rId17"/>
    <p:sldId id="266" r:id="rId18"/>
    <p:sldId id="351" r:id="rId19"/>
    <p:sldId id="345" r:id="rId20"/>
    <p:sldId id="346" r:id="rId21"/>
    <p:sldId id="309" r:id="rId22"/>
    <p:sldId id="382" r:id="rId23"/>
    <p:sldId id="380" r:id="rId24"/>
    <p:sldId id="307" r:id="rId25"/>
    <p:sldId id="383" r:id="rId26"/>
    <p:sldId id="262" r:id="rId27"/>
    <p:sldId id="384" r:id="rId28"/>
    <p:sldId id="385" r:id="rId29"/>
    <p:sldId id="386" r:id="rId30"/>
    <p:sldId id="354" r:id="rId31"/>
    <p:sldId id="387" r:id="rId32"/>
    <p:sldId id="388" r:id="rId33"/>
    <p:sldId id="348" r:id="rId34"/>
    <p:sldId id="389" r:id="rId35"/>
    <p:sldId id="390" r:id="rId36"/>
    <p:sldId id="349" r:id="rId37"/>
    <p:sldId id="350" r:id="rId38"/>
    <p:sldId id="363" r:id="rId39"/>
    <p:sldId id="381" r:id="rId40"/>
    <p:sldId id="391" r:id="rId41"/>
    <p:sldId id="352" r:id="rId42"/>
    <p:sldId id="392" r:id="rId43"/>
    <p:sldId id="393" r:id="rId44"/>
    <p:sldId id="394" r:id="rId45"/>
    <p:sldId id="395" r:id="rId46"/>
    <p:sldId id="396" r:id="rId47"/>
    <p:sldId id="39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9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AB72B3-6B82-49BB-8735-A5C0F65D2184}" type="doc">
      <dgm:prSet loTypeId="urn:microsoft.com/office/officeart/2005/8/layout/hList7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D"/>
        </a:p>
      </dgm:t>
    </dgm:pt>
    <dgm:pt modelId="{3881D688-8F2C-474C-A338-4A5B9EEDDB31}">
      <dgm:prSet phldrT="[Text]"/>
      <dgm:spPr/>
      <dgm:t>
        <a:bodyPr/>
        <a:lstStyle/>
        <a:p>
          <a:r>
            <a:rPr lang="en-ID" altLang="en-US" dirty="0"/>
            <a:t>Make America Great Again</a:t>
          </a:r>
          <a:endParaRPr lang="en-ID" dirty="0"/>
        </a:p>
      </dgm:t>
    </dgm:pt>
    <dgm:pt modelId="{73B1ABFD-78E4-4DDB-ADE8-1BB78A6E616E}" type="parTrans" cxnId="{214F1BC5-FB1F-4F8F-A059-E61E480FAE38}">
      <dgm:prSet/>
      <dgm:spPr/>
      <dgm:t>
        <a:bodyPr/>
        <a:lstStyle/>
        <a:p>
          <a:endParaRPr lang="en-ID"/>
        </a:p>
      </dgm:t>
    </dgm:pt>
    <dgm:pt modelId="{99C0E298-D3DF-4060-A331-B6CF6E15DF9A}" type="sibTrans" cxnId="{214F1BC5-FB1F-4F8F-A059-E61E480FAE38}">
      <dgm:prSet/>
      <dgm:spPr/>
      <dgm:t>
        <a:bodyPr/>
        <a:lstStyle/>
        <a:p>
          <a:endParaRPr lang="en-ID"/>
        </a:p>
      </dgm:t>
    </dgm:pt>
    <dgm:pt modelId="{41668C78-FD91-4A80-8C92-32662E5D9C86}">
      <dgm:prSet phldrT="[Text]"/>
      <dgm:spPr/>
      <dgm:t>
        <a:bodyPr/>
        <a:lstStyle/>
        <a:p>
          <a:r>
            <a:rPr lang="en-ID" altLang="en-US" dirty="0"/>
            <a:t>Yes We Can</a:t>
          </a:r>
          <a:endParaRPr lang="en-ID" dirty="0"/>
        </a:p>
      </dgm:t>
    </dgm:pt>
    <dgm:pt modelId="{4A477F18-B668-4794-81DE-C58C4CAF1CF7}" type="parTrans" cxnId="{22C7A103-B7F3-42CE-AB08-1B5328ED07AB}">
      <dgm:prSet/>
      <dgm:spPr/>
      <dgm:t>
        <a:bodyPr/>
        <a:lstStyle/>
        <a:p>
          <a:endParaRPr lang="en-ID"/>
        </a:p>
      </dgm:t>
    </dgm:pt>
    <dgm:pt modelId="{F003381C-1CFF-429F-8446-2DD8CACF5881}" type="sibTrans" cxnId="{22C7A103-B7F3-42CE-AB08-1B5328ED07AB}">
      <dgm:prSet/>
      <dgm:spPr/>
      <dgm:t>
        <a:bodyPr/>
        <a:lstStyle/>
        <a:p>
          <a:endParaRPr lang="en-ID"/>
        </a:p>
      </dgm:t>
    </dgm:pt>
    <dgm:pt modelId="{43CF17E3-85A0-4113-9B31-6F592550B4B3}" type="pres">
      <dgm:prSet presAssocID="{36AB72B3-6B82-49BB-8735-A5C0F65D2184}" presName="Name0" presStyleCnt="0">
        <dgm:presLayoutVars>
          <dgm:dir/>
          <dgm:resizeHandles val="exact"/>
        </dgm:presLayoutVars>
      </dgm:prSet>
      <dgm:spPr/>
    </dgm:pt>
    <dgm:pt modelId="{0AA53E7B-B5F8-4B73-8820-C078B12DB9DE}" type="pres">
      <dgm:prSet presAssocID="{36AB72B3-6B82-49BB-8735-A5C0F65D2184}" presName="fgShape" presStyleLbl="fgShp" presStyleIdx="0" presStyleCnt="1"/>
      <dgm:spPr/>
    </dgm:pt>
    <dgm:pt modelId="{EF2779CB-6460-4997-A560-4480AD4A5664}" type="pres">
      <dgm:prSet presAssocID="{36AB72B3-6B82-49BB-8735-A5C0F65D2184}" presName="linComp" presStyleCnt="0"/>
      <dgm:spPr/>
    </dgm:pt>
    <dgm:pt modelId="{F16733B1-28E4-4BA4-8E97-936CDF901C99}" type="pres">
      <dgm:prSet presAssocID="{3881D688-8F2C-474C-A338-4A5B9EEDDB31}" presName="compNode" presStyleCnt="0"/>
      <dgm:spPr/>
    </dgm:pt>
    <dgm:pt modelId="{2A7AC26B-FFA8-4B50-9F88-44E87E172C6C}" type="pres">
      <dgm:prSet presAssocID="{3881D688-8F2C-474C-A338-4A5B9EEDDB31}" presName="bkgdShape" presStyleLbl="node1" presStyleIdx="0" presStyleCnt="2"/>
      <dgm:spPr/>
    </dgm:pt>
    <dgm:pt modelId="{33183F4D-FC71-4E39-B2D2-D863C21D3AFE}" type="pres">
      <dgm:prSet presAssocID="{3881D688-8F2C-474C-A338-4A5B9EEDDB31}" presName="nodeTx" presStyleLbl="node1" presStyleIdx="0" presStyleCnt="2">
        <dgm:presLayoutVars>
          <dgm:bulletEnabled val="1"/>
        </dgm:presLayoutVars>
      </dgm:prSet>
      <dgm:spPr/>
    </dgm:pt>
    <dgm:pt modelId="{8E6CE330-0C01-4A01-9FCB-9AEFF9A48E43}" type="pres">
      <dgm:prSet presAssocID="{3881D688-8F2C-474C-A338-4A5B9EEDDB31}" presName="invisiNode" presStyleLbl="node1" presStyleIdx="0" presStyleCnt="2"/>
      <dgm:spPr/>
    </dgm:pt>
    <dgm:pt modelId="{B06C5FA1-121C-491D-A822-36DEE1CD3E2D}" type="pres">
      <dgm:prSet presAssocID="{3881D688-8F2C-474C-A338-4A5B9EEDDB31}" presName="imagNode" presStyleLbl="fgImgPlace1" presStyleIdx="0" presStyleCnt="2"/>
      <dgm:spPr/>
    </dgm:pt>
    <dgm:pt modelId="{133170E3-0129-424D-AB4C-7150A7D04C88}" type="pres">
      <dgm:prSet presAssocID="{99C0E298-D3DF-4060-A331-B6CF6E15DF9A}" presName="sibTrans" presStyleLbl="sibTrans2D1" presStyleIdx="0" presStyleCnt="0"/>
      <dgm:spPr/>
    </dgm:pt>
    <dgm:pt modelId="{95AF7EA3-3634-412B-947C-4AAB509A547C}" type="pres">
      <dgm:prSet presAssocID="{41668C78-FD91-4A80-8C92-32662E5D9C86}" presName="compNode" presStyleCnt="0"/>
      <dgm:spPr/>
    </dgm:pt>
    <dgm:pt modelId="{1F1127F4-47DB-4433-A87B-2ABB7DD561BC}" type="pres">
      <dgm:prSet presAssocID="{41668C78-FD91-4A80-8C92-32662E5D9C86}" presName="bkgdShape" presStyleLbl="node1" presStyleIdx="1" presStyleCnt="2"/>
      <dgm:spPr/>
    </dgm:pt>
    <dgm:pt modelId="{B2A821D4-1E77-45A5-B538-70D003BFBE5D}" type="pres">
      <dgm:prSet presAssocID="{41668C78-FD91-4A80-8C92-32662E5D9C86}" presName="nodeTx" presStyleLbl="node1" presStyleIdx="1" presStyleCnt="2">
        <dgm:presLayoutVars>
          <dgm:bulletEnabled val="1"/>
        </dgm:presLayoutVars>
      </dgm:prSet>
      <dgm:spPr/>
    </dgm:pt>
    <dgm:pt modelId="{77CC725E-9F15-4D11-80A3-8AE82EB3F50B}" type="pres">
      <dgm:prSet presAssocID="{41668C78-FD91-4A80-8C92-32662E5D9C86}" presName="invisiNode" presStyleLbl="node1" presStyleIdx="1" presStyleCnt="2"/>
      <dgm:spPr/>
    </dgm:pt>
    <dgm:pt modelId="{17CFAE00-D33D-4C07-A1A9-E7FEAF07BF09}" type="pres">
      <dgm:prSet presAssocID="{41668C78-FD91-4A80-8C92-32662E5D9C86}" presName="imagNode" presStyleLbl="fgImgPlace1" presStyleIdx="1" presStyleCnt="2"/>
      <dgm:spPr/>
    </dgm:pt>
  </dgm:ptLst>
  <dgm:cxnLst>
    <dgm:cxn modelId="{22C7A103-B7F3-42CE-AB08-1B5328ED07AB}" srcId="{36AB72B3-6B82-49BB-8735-A5C0F65D2184}" destId="{41668C78-FD91-4A80-8C92-32662E5D9C86}" srcOrd="1" destOrd="0" parTransId="{4A477F18-B668-4794-81DE-C58C4CAF1CF7}" sibTransId="{F003381C-1CFF-429F-8446-2DD8CACF5881}"/>
    <dgm:cxn modelId="{CE13960E-A0AF-41E9-9440-0D5BA625DD02}" type="presOf" srcId="{41668C78-FD91-4A80-8C92-32662E5D9C86}" destId="{1F1127F4-47DB-4433-A87B-2ABB7DD561BC}" srcOrd="0" destOrd="0" presId="urn:microsoft.com/office/officeart/2005/8/layout/hList7"/>
    <dgm:cxn modelId="{948D0161-9BEB-489E-BE56-A30D5AEF4432}" type="presOf" srcId="{41668C78-FD91-4A80-8C92-32662E5D9C86}" destId="{B2A821D4-1E77-45A5-B538-70D003BFBE5D}" srcOrd="1" destOrd="0" presId="urn:microsoft.com/office/officeart/2005/8/layout/hList7"/>
    <dgm:cxn modelId="{C8C05944-1E96-4F54-B157-5E1770FCDB14}" type="presOf" srcId="{99C0E298-D3DF-4060-A331-B6CF6E15DF9A}" destId="{133170E3-0129-424D-AB4C-7150A7D04C88}" srcOrd="0" destOrd="0" presId="urn:microsoft.com/office/officeart/2005/8/layout/hList7"/>
    <dgm:cxn modelId="{A1B9E74C-DD4F-404D-871E-B4174FD6A299}" type="presOf" srcId="{3881D688-8F2C-474C-A338-4A5B9EEDDB31}" destId="{2A7AC26B-FFA8-4B50-9F88-44E87E172C6C}" srcOrd="0" destOrd="0" presId="urn:microsoft.com/office/officeart/2005/8/layout/hList7"/>
    <dgm:cxn modelId="{214F1BC5-FB1F-4F8F-A059-E61E480FAE38}" srcId="{36AB72B3-6B82-49BB-8735-A5C0F65D2184}" destId="{3881D688-8F2C-474C-A338-4A5B9EEDDB31}" srcOrd="0" destOrd="0" parTransId="{73B1ABFD-78E4-4DDB-ADE8-1BB78A6E616E}" sibTransId="{99C0E298-D3DF-4060-A331-B6CF6E15DF9A}"/>
    <dgm:cxn modelId="{F7B996E2-1ED2-414F-A73B-4EA4308F5FDB}" type="presOf" srcId="{3881D688-8F2C-474C-A338-4A5B9EEDDB31}" destId="{33183F4D-FC71-4E39-B2D2-D863C21D3AFE}" srcOrd="1" destOrd="0" presId="urn:microsoft.com/office/officeart/2005/8/layout/hList7"/>
    <dgm:cxn modelId="{39745DF5-76C9-4E13-84A9-3BBD3993AE69}" type="presOf" srcId="{36AB72B3-6B82-49BB-8735-A5C0F65D2184}" destId="{43CF17E3-85A0-4113-9B31-6F592550B4B3}" srcOrd="0" destOrd="0" presId="urn:microsoft.com/office/officeart/2005/8/layout/hList7"/>
    <dgm:cxn modelId="{4F0F3793-2C3B-4E40-BBF1-708F5E0B41F6}" type="presParOf" srcId="{43CF17E3-85A0-4113-9B31-6F592550B4B3}" destId="{0AA53E7B-B5F8-4B73-8820-C078B12DB9DE}" srcOrd="0" destOrd="0" presId="urn:microsoft.com/office/officeart/2005/8/layout/hList7"/>
    <dgm:cxn modelId="{F88BFF4D-7A48-4FD9-B35B-74F1D2793840}" type="presParOf" srcId="{43CF17E3-85A0-4113-9B31-6F592550B4B3}" destId="{EF2779CB-6460-4997-A560-4480AD4A5664}" srcOrd="1" destOrd="0" presId="urn:microsoft.com/office/officeart/2005/8/layout/hList7"/>
    <dgm:cxn modelId="{46C12BF0-1C83-473C-96A2-37DBB58A43CD}" type="presParOf" srcId="{EF2779CB-6460-4997-A560-4480AD4A5664}" destId="{F16733B1-28E4-4BA4-8E97-936CDF901C99}" srcOrd="0" destOrd="0" presId="urn:microsoft.com/office/officeart/2005/8/layout/hList7"/>
    <dgm:cxn modelId="{F188B5D3-BDF0-4172-B971-CD8390517B8A}" type="presParOf" srcId="{F16733B1-28E4-4BA4-8E97-936CDF901C99}" destId="{2A7AC26B-FFA8-4B50-9F88-44E87E172C6C}" srcOrd="0" destOrd="0" presId="urn:microsoft.com/office/officeart/2005/8/layout/hList7"/>
    <dgm:cxn modelId="{7260A558-49F4-40A6-B83A-BCACCC44B35E}" type="presParOf" srcId="{F16733B1-28E4-4BA4-8E97-936CDF901C99}" destId="{33183F4D-FC71-4E39-B2D2-D863C21D3AFE}" srcOrd="1" destOrd="0" presId="urn:microsoft.com/office/officeart/2005/8/layout/hList7"/>
    <dgm:cxn modelId="{EADC732D-562D-49D2-A5D9-99AE1616AD91}" type="presParOf" srcId="{F16733B1-28E4-4BA4-8E97-936CDF901C99}" destId="{8E6CE330-0C01-4A01-9FCB-9AEFF9A48E43}" srcOrd="2" destOrd="0" presId="urn:microsoft.com/office/officeart/2005/8/layout/hList7"/>
    <dgm:cxn modelId="{5A048E10-7262-48CD-BAC1-BF5419295A68}" type="presParOf" srcId="{F16733B1-28E4-4BA4-8E97-936CDF901C99}" destId="{B06C5FA1-121C-491D-A822-36DEE1CD3E2D}" srcOrd="3" destOrd="0" presId="urn:microsoft.com/office/officeart/2005/8/layout/hList7"/>
    <dgm:cxn modelId="{F9A20D16-DAFE-4660-9806-C16E1C31BE6C}" type="presParOf" srcId="{EF2779CB-6460-4997-A560-4480AD4A5664}" destId="{133170E3-0129-424D-AB4C-7150A7D04C88}" srcOrd="1" destOrd="0" presId="urn:microsoft.com/office/officeart/2005/8/layout/hList7"/>
    <dgm:cxn modelId="{0CB35809-FD13-40BE-8CAF-847BDA10DDD0}" type="presParOf" srcId="{EF2779CB-6460-4997-A560-4480AD4A5664}" destId="{95AF7EA3-3634-412B-947C-4AAB509A547C}" srcOrd="2" destOrd="0" presId="urn:microsoft.com/office/officeart/2005/8/layout/hList7"/>
    <dgm:cxn modelId="{A2B0DEDF-2D1D-44C3-AA98-C146859C73B3}" type="presParOf" srcId="{95AF7EA3-3634-412B-947C-4AAB509A547C}" destId="{1F1127F4-47DB-4433-A87B-2ABB7DD561BC}" srcOrd="0" destOrd="0" presId="urn:microsoft.com/office/officeart/2005/8/layout/hList7"/>
    <dgm:cxn modelId="{09A20C37-ABDE-4FD0-A159-084D155F62B3}" type="presParOf" srcId="{95AF7EA3-3634-412B-947C-4AAB509A547C}" destId="{B2A821D4-1E77-45A5-B538-70D003BFBE5D}" srcOrd="1" destOrd="0" presId="urn:microsoft.com/office/officeart/2005/8/layout/hList7"/>
    <dgm:cxn modelId="{5E43B433-1E09-4A48-B675-3CED74EE5552}" type="presParOf" srcId="{95AF7EA3-3634-412B-947C-4AAB509A547C}" destId="{77CC725E-9F15-4D11-80A3-8AE82EB3F50B}" srcOrd="2" destOrd="0" presId="urn:microsoft.com/office/officeart/2005/8/layout/hList7"/>
    <dgm:cxn modelId="{2CB8E4AB-474D-48BB-AAA1-DF6760FE0012}" type="presParOf" srcId="{95AF7EA3-3634-412B-947C-4AAB509A547C}" destId="{17CFAE00-D33D-4C07-A1A9-E7FEAF07BF0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0DA0B6A-42A3-46D0-B7BC-E8BB1BCB1FFF}" type="doc">
      <dgm:prSet loTypeId="urn:microsoft.com/office/officeart/2005/8/layout/pyramid2" loCatId="pyramid" qsTypeId="urn:microsoft.com/office/officeart/2005/8/quickstyle/simple1" qsCatId="simple" csTypeId="urn:microsoft.com/office/officeart/2005/8/colors/accent0_1" csCatId="mainScheme" phldr="1"/>
      <dgm:spPr/>
    </dgm:pt>
    <dgm:pt modelId="{2233ED5C-0EEE-4CD5-8ACD-8BA9659EDB2A}">
      <dgm:prSet phldrT="[Text]"/>
      <dgm:spPr/>
      <dgm:t>
        <a:bodyPr/>
        <a:lstStyle/>
        <a:p>
          <a:r>
            <a:rPr lang="en-US" dirty="0"/>
            <a:t>Discourse</a:t>
          </a:r>
          <a:endParaRPr lang="en-ID" dirty="0"/>
        </a:p>
      </dgm:t>
    </dgm:pt>
    <dgm:pt modelId="{4F91447E-B9D5-455C-966F-B7922B94E2E1}" type="parTrans" cxnId="{3E1BF35C-2EBB-4BB3-B62C-F5B209CCC7F0}">
      <dgm:prSet/>
      <dgm:spPr/>
      <dgm:t>
        <a:bodyPr/>
        <a:lstStyle/>
        <a:p>
          <a:endParaRPr lang="en-ID"/>
        </a:p>
      </dgm:t>
    </dgm:pt>
    <dgm:pt modelId="{021E8F6A-D7DA-41DF-8099-9864560F0197}" type="sibTrans" cxnId="{3E1BF35C-2EBB-4BB3-B62C-F5B209CCC7F0}">
      <dgm:prSet/>
      <dgm:spPr/>
      <dgm:t>
        <a:bodyPr/>
        <a:lstStyle/>
        <a:p>
          <a:endParaRPr lang="en-ID"/>
        </a:p>
      </dgm:t>
    </dgm:pt>
    <dgm:pt modelId="{224EF068-A6F4-44A5-8911-7B735AE8E2B5}">
      <dgm:prSet phldrT="[Text]"/>
      <dgm:spPr/>
      <dgm:t>
        <a:bodyPr/>
        <a:lstStyle/>
        <a:p>
          <a:r>
            <a:rPr lang="en-US" dirty="0"/>
            <a:t>Content</a:t>
          </a:r>
          <a:endParaRPr lang="en-ID" dirty="0"/>
        </a:p>
      </dgm:t>
    </dgm:pt>
    <dgm:pt modelId="{2A813816-A408-475B-BA01-3D3D2D0EE005}" type="parTrans" cxnId="{F116F980-5B53-4BF7-95B9-B5319073729D}">
      <dgm:prSet/>
      <dgm:spPr/>
      <dgm:t>
        <a:bodyPr/>
        <a:lstStyle/>
        <a:p>
          <a:endParaRPr lang="en-ID"/>
        </a:p>
      </dgm:t>
    </dgm:pt>
    <dgm:pt modelId="{7E9229E0-58AA-4F2B-909E-FD75372A1EEF}" type="sibTrans" cxnId="{F116F980-5B53-4BF7-95B9-B5319073729D}">
      <dgm:prSet/>
      <dgm:spPr/>
      <dgm:t>
        <a:bodyPr/>
        <a:lstStyle/>
        <a:p>
          <a:endParaRPr lang="en-ID"/>
        </a:p>
      </dgm:t>
    </dgm:pt>
    <dgm:pt modelId="{AA573031-06C9-4303-AFBA-C0944F580EB6}">
      <dgm:prSet phldrT="[Text]"/>
      <dgm:spPr/>
      <dgm:t>
        <a:bodyPr/>
        <a:lstStyle/>
        <a:p>
          <a:r>
            <a:rPr lang="en-US" dirty="0"/>
            <a:t>Text</a:t>
          </a:r>
          <a:endParaRPr lang="en-ID" dirty="0"/>
        </a:p>
      </dgm:t>
    </dgm:pt>
    <dgm:pt modelId="{2A95A9DA-4C8B-490D-B1B2-2683998BA5DD}" type="parTrans" cxnId="{7601FF76-63E2-44E4-ADE8-4E45B30EB5F2}">
      <dgm:prSet/>
      <dgm:spPr/>
      <dgm:t>
        <a:bodyPr/>
        <a:lstStyle/>
        <a:p>
          <a:endParaRPr lang="en-ID"/>
        </a:p>
      </dgm:t>
    </dgm:pt>
    <dgm:pt modelId="{D158D9E8-B8A6-4785-A4CC-5F0BF04F43A2}" type="sibTrans" cxnId="{7601FF76-63E2-44E4-ADE8-4E45B30EB5F2}">
      <dgm:prSet/>
      <dgm:spPr/>
      <dgm:t>
        <a:bodyPr/>
        <a:lstStyle/>
        <a:p>
          <a:endParaRPr lang="en-ID"/>
        </a:p>
      </dgm:t>
    </dgm:pt>
    <dgm:pt modelId="{B3506EF5-984E-401C-8CE9-D67111454FFD}" type="pres">
      <dgm:prSet presAssocID="{90DA0B6A-42A3-46D0-B7BC-E8BB1BCB1FFF}" presName="compositeShape" presStyleCnt="0">
        <dgm:presLayoutVars>
          <dgm:dir/>
          <dgm:resizeHandles/>
        </dgm:presLayoutVars>
      </dgm:prSet>
      <dgm:spPr/>
    </dgm:pt>
    <dgm:pt modelId="{3808AD4C-6D4E-4E4A-9BC8-EBF1B9C0456F}" type="pres">
      <dgm:prSet presAssocID="{90DA0B6A-42A3-46D0-B7BC-E8BB1BCB1FFF}" presName="pyramid" presStyleLbl="node1" presStyleIdx="0" presStyleCnt="1"/>
      <dgm:spPr/>
    </dgm:pt>
    <dgm:pt modelId="{234D9473-B2F7-4EF3-A302-D6B2BEF73729}" type="pres">
      <dgm:prSet presAssocID="{90DA0B6A-42A3-46D0-B7BC-E8BB1BCB1FFF}" presName="theList" presStyleCnt="0"/>
      <dgm:spPr/>
    </dgm:pt>
    <dgm:pt modelId="{6881A6E1-8F90-4396-8F82-67068A479350}" type="pres">
      <dgm:prSet presAssocID="{2233ED5C-0EEE-4CD5-8ACD-8BA9659EDB2A}" presName="aNode" presStyleLbl="fgAcc1" presStyleIdx="0" presStyleCnt="3">
        <dgm:presLayoutVars>
          <dgm:bulletEnabled val="1"/>
        </dgm:presLayoutVars>
      </dgm:prSet>
      <dgm:spPr/>
    </dgm:pt>
    <dgm:pt modelId="{F11BBE49-CD00-4C30-A878-EF9DDED2434D}" type="pres">
      <dgm:prSet presAssocID="{2233ED5C-0EEE-4CD5-8ACD-8BA9659EDB2A}" presName="aSpace" presStyleCnt="0"/>
      <dgm:spPr/>
    </dgm:pt>
    <dgm:pt modelId="{D2C10E11-F906-4AC4-ACD3-525A7C4D56A7}" type="pres">
      <dgm:prSet presAssocID="{224EF068-A6F4-44A5-8911-7B735AE8E2B5}" presName="aNode" presStyleLbl="fgAcc1" presStyleIdx="1" presStyleCnt="3">
        <dgm:presLayoutVars>
          <dgm:bulletEnabled val="1"/>
        </dgm:presLayoutVars>
      </dgm:prSet>
      <dgm:spPr/>
    </dgm:pt>
    <dgm:pt modelId="{AF684D22-9FF3-48E2-B9E1-D77B68B4CE00}" type="pres">
      <dgm:prSet presAssocID="{224EF068-A6F4-44A5-8911-7B735AE8E2B5}" presName="aSpace" presStyleCnt="0"/>
      <dgm:spPr/>
    </dgm:pt>
    <dgm:pt modelId="{8E01B6F8-0F3A-4E35-9B1A-778F158F7518}" type="pres">
      <dgm:prSet presAssocID="{AA573031-06C9-4303-AFBA-C0944F580EB6}" presName="aNode" presStyleLbl="fgAcc1" presStyleIdx="2" presStyleCnt="3">
        <dgm:presLayoutVars>
          <dgm:bulletEnabled val="1"/>
        </dgm:presLayoutVars>
      </dgm:prSet>
      <dgm:spPr/>
    </dgm:pt>
    <dgm:pt modelId="{3FDE29B5-5168-4DC2-9C41-83361502AB4A}" type="pres">
      <dgm:prSet presAssocID="{AA573031-06C9-4303-AFBA-C0944F580EB6}" presName="aSpace" presStyleCnt="0"/>
      <dgm:spPr/>
    </dgm:pt>
  </dgm:ptLst>
  <dgm:cxnLst>
    <dgm:cxn modelId="{6950C511-1CDC-4732-8EDC-EEC159E8BA96}" type="presOf" srcId="{90DA0B6A-42A3-46D0-B7BC-E8BB1BCB1FFF}" destId="{B3506EF5-984E-401C-8CE9-D67111454FFD}" srcOrd="0" destOrd="0" presId="urn:microsoft.com/office/officeart/2005/8/layout/pyramid2"/>
    <dgm:cxn modelId="{3E1BF35C-2EBB-4BB3-B62C-F5B209CCC7F0}" srcId="{90DA0B6A-42A3-46D0-B7BC-E8BB1BCB1FFF}" destId="{2233ED5C-0EEE-4CD5-8ACD-8BA9659EDB2A}" srcOrd="0" destOrd="0" parTransId="{4F91447E-B9D5-455C-966F-B7922B94E2E1}" sibTransId="{021E8F6A-D7DA-41DF-8099-9864560F0197}"/>
    <dgm:cxn modelId="{A4DF755D-4651-4870-8BE8-7C057F3E8397}" type="presOf" srcId="{224EF068-A6F4-44A5-8911-7B735AE8E2B5}" destId="{D2C10E11-F906-4AC4-ACD3-525A7C4D56A7}" srcOrd="0" destOrd="0" presId="urn:microsoft.com/office/officeart/2005/8/layout/pyramid2"/>
    <dgm:cxn modelId="{6E51C94B-3820-467A-B17D-49738A273DE3}" type="presOf" srcId="{AA573031-06C9-4303-AFBA-C0944F580EB6}" destId="{8E01B6F8-0F3A-4E35-9B1A-778F158F7518}" srcOrd="0" destOrd="0" presId="urn:microsoft.com/office/officeart/2005/8/layout/pyramid2"/>
    <dgm:cxn modelId="{91FEF856-4C63-4733-8429-3A95C85E18D4}" type="presOf" srcId="{2233ED5C-0EEE-4CD5-8ACD-8BA9659EDB2A}" destId="{6881A6E1-8F90-4396-8F82-67068A479350}" srcOrd="0" destOrd="0" presId="urn:microsoft.com/office/officeart/2005/8/layout/pyramid2"/>
    <dgm:cxn modelId="{7601FF76-63E2-44E4-ADE8-4E45B30EB5F2}" srcId="{90DA0B6A-42A3-46D0-B7BC-E8BB1BCB1FFF}" destId="{AA573031-06C9-4303-AFBA-C0944F580EB6}" srcOrd="2" destOrd="0" parTransId="{2A95A9DA-4C8B-490D-B1B2-2683998BA5DD}" sibTransId="{D158D9E8-B8A6-4785-A4CC-5F0BF04F43A2}"/>
    <dgm:cxn modelId="{F116F980-5B53-4BF7-95B9-B5319073729D}" srcId="{90DA0B6A-42A3-46D0-B7BC-E8BB1BCB1FFF}" destId="{224EF068-A6F4-44A5-8911-7B735AE8E2B5}" srcOrd="1" destOrd="0" parTransId="{2A813816-A408-475B-BA01-3D3D2D0EE005}" sibTransId="{7E9229E0-58AA-4F2B-909E-FD75372A1EEF}"/>
    <dgm:cxn modelId="{139175DA-1986-46D5-AF4F-BDB40315F23F}" type="presParOf" srcId="{B3506EF5-984E-401C-8CE9-D67111454FFD}" destId="{3808AD4C-6D4E-4E4A-9BC8-EBF1B9C0456F}" srcOrd="0" destOrd="0" presId="urn:microsoft.com/office/officeart/2005/8/layout/pyramid2"/>
    <dgm:cxn modelId="{FB344DDE-EFD8-47A8-94F5-9D29C8557438}" type="presParOf" srcId="{B3506EF5-984E-401C-8CE9-D67111454FFD}" destId="{234D9473-B2F7-4EF3-A302-D6B2BEF73729}" srcOrd="1" destOrd="0" presId="urn:microsoft.com/office/officeart/2005/8/layout/pyramid2"/>
    <dgm:cxn modelId="{676AE503-11BB-4CA9-8733-9247FA41B8DF}" type="presParOf" srcId="{234D9473-B2F7-4EF3-A302-D6B2BEF73729}" destId="{6881A6E1-8F90-4396-8F82-67068A479350}" srcOrd="0" destOrd="0" presId="urn:microsoft.com/office/officeart/2005/8/layout/pyramid2"/>
    <dgm:cxn modelId="{660D7689-4705-47ED-8ABA-DBAC40492057}" type="presParOf" srcId="{234D9473-B2F7-4EF3-A302-D6B2BEF73729}" destId="{F11BBE49-CD00-4C30-A878-EF9DDED2434D}" srcOrd="1" destOrd="0" presId="urn:microsoft.com/office/officeart/2005/8/layout/pyramid2"/>
    <dgm:cxn modelId="{9B1BFC83-E8F2-4872-88E7-8A24295FE4C7}" type="presParOf" srcId="{234D9473-B2F7-4EF3-A302-D6B2BEF73729}" destId="{D2C10E11-F906-4AC4-ACD3-525A7C4D56A7}" srcOrd="2" destOrd="0" presId="urn:microsoft.com/office/officeart/2005/8/layout/pyramid2"/>
    <dgm:cxn modelId="{72B01F01-0F4F-4CCA-B4C5-9A9AAF8EA936}" type="presParOf" srcId="{234D9473-B2F7-4EF3-A302-D6B2BEF73729}" destId="{AF684D22-9FF3-48E2-B9E1-D77B68B4CE00}" srcOrd="3" destOrd="0" presId="urn:microsoft.com/office/officeart/2005/8/layout/pyramid2"/>
    <dgm:cxn modelId="{E9A2FAF0-92BA-4866-BF8A-D84CB2F89E2C}" type="presParOf" srcId="{234D9473-B2F7-4EF3-A302-D6B2BEF73729}" destId="{8E01B6F8-0F3A-4E35-9B1A-778F158F7518}" srcOrd="4" destOrd="0" presId="urn:microsoft.com/office/officeart/2005/8/layout/pyramid2"/>
    <dgm:cxn modelId="{AA59A119-F8F8-4B8B-A6EF-D25187C58AFF}" type="presParOf" srcId="{234D9473-B2F7-4EF3-A302-D6B2BEF73729}" destId="{3FDE29B5-5168-4DC2-9C41-83361502AB4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909B53-69BA-44D1-9FEE-706C09425B6D}" type="doc">
      <dgm:prSet loTypeId="urn:microsoft.com/office/officeart/2005/8/layout/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ADC624EC-5F37-4893-8BD2-728C64EC8C42}">
      <dgm:prSet phldrT="[Text]"/>
      <dgm:spPr/>
      <dgm:t>
        <a:bodyPr/>
        <a:lstStyle/>
        <a:p>
          <a:r>
            <a:rPr lang="en-US" dirty="0"/>
            <a:t>Text (the linguistic element in communication)</a:t>
          </a:r>
          <a:endParaRPr lang="en-ID" dirty="0"/>
        </a:p>
      </dgm:t>
    </dgm:pt>
    <dgm:pt modelId="{709C70B6-CF58-4CA3-A95F-D5A48441F19B}" type="parTrans" cxnId="{9F89D4D4-8361-4169-B19B-BC47F822E8DA}">
      <dgm:prSet/>
      <dgm:spPr/>
      <dgm:t>
        <a:bodyPr/>
        <a:lstStyle/>
        <a:p>
          <a:endParaRPr lang="en-ID"/>
        </a:p>
      </dgm:t>
    </dgm:pt>
    <dgm:pt modelId="{26C4D1C2-06B8-4BAB-90B6-554A9FC069FE}" type="sibTrans" cxnId="{9F89D4D4-8361-4169-B19B-BC47F822E8DA}">
      <dgm:prSet/>
      <dgm:spPr/>
      <dgm:t>
        <a:bodyPr/>
        <a:lstStyle/>
        <a:p>
          <a:endParaRPr lang="en-ID"/>
        </a:p>
      </dgm:t>
    </dgm:pt>
    <dgm:pt modelId="{6F54FA45-07C7-4594-8889-2880C9AFA4EA}">
      <dgm:prSet phldrT="[Text]"/>
      <dgm:spPr/>
      <dgm:t>
        <a:bodyPr/>
        <a:lstStyle/>
        <a:p>
          <a:r>
            <a:rPr lang="en-US" dirty="0"/>
            <a:t>Context (the non-linguistic elements)</a:t>
          </a:r>
          <a:endParaRPr lang="en-ID" dirty="0"/>
        </a:p>
      </dgm:t>
    </dgm:pt>
    <dgm:pt modelId="{478245EC-161D-4FA8-B0BA-A91EA8985E64}" type="parTrans" cxnId="{10FB28C4-FCB0-4CE9-B453-A5D33F328144}">
      <dgm:prSet/>
      <dgm:spPr/>
      <dgm:t>
        <a:bodyPr/>
        <a:lstStyle/>
        <a:p>
          <a:endParaRPr lang="en-ID"/>
        </a:p>
      </dgm:t>
    </dgm:pt>
    <dgm:pt modelId="{920BC1E9-A5AB-46CA-BAE5-996669F1D9F3}" type="sibTrans" cxnId="{10FB28C4-FCB0-4CE9-B453-A5D33F328144}">
      <dgm:prSet/>
      <dgm:spPr/>
      <dgm:t>
        <a:bodyPr/>
        <a:lstStyle/>
        <a:p>
          <a:endParaRPr lang="en-ID"/>
        </a:p>
      </dgm:t>
    </dgm:pt>
    <dgm:pt modelId="{6073C9A4-0325-46E4-BA91-470B4ABAB727}">
      <dgm:prSet phldrT="[Text]"/>
      <dgm:spPr/>
      <dgm:t>
        <a:bodyPr/>
        <a:lstStyle/>
        <a:p>
          <a:r>
            <a:rPr lang="en-US" dirty="0"/>
            <a:t>Discourse</a:t>
          </a:r>
          <a:endParaRPr lang="en-ID" dirty="0"/>
        </a:p>
      </dgm:t>
    </dgm:pt>
    <dgm:pt modelId="{75874FF9-A064-415D-BEF8-589E6D300B11}" type="parTrans" cxnId="{8D3E3B08-4974-4569-B44F-68AA83C75E0F}">
      <dgm:prSet/>
      <dgm:spPr/>
    </dgm:pt>
    <dgm:pt modelId="{5A122220-29E7-4791-A1D9-80E129C2F862}" type="sibTrans" cxnId="{8D3E3B08-4974-4569-B44F-68AA83C75E0F}">
      <dgm:prSet/>
      <dgm:spPr/>
    </dgm:pt>
    <dgm:pt modelId="{E252BFBC-4664-4C29-99A0-E3DA6E548B5A}" type="pres">
      <dgm:prSet presAssocID="{19909B53-69BA-44D1-9FEE-706C09425B6D}" presName="Name0" presStyleCnt="0">
        <dgm:presLayoutVars>
          <dgm:dir/>
          <dgm:animLvl val="lvl"/>
          <dgm:resizeHandles val="exact"/>
        </dgm:presLayoutVars>
      </dgm:prSet>
      <dgm:spPr/>
    </dgm:pt>
    <dgm:pt modelId="{8CD199FE-3DEF-44F2-87A7-64E02CE17915}" type="pres">
      <dgm:prSet presAssocID="{6073C9A4-0325-46E4-BA91-470B4ABAB727}" presName="boxAndChildren" presStyleCnt="0"/>
      <dgm:spPr/>
    </dgm:pt>
    <dgm:pt modelId="{7323164A-DE04-4325-8EB9-17DEDFFFF6A9}" type="pres">
      <dgm:prSet presAssocID="{6073C9A4-0325-46E4-BA91-470B4ABAB727}" presName="parentTextBox" presStyleLbl="node1" presStyleIdx="0" presStyleCnt="3"/>
      <dgm:spPr/>
    </dgm:pt>
    <dgm:pt modelId="{3BD74058-007A-428C-AA48-FC3D49DC3C46}" type="pres">
      <dgm:prSet presAssocID="{920BC1E9-A5AB-46CA-BAE5-996669F1D9F3}" presName="sp" presStyleCnt="0"/>
      <dgm:spPr/>
    </dgm:pt>
    <dgm:pt modelId="{2915A082-AE8D-4307-9C72-14928B7E7716}" type="pres">
      <dgm:prSet presAssocID="{6F54FA45-07C7-4594-8889-2880C9AFA4EA}" presName="arrowAndChildren" presStyleCnt="0"/>
      <dgm:spPr/>
    </dgm:pt>
    <dgm:pt modelId="{54D17194-7BA2-4B84-866E-7B268527AEE0}" type="pres">
      <dgm:prSet presAssocID="{6F54FA45-07C7-4594-8889-2880C9AFA4EA}" presName="parentTextArrow" presStyleLbl="node1" presStyleIdx="1" presStyleCnt="3"/>
      <dgm:spPr/>
    </dgm:pt>
    <dgm:pt modelId="{8B50338C-D853-49D4-9C12-C11E662B9961}" type="pres">
      <dgm:prSet presAssocID="{26C4D1C2-06B8-4BAB-90B6-554A9FC069FE}" presName="sp" presStyleCnt="0"/>
      <dgm:spPr/>
    </dgm:pt>
    <dgm:pt modelId="{B6E51314-B6D4-4F6C-9964-5B515485F358}" type="pres">
      <dgm:prSet presAssocID="{ADC624EC-5F37-4893-8BD2-728C64EC8C42}" presName="arrowAndChildren" presStyleCnt="0"/>
      <dgm:spPr/>
    </dgm:pt>
    <dgm:pt modelId="{8EEF6C52-170D-4A6C-8920-EBEB6656DFE0}" type="pres">
      <dgm:prSet presAssocID="{ADC624EC-5F37-4893-8BD2-728C64EC8C42}" presName="parentTextArrow" presStyleLbl="node1" presStyleIdx="2" presStyleCnt="3"/>
      <dgm:spPr/>
    </dgm:pt>
  </dgm:ptLst>
  <dgm:cxnLst>
    <dgm:cxn modelId="{8D3E3B08-4974-4569-B44F-68AA83C75E0F}" srcId="{19909B53-69BA-44D1-9FEE-706C09425B6D}" destId="{6073C9A4-0325-46E4-BA91-470B4ABAB727}" srcOrd="2" destOrd="0" parTransId="{75874FF9-A064-415D-BEF8-589E6D300B11}" sibTransId="{5A122220-29E7-4791-A1D9-80E129C2F862}"/>
    <dgm:cxn modelId="{E1F4C30C-9B86-4D29-A5DC-A27F3B7EEC37}" type="presOf" srcId="{19909B53-69BA-44D1-9FEE-706C09425B6D}" destId="{E252BFBC-4664-4C29-99A0-E3DA6E548B5A}" srcOrd="0" destOrd="0" presId="urn:microsoft.com/office/officeart/2005/8/layout/process4"/>
    <dgm:cxn modelId="{7E78D249-695E-4BED-A0ED-D927E1EE3053}" type="presOf" srcId="{ADC624EC-5F37-4893-8BD2-728C64EC8C42}" destId="{8EEF6C52-170D-4A6C-8920-EBEB6656DFE0}" srcOrd="0" destOrd="0" presId="urn:microsoft.com/office/officeart/2005/8/layout/process4"/>
    <dgm:cxn modelId="{ABADF652-D5ED-4794-BC9A-889FAD01ACBE}" type="presOf" srcId="{6073C9A4-0325-46E4-BA91-470B4ABAB727}" destId="{7323164A-DE04-4325-8EB9-17DEDFFFF6A9}" srcOrd="0" destOrd="0" presId="urn:microsoft.com/office/officeart/2005/8/layout/process4"/>
    <dgm:cxn modelId="{F15CC594-99BF-4171-816B-742B57F035DE}" type="presOf" srcId="{6F54FA45-07C7-4594-8889-2880C9AFA4EA}" destId="{54D17194-7BA2-4B84-866E-7B268527AEE0}" srcOrd="0" destOrd="0" presId="urn:microsoft.com/office/officeart/2005/8/layout/process4"/>
    <dgm:cxn modelId="{10FB28C4-FCB0-4CE9-B453-A5D33F328144}" srcId="{19909B53-69BA-44D1-9FEE-706C09425B6D}" destId="{6F54FA45-07C7-4594-8889-2880C9AFA4EA}" srcOrd="1" destOrd="0" parTransId="{478245EC-161D-4FA8-B0BA-A91EA8985E64}" sibTransId="{920BC1E9-A5AB-46CA-BAE5-996669F1D9F3}"/>
    <dgm:cxn modelId="{9F89D4D4-8361-4169-B19B-BC47F822E8DA}" srcId="{19909B53-69BA-44D1-9FEE-706C09425B6D}" destId="{ADC624EC-5F37-4893-8BD2-728C64EC8C42}" srcOrd="0" destOrd="0" parTransId="{709C70B6-CF58-4CA3-A95F-D5A48441F19B}" sibTransId="{26C4D1C2-06B8-4BAB-90B6-554A9FC069FE}"/>
    <dgm:cxn modelId="{37763CC4-EB65-421C-9933-1083D7839E01}" type="presParOf" srcId="{E252BFBC-4664-4C29-99A0-E3DA6E548B5A}" destId="{8CD199FE-3DEF-44F2-87A7-64E02CE17915}" srcOrd="0" destOrd="0" presId="urn:microsoft.com/office/officeart/2005/8/layout/process4"/>
    <dgm:cxn modelId="{96A581A3-0C0B-4852-874C-7CB21605D6CA}" type="presParOf" srcId="{8CD199FE-3DEF-44F2-87A7-64E02CE17915}" destId="{7323164A-DE04-4325-8EB9-17DEDFFFF6A9}" srcOrd="0" destOrd="0" presId="urn:microsoft.com/office/officeart/2005/8/layout/process4"/>
    <dgm:cxn modelId="{2599A3AD-6358-4FB9-8B05-03C644EDEFE7}" type="presParOf" srcId="{E252BFBC-4664-4C29-99A0-E3DA6E548B5A}" destId="{3BD74058-007A-428C-AA48-FC3D49DC3C46}" srcOrd="1" destOrd="0" presId="urn:microsoft.com/office/officeart/2005/8/layout/process4"/>
    <dgm:cxn modelId="{B675993F-7F29-48AB-B6E0-00EA95EB1F6C}" type="presParOf" srcId="{E252BFBC-4664-4C29-99A0-E3DA6E548B5A}" destId="{2915A082-AE8D-4307-9C72-14928B7E7716}" srcOrd="2" destOrd="0" presId="urn:microsoft.com/office/officeart/2005/8/layout/process4"/>
    <dgm:cxn modelId="{7BE9EE02-E296-46B0-805B-124B4B06A69B}" type="presParOf" srcId="{2915A082-AE8D-4307-9C72-14928B7E7716}" destId="{54D17194-7BA2-4B84-866E-7B268527AEE0}" srcOrd="0" destOrd="0" presId="urn:microsoft.com/office/officeart/2005/8/layout/process4"/>
    <dgm:cxn modelId="{8877DABB-3184-465A-B9C6-36295427544C}" type="presParOf" srcId="{E252BFBC-4664-4C29-99A0-E3DA6E548B5A}" destId="{8B50338C-D853-49D4-9C12-C11E662B9961}" srcOrd="3" destOrd="0" presId="urn:microsoft.com/office/officeart/2005/8/layout/process4"/>
    <dgm:cxn modelId="{6F29B0E7-81B2-4DC5-AE25-8930A80D2CBC}" type="presParOf" srcId="{E252BFBC-4664-4C29-99A0-E3DA6E548B5A}" destId="{B6E51314-B6D4-4F6C-9964-5B515485F358}" srcOrd="4" destOrd="0" presId="urn:microsoft.com/office/officeart/2005/8/layout/process4"/>
    <dgm:cxn modelId="{F7549551-9C18-4520-9DB6-70B22BE2C1A0}" type="presParOf" srcId="{B6E51314-B6D4-4F6C-9964-5B515485F358}" destId="{8EEF6C52-170D-4A6C-8920-EBEB6656DFE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9DC3F06-9066-4406-8AE3-697AB11648D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E831736E-9F71-435C-B7E8-EC5D517F1C3C}">
      <dgm:prSet phldrT="[Text]"/>
      <dgm:spPr/>
      <dgm:t>
        <a:bodyPr/>
        <a:lstStyle/>
        <a:p>
          <a:r>
            <a:rPr lang="en-US" dirty="0"/>
            <a:t>Context</a:t>
          </a:r>
          <a:endParaRPr lang="en-ID" dirty="0"/>
        </a:p>
      </dgm:t>
    </dgm:pt>
    <dgm:pt modelId="{DE0770D0-EEBD-4F37-B3A9-C952EDBFCD43}" type="parTrans" cxnId="{46E174E7-2F0F-4E98-BC4D-CDD72304875C}">
      <dgm:prSet/>
      <dgm:spPr/>
      <dgm:t>
        <a:bodyPr/>
        <a:lstStyle/>
        <a:p>
          <a:endParaRPr lang="en-ID"/>
        </a:p>
      </dgm:t>
    </dgm:pt>
    <dgm:pt modelId="{A00966E2-364C-4E40-BE69-EC58F34E39C8}" type="sibTrans" cxnId="{46E174E7-2F0F-4E98-BC4D-CDD72304875C}">
      <dgm:prSet/>
      <dgm:spPr/>
      <dgm:t>
        <a:bodyPr/>
        <a:lstStyle/>
        <a:p>
          <a:endParaRPr lang="en-ID"/>
        </a:p>
      </dgm:t>
    </dgm:pt>
    <dgm:pt modelId="{EF1E6B5A-D58F-4E85-8BD2-6514429F7CEC}">
      <dgm:prSet phldrT="[Text]"/>
      <dgm:spPr/>
      <dgm:t>
        <a:bodyPr/>
        <a:lstStyle/>
        <a:p>
          <a:pPr>
            <a:buNone/>
          </a:pPr>
          <a:r>
            <a:rPr lang="en-US" dirty="0"/>
            <a:t>The situation</a:t>
          </a:r>
          <a:endParaRPr lang="en-ID" dirty="0"/>
        </a:p>
      </dgm:t>
    </dgm:pt>
    <dgm:pt modelId="{AF7CE6F7-9E4B-4376-BFC6-8D0C6A918BEE}" type="parTrans" cxnId="{E6056F78-9CB8-44B4-9219-3D0194291337}">
      <dgm:prSet/>
      <dgm:spPr/>
      <dgm:t>
        <a:bodyPr/>
        <a:lstStyle/>
        <a:p>
          <a:endParaRPr lang="en-ID"/>
        </a:p>
      </dgm:t>
    </dgm:pt>
    <dgm:pt modelId="{95BF0F1B-2154-4E83-BE82-F805C4D55515}" type="sibTrans" cxnId="{E6056F78-9CB8-44B4-9219-3D0194291337}">
      <dgm:prSet/>
      <dgm:spPr/>
      <dgm:t>
        <a:bodyPr/>
        <a:lstStyle/>
        <a:p>
          <a:endParaRPr lang="en-ID"/>
        </a:p>
      </dgm:t>
    </dgm:pt>
    <dgm:pt modelId="{F3ED6C7E-AB46-4BD9-9CCD-213E1C55BF56}">
      <dgm:prSet phldrT="[Text]"/>
      <dgm:spPr/>
      <dgm:t>
        <a:bodyPr/>
        <a:lstStyle/>
        <a:p>
          <a:pPr>
            <a:buNone/>
          </a:pPr>
          <a:r>
            <a:rPr lang="en-US" dirty="0"/>
            <a:t>The participants/their intention</a:t>
          </a:r>
          <a:endParaRPr lang="en-ID" dirty="0"/>
        </a:p>
      </dgm:t>
    </dgm:pt>
    <dgm:pt modelId="{0C48A8D8-6086-447C-832B-7F83A4FB5E83}" type="parTrans" cxnId="{42854944-C68A-46AC-8B1F-04589C8DB56B}">
      <dgm:prSet/>
      <dgm:spPr/>
    </dgm:pt>
    <dgm:pt modelId="{B2259193-838E-4F10-AD88-DA8D55DF2400}" type="sibTrans" cxnId="{42854944-C68A-46AC-8B1F-04589C8DB56B}">
      <dgm:prSet/>
      <dgm:spPr/>
    </dgm:pt>
    <dgm:pt modelId="{6CA8552F-B07B-4938-96C9-04138DBF9287}">
      <dgm:prSet phldrT="[Text]"/>
      <dgm:spPr/>
      <dgm:t>
        <a:bodyPr/>
        <a:lstStyle/>
        <a:p>
          <a:pPr>
            <a:buNone/>
          </a:pPr>
          <a:r>
            <a:rPr lang="en-US" dirty="0"/>
            <a:t>The cultural/ideological norms</a:t>
          </a:r>
          <a:endParaRPr lang="en-ID" dirty="0"/>
        </a:p>
      </dgm:t>
    </dgm:pt>
    <dgm:pt modelId="{54AF567F-2047-4126-B876-4C584E907221}" type="parTrans" cxnId="{98323B8C-9E35-49A8-A099-637975970A83}">
      <dgm:prSet/>
      <dgm:spPr/>
    </dgm:pt>
    <dgm:pt modelId="{801B97A1-D7EF-44D7-ADD4-98B1BC042C8A}" type="sibTrans" cxnId="{98323B8C-9E35-49A8-A099-637975970A83}">
      <dgm:prSet/>
      <dgm:spPr/>
    </dgm:pt>
    <dgm:pt modelId="{9094297E-CE9A-426D-8F4D-357313A2E314}" type="pres">
      <dgm:prSet presAssocID="{49DC3F06-9066-4406-8AE3-697AB11648D2}" presName="linear" presStyleCnt="0">
        <dgm:presLayoutVars>
          <dgm:dir/>
          <dgm:animLvl val="lvl"/>
          <dgm:resizeHandles val="exact"/>
        </dgm:presLayoutVars>
      </dgm:prSet>
      <dgm:spPr/>
    </dgm:pt>
    <dgm:pt modelId="{7EB034AB-F486-44CE-B416-D65AD49D672E}" type="pres">
      <dgm:prSet presAssocID="{E831736E-9F71-435C-B7E8-EC5D517F1C3C}" presName="parentLin" presStyleCnt="0"/>
      <dgm:spPr/>
    </dgm:pt>
    <dgm:pt modelId="{B76D0793-D208-4437-A04B-D611EACD6C80}" type="pres">
      <dgm:prSet presAssocID="{E831736E-9F71-435C-B7E8-EC5D517F1C3C}" presName="parentLeftMargin" presStyleLbl="node1" presStyleIdx="0" presStyleCnt="1"/>
      <dgm:spPr/>
    </dgm:pt>
    <dgm:pt modelId="{262633D9-2935-44F4-91C5-0467C4B4EF10}" type="pres">
      <dgm:prSet presAssocID="{E831736E-9F71-435C-B7E8-EC5D517F1C3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449C090-3DA7-4050-9C7B-71D921DE6367}" type="pres">
      <dgm:prSet presAssocID="{E831736E-9F71-435C-B7E8-EC5D517F1C3C}" presName="negativeSpace" presStyleCnt="0"/>
      <dgm:spPr/>
    </dgm:pt>
    <dgm:pt modelId="{8457AABF-E691-48A1-8BD0-E1457AA6F6D8}" type="pres">
      <dgm:prSet presAssocID="{E831736E-9F71-435C-B7E8-EC5D517F1C3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0C4DE2D-E503-4470-84FE-12693DB19B7B}" type="presOf" srcId="{E831736E-9F71-435C-B7E8-EC5D517F1C3C}" destId="{B76D0793-D208-4437-A04B-D611EACD6C80}" srcOrd="0" destOrd="0" presId="urn:microsoft.com/office/officeart/2005/8/layout/list1"/>
    <dgm:cxn modelId="{A94B6632-2855-41D2-8D1E-0A73E3D400C4}" type="presOf" srcId="{E831736E-9F71-435C-B7E8-EC5D517F1C3C}" destId="{262633D9-2935-44F4-91C5-0467C4B4EF10}" srcOrd="1" destOrd="0" presId="urn:microsoft.com/office/officeart/2005/8/layout/list1"/>
    <dgm:cxn modelId="{42854944-C68A-46AC-8B1F-04589C8DB56B}" srcId="{E831736E-9F71-435C-B7E8-EC5D517F1C3C}" destId="{F3ED6C7E-AB46-4BD9-9CCD-213E1C55BF56}" srcOrd="1" destOrd="0" parTransId="{0C48A8D8-6086-447C-832B-7F83A4FB5E83}" sibTransId="{B2259193-838E-4F10-AD88-DA8D55DF2400}"/>
    <dgm:cxn modelId="{B3E6894C-77E5-4A79-9C1C-522AEC9E6006}" type="presOf" srcId="{EF1E6B5A-D58F-4E85-8BD2-6514429F7CEC}" destId="{8457AABF-E691-48A1-8BD0-E1457AA6F6D8}" srcOrd="0" destOrd="0" presId="urn:microsoft.com/office/officeart/2005/8/layout/list1"/>
    <dgm:cxn modelId="{E6056F78-9CB8-44B4-9219-3D0194291337}" srcId="{E831736E-9F71-435C-B7E8-EC5D517F1C3C}" destId="{EF1E6B5A-D58F-4E85-8BD2-6514429F7CEC}" srcOrd="0" destOrd="0" parTransId="{AF7CE6F7-9E4B-4376-BFC6-8D0C6A918BEE}" sibTransId="{95BF0F1B-2154-4E83-BE82-F805C4D55515}"/>
    <dgm:cxn modelId="{98323B8C-9E35-49A8-A099-637975970A83}" srcId="{E831736E-9F71-435C-B7E8-EC5D517F1C3C}" destId="{6CA8552F-B07B-4938-96C9-04138DBF9287}" srcOrd="2" destOrd="0" parTransId="{54AF567F-2047-4126-B876-4C584E907221}" sibTransId="{801B97A1-D7EF-44D7-ADD4-98B1BC042C8A}"/>
    <dgm:cxn modelId="{ED3681A5-DEA9-486D-9EBE-39E7E5DA0A8C}" type="presOf" srcId="{6CA8552F-B07B-4938-96C9-04138DBF9287}" destId="{8457AABF-E691-48A1-8BD0-E1457AA6F6D8}" srcOrd="0" destOrd="2" presId="urn:microsoft.com/office/officeart/2005/8/layout/list1"/>
    <dgm:cxn modelId="{46E174E7-2F0F-4E98-BC4D-CDD72304875C}" srcId="{49DC3F06-9066-4406-8AE3-697AB11648D2}" destId="{E831736E-9F71-435C-B7E8-EC5D517F1C3C}" srcOrd="0" destOrd="0" parTransId="{DE0770D0-EEBD-4F37-B3A9-C952EDBFCD43}" sibTransId="{A00966E2-364C-4E40-BE69-EC58F34E39C8}"/>
    <dgm:cxn modelId="{C83DBFE9-225B-4D76-B1C8-A69EEEBE92AD}" type="presOf" srcId="{F3ED6C7E-AB46-4BD9-9CCD-213E1C55BF56}" destId="{8457AABF-E691-48A1-8BD0-E1457AA6F6D8}" srcOrd="0" destOrd="1" presId="urn:microsoft.com/office/officeart/2005/8/layout/list1"/>
    <dgm:cxn modelId="{3A37A9EA-D7E9-4F70-88AE-CEF362C186DC}" type="presOf" srcId="{49DC3F06-9066-4406-8AE3-697AB11648D2}" destId="{9094297E-CE9A-426D-8F4D-357313A2E314}" srcOrd="0" destOrd="0" presId="urn:microsoft.com/office/officeart/2005/8/layout/list1"/>
    <dgm:cxn modelId="{4F507E41-F7D5-436E-9683-6D3A517DA484}" type="presParOf" srcId="{9094297E-CE9A-426D-8F4D-357313A2E314}" destId="{7EB034AB-F486-44CE-B416-D65AD49D672E}" srcOrd="0" destOrd="0" presId="urn:microsoft.com/office/officeart/2005/8/layout/list1"/>
    <dgm:cxn modelId="{8FCF0574-B097-4315-87F8-C29D39353083}" type="presParOf" srcId="{7EB034AB-F486-44CE-B416-D65AD49D672E}" destId="{B76D0793-D208-4437-A04B-D611EACD6C80}" srcOrd="0" destOrd="0" presId="urn:microsoft.com/office/officeart/2005/8/layout/list1"/>
    <dgm:cxn modelId="{146F6D18-7428-4EA1-B1FC-1080A2021FAD}" type="presParOf" srcId="{7EB034AB-F486-44CE-B416-D65AD49D672E}" destId="{262633D9-2935-44F4-91C5-0467C4B4EF10}" srcOrd="1" destOrd="0" presId="urn:microsoft.com/office/officeart/2005/8/layout/list1"/>
    <dgm:cxn modelId="{27599719-DC67-4536-AC68-188FB288D3E6}" type="presParOf" srcId="{9094297E-CE9A-426D-8F4D-357313A2E314}" destId="{8449C090-3DA7-4050-9C7B-71D921DE6367}" srcOrd="1" destOrd="0" presId="urn:microsoft.com/office/officeart/2005/8/layout/list1"/>
    <dgm:cxn modelId="{6768094C-2A57-4201-9FF2-4CECB97B8953}" type="presParOf" srcId="{9094297E-CE9A-426D-8F4D-357313A2E314}" destId="{8457AABF-E691-48A1-8BD0-E1457AA6F6D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8037B6B-21BC-448A-AA3E-64088249A148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24CBEA2B-FCE0-4A62-8841-CDB00F7D45E2}">
      <dgm:prSet phldrT="[Text]" custT="1"/>
      <dgm:spPr/>
      <dgm:t>
        <a:bodyPr/>
        <a:lstStyle/>
        <a:p>
          <a:pPr>
            <a:buFontTx/>
            <a:buNone/>
          </a:pPr>
          <a:r>
            <a:rPr lang="en-ID" altLang="en-US" sz="6600" dirty="0"/>
            <a:t>Foucault's definition of discourse </a:t>
          </a:r>
          <a:endParaRPr lang="en-ID" sz="6600" b="1" dirty="0"/>
        </a:p>
      </dgm:t>
    </dgm:pt>
    <dgm:pt modelId="{A254FFF1-02B5-4622-B820-CBC941642BA6}" type="parTrans" cxnId="{0174A6C6-E6BD-430A-BE9C-87834680AAB0}">
      <dgm:prSet/>
      <dgm:spPr/>
      <dgm:t>
        <a:bodyPr/>
        <a:lstStyle/>
        <a:p>
          <a:endParaRPr lang="en-ID"/>
        </a:p>
      </dgm:t>
    </dgm:pt>
    <dgm:pt modelId="{BD3EEF59-4B66-4454-BA2D-09CE3ACBD072}" type="sibTrans" cxnId="{0174A6C6-E6BD-430A-BE9C-87834680AAB0}">
      <dgm:prSet/>
      <dgm:spPr/>
      <dgm:t>
        <a:bodyPr/>
        <a:lstStyle/>
        <a:p>
          <a:endParaRPr lang="en-ID"/>
        </a:p>
      </dgm:t>
    </dgm:pt>
    <dgm:pt modelId="{DA450FEE-A379-44D5-AD59-41EC403CF6D0}" type="pres">
      <dgm:prSet presAssocID="{38037B6B-21BC-448A-AA3E-64088249A148}" presName="Name0" presStyleCnt="0">
        <dgm:presLayoutVars>
          <dgm:dir/>
          <dgm:resizeHandles val="exact"/>
        </dgm:presLayoutVars>
      </dgm:prSet>
      <dgm:spPr/>
    </dgm:pt>
    <dgm:pt modelId="{8662A835-27D9-4907-A7C6-6C93357927C2}" type="pres">
      <dgm:prSet presAssocID="{24CBEA2B-FCE0-4A62-8841-CDB00F7D45E2}" presName="node" presStyleLbl="node1" presStyleIdx="0" presStyleCnt="1">
        <dgm:presLayoutVars>
          <dgm:bulletEnabled val="1"/>
        </dgm:presLayoutVars>
      </dgm:prSet>
      <dgm:spPr/>
    </dgm:pt>
  </dgm:ptLst>
  <dgm:cxnLst>
    <dgm:cxn modelId="{0660C93A-8933-4DB1-8E81-DB1AD732D973}" type="presOf" srcId="{24CBEA2B-FCE0-4A62-8841-CDB00F7D45E2}" destId="{8662A835-27D9-4907-A7C6-6C93357927C2}" srcOrd="0" destOrd="0" presId="urn:microsoft.com/office/officeart/2005/8/layout/process1"/>
    <dgm:cxn modelId="{1AB8B7BC-0D1A-4E49-9054-A3CF3B1691DA}" type="presOf" srcId="{38037B6B-21BC-448A-AA3E-64088249A148}" destId="{DA450FEE-A379-44D5-AD59-41EC403CF6D0}" srcOrd="0" destOrd="0" presId="urn:microsoft.com/office/officeart/2005/8/layout/process1"/>
    <dgm:cxn modelId="{0174A6C6-E6BD-430A-BE9C-87834680AAB0}" srcId="{38037B6B-21BC-448A-AA3E-64088249A148}" destId="{24CBEA2B-FCE0-4A62-8841-CDB00F7D45E2}" srcOrd="0" destOrd="0" parTransId="{A254FFF1-02B5-4622-B820-CBC941642BA6}" sibTransId="{BD3EEF59-4B66-4454-BA2D-09CE3ACBD072}"/>
    <dgm:cxn modelId="{B3653060-3B60-4531-8478-2799D7A77493}" type="presParOf" srcId="{DA450FEE-A379-44D5-AD59-41EC403CF6D0}" destId="{8662A835-27D9-4907-A7C6-6C93357927C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6AB72B3-6B82-49BB-8735-A5C0F65D2184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881D688-8F2C-474C-A338-4A5B9EEDDB31}">
      <dgm:prSet phldrT="[Text]" custT="1"/>
      <dgm:spPr/>
      <dgm:t>
        <a:bodyPr/>
        <a:lstStyle/>
        <a:p>
          <a:r>
            <a:rPr lang="en-US" sz="6600" dirty="0"/>
            <a:t>a set of meanings, metaphors, representations, images, stories, statements that produce a particular version of events . . .</a:t>
          </a:r>
          <a:endParaRPr lang="en-ID" sz="6600" dirty="0"/>
        </a:p>
      </dgm:t>
    </dgm:pt>
    <dgm:pt modelId="{73B1ABFD-78E4-4DDB-ADE8-1BB78A6E616E}" type="parTrans" cxnId="{214F1BC5-FB1F-4F8F-A059-E61E480FAE38}">
      <dgm:prSet/>
      <dgm:spPr/>
      <dgm:t>
        <a:bodyPr/>
        <a:lstStyle/>
        <a:p>
          <a:endParaRPr lang="en-ID"/>
        </a:p>
      </dgm:t>
    </dgm:pt>
    <dgm:pt modelId="{99C0E298-D3DF-4060-A331-B6CF6E15DF9A}" type="sibTrans" cxnId="{214F1BC5-FB1F-4F8F-A059-E61E480FAE38}">
      <dgm:prSet/>
      <dgm:spPr/>
      <dgm:t>
        <a:bodyPr/>
        <a:lstStyle/>
        <a:p>
          <a:endParaRPr lang="en-ID"/>
        </a:p>
      </dgm:t>
    </dgm:pt>
    <dgm:pt modelId="{E73A926E-AD2B-4BF9-8E7C-EFBFE26D1512}" type="pres">
      <dgm:prSet presAssocID="{36AB72B3-6B82-49BB-8735-A5C0F65D2184}" presName="linearFlow" presStyleCnt="0">
        <dgm:presLayoutVars>
          <dgm:resizeHandles val="exact"/>
        </dgm:presLayoutVars>
      </dgm:prSet>
      <dgm:spPr/>
    </dgm:pt>
    <dgm:pt modelId="{93FE0D81-F14D-45EC-937D-5A831B2ABE35}" type="pres">
      <dgm:prSet presAssocID="{3881D688-8F2C-474C-A338-4A5B9EEDDB31}" presName="node" presStyleLbl="node1" presStyleIdx="0" presStyleCnt="1">
        <dgm:presLayoutVars>
          <dgm:bulletEnabled val="1"/>
        </dgm:presLayoutVars>
      </dgm:prSet>
      <dgm:spPr/>
    </dgm:pt>
  </dgm:ptLst>
  <dgm:cxnLst>
    <dgm:cxn modelId="{B013095E-A738-4328-8E09-95742311B5BF}" type="presOf" srcId="{3881D688-8F2C-474C-A338-4A5B9EEDDB31}" destId="{93FE0D81-F14D-45EC-937D-5A831B2ABE35}" srcOrd="0" destOrd="0" presId="urn:microsoft.com/office/officeart/2005/8/layout/process2"/>
    <dgm:cxn modelId="{214F1BC5-FB1F-4F8F-A059-E61E480FAE38}" srcId="{36AB72B3-6B82-49BB-8735-A5C0F65D2184}" destId="{3881D688-8F2C-474C-A338-4A5B9EEDDB31}" srcOrd="0" destOrd="0" parTransId="{73B1ABFD-78E4-4DDB-ADE8-1BB78A6E616E}" sibTransId="{99C0E298-D3DF-4060-A331-B6CF6E15DF9A}"/>
    <dgm:cxn modelId="{096577D2-D07D-49A2-926B-5C6C2F6F790D}" type="presOf" srcId="{36AB72B3-6B82-49BB-8735-A5C0F65D2184}" destId="{E73A926E-AD2B-4BF9-8E7C-EFBFE26D1512}" srcOrd="0" destOrd="0" presId="urn:microsoft.com/office/officeart/2005/8/layout/process2"/>
    <dgm:cxn modelId="{C1BB6816-55A7-4AFD-889D-24B6E2BE1C75}" type="presParOf" srcId="{E73A926E-AD2B-4BF9-8E7C-EFBFE26D1512}" destId="{93FE0D81-F14D-45EC-937D-5A831B2ABE35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6AB72B3-6B82-49BB-8735-A5C0F65D2184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881D688-8F2C-474C-A338-4A5B9EEDDB31}">
      <dgm:prSet phldrT="[Text]" custT="1"/>
      <dgm:spPr/>
      <dgm:t>
        <a:bodyPr/>
        <a:lstStyle/>
        <a:p>
          <a:r>
            <a:rPr lang="en-US" sz="6000" dirty="0"/>
            <a:t>using language which express institutionalized values and ideology, delimiting and defining what can be said and how: for example, sexist discourse, medical discourse, legal discourse, etc.</a:t>
          </a:r>
          <a:endParaRPr lang="en-ID" sz="6000" dirty="0"/>
        </a:p>
      </dgm:t>
    </dgm:pt>
    <dgm:pt modelId="{73B1ABFD-78E4-4DDB-ADE8-1BB78A6E616E}" type="parTrans" cxnId="{214F1BC5-FB1F-4F8F-A059-E61E480FAE38}">
      <dgm:prSet/>
      <dgm:spPr/>
      <dgm:t>
        <a:bodyPr/>
        <a:lstStyle/>
        <a:p>
          <a:endParaRPr lang="en-ID"/>
        </a:p>
      </dgm:t>
    </dgm:pt>
    <dgm:pt modelId="{99C0E298-D3DF-4060-A331-B6CF6E15DF9A}" type="sibTrans" cxnId="{214F1BC5-FB1F-4F8F-A059-E61E480FAE38}">
      <dgm:prSet/>
      <dgm:spPr/>
      <dgm:t>
        <a:bodyPr/>
        <a:lstStyle/>
        <a:p>
          <a:endParaRPr lang="en-ID"/>
        </a:p>
      </dgm:t>
    </dgm:pt>
    <dgm:pt modelId="{E73A926E-AD2B-4BF9-8E7C-EFBFE26D1512}" type="pres">
      <dgm:prSet presAssocID="{36AB72B3-6B82-49BB-8735-A5C0F65D2184}" presName="linearFlow" presStyleCnt="0">
        <dgm:presLayoutVars>
          <dgm:resizeHandles val="exact"/>
        </dgm:presLayoutVars>
      </dgm:prSet>
      <dgm:spPr/>
    </dgm:pt>
    <dgm:pt modelId="{93FE0D81-F14D-45EC-937D-5A831B2ABE35}" type="pres">
      <dgm:prSet presAssocID="{3881D688-8F2C-474C-A338-4A5B9EEDDB31}" presName="node" presStyleLbl="node1" presStyleIdx="0" presStyleCnt="1">
        <dgm:presLayoutVars>
          <dgm:bulletEnabled val="1"/>
        </dgm:presLayoutVars>
      </dgm:prSet>
      <dgm:spPr/>
    </dgm:pt>
  </dgm:ptLst>
  <dgm:cxnLst>
    <dgm:cxn modelId="{B013095E-A738-4328-8E09-95742311B5BF}" type="presOf" srcId="{3881D688-8F2C-474C-A338-4A5B9EEDDB31}" destId="{93FE0D81-F14D-45EC-937D-5A831B2ABE35}" srcOrd="0" destOrd="0" presId="urn:microsoft.com/office/officeart/2005/8/layout/process2"/>
    <dgm:cxn modelId="{214F1BC5-FB1F-4F8F-A059-E61E480FAE38}" srcId="{36AB72B3-6B82-49BB-8735-A5C0F65D2184}" destId="{3881D688-8F2C-474C-A338-4A5B9EEDDB31}" srcOrd="0" destOrd="0" parTransId="{73B1ABFD-78E4-4DDB-ADE8-1BB78A6E616E}" sibTransId="{99C0E298-D3DF-4060-A331-B6CF6E15DF9A}"/>
    <dgm:cxn modelId="{096577D2-D07D-49A2-926B-5C6C2F6F790D}" type="presOf" srcId="{36AB72B3-6B82-49BB-8735-A5C0F65D2184}" destId="{E73A926E-AD2B-4BF9-8E7C-EFBFE26D1512}" srcOrd="0" destOrd="0" presId="urn:microsoft.com/office/officeart/2005/8/layout/process2"/>
    <dgm:cxn modelId="{C1BB6816-55A7-4AFD-889D-24B6E2BE1C75}" type="presParOf" srcId="{E73A926E-AD2B-4BF9-8E7C-EFBFE26D1512}" destId="{93FE0D81-F14D-45EC-937D-5A831B2ABE35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9909B53-69BA-44D1-9FEE-706C09425B6D}" type="doc">
      <dgm:prSet loTypeId="urn:microsoft.com/office/officeart/2005/8/layout/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ADC624EC-5F37-4893-8BD2-728C64EC8C42}">
      <dgm:prSet phldrT="[Text]"/>
      <dgm:spPr/>
      <dgm:t>
        <a:bodyPr/>
        <a:lstStyle/>
        <a:p>
          <a:r>
            <a:rPr lang="en-US" dirty="0"/>
            <a:t>Anything beyond the sentence</a:t>
          </a:r>
          <a:endParaRPr lang="en-ID" dirty="0"/>
        </a:p>
      </dgm:t>
    </dgm:pt>
    <dgm:pt modelId="{709C70B6-CF58-4CA3-A95F-D5A48441F19B}" type="parTrans" cxnId="{9F89D4D4-8361-4169-B19B-BC47F822E8DA}">
      <dgm:prSet/>
      <dgm:spPr/>
      <dgm:t>
        <a:bodyPr/>
        <a:lstStyle/>
        <a:p>
          <a:endParaRPr lang="en-ID"/>
        </a:p>
      </dgm:t>
    </dgm:pt>
    <dgm:pt modelId="{26C4D1C2-06B8-4BAB-90B6-554A9FC069FE}" type="sibTrans" cxnId="{9F89D4D4-8361-4169-B19B-BC47F822E8DA}">
      <dgm:prSet/>
      <dgm:spPr/>
      <dgm:t>
        <a:bodyPr/>
        <a:lstStyle/>
        <a:p>
          <a:endParaRPr lang="en-ID"/>
        </a:p>
      </dgm:t>
    </dgm:pt>
    <dgm:pt modelId="{6F54FA45-07C7-4594-8889-2880C9AFA4EA}">
      <dgm:prSet phldrT="[Text]"/>
      <dgm:spPr/>
      <dgm:t>
        <a:bodyPr/>
        <a:lstStyle/>
        <a:p>
          <a:r>
            <a:rPr lang="en-US" dirty="0"/>
            <a:t>Language use</a:t>
          </a:r>
          <a:endParaRPr lang="en-ID" dirty="0"/>
        </a:p>
      </dgm:t>
    </dgm:pt>
    <dgm:pt modelId="{478245EC-161D-4FA8-B0BA-A91EA8985E64}" type="parTrans" cxnId="{10FB28C4-FCB0-4CE9-B453-A5D33F328144}">
      <dgm:prSet/>
      <dgm:spPr/>
      <dgm:t>
        <a:bodyPr/>
        <a:lstStyle/>
        <a:p>
          <a:endParaRPr lang="en-ID"/>
        </a:p>
      </dgm:t>
    </dgm:pt>
    <dgm:pt modelId="{920BC1E9-A5AB-46CA-BAE5-996669F1D9F3}" type="sibTrans" cxnId="{10FB28C4-FCB0-4CE9-B453-A5D33F328144}">
      <dgm:prSet/>
      <dgm:spPr/>
      <dgm:t>
        <a:bodyPr/>
        <a:lstStyle/>
        <a:p>
          <a:endParaRPr lang="en-ID"/>
        </a:p>
      </dgm:t>
    </dgm:pt>
    <dgm:pt modelId="{6073C9A4-0325-46E4-BA91-470B4ABAB727}">
      <dgm:prSet phldrT="[Text]"/>
      <dgm:spPr/>
      <dgm:t>
        <a:bodyPr/>
        <a:lstStyle/>
        <a:p>
          <a:r>
            <a:rPr lang="en-US" dirty="0"/>
            <a:t>A Broader range of social practice</a:t>
          </a:r>
          <a:endParaRPr lang="en-ID" dirty="0"/>
        </a:p>
      </dgm:t>
    </dgm:pt>
    <dgm:pt modelId="{75874FF9-A064-415D-BEF8-589E6D300B11}" type="parTrans" cxnId="{8D3E3B08-4974-4569-B44F-68AA83C75E0F}">
      <dgm:prSet/>
      <dgm:spPr/>
    </dgm:pt>
    <dgm:pt modelId="{5A122220-29E7-4791-A1D9-80E129C2F862}" type="sibTrans" cxnId="{8D3E3B08-4974-4569-B44F-68AA83C75E0F}">
      <dgm:prSet/>
      <dgm:spPr/>
    </dgm:pt>
    <dgm:pt modelId="{E252BFBC-4664-4C29-99A0-E3DA6E548B5A}" type="pres">
      <dgm:prSet presAssocID="{19909B53-69BA-44D1-9FEE-706C09425B6D}" presName="Name0" presStyleCnt="0">
        <dgm:presLayoutVars>
          <dgm:dir/>
          <dgm:animLvl val="lvl"/>
          <dgm:resizeHandles val="exact"/>
        </dgm:presLayoutVars>
      </dgm:prSet>
      <dgm:spPr/>
    </dgm:pt>
    <dgm:pt modelId="{8CD199FE-3DEF-44F2-87A7-64E02CE17915}" type="pres">
      <dgm:prSet presAssocID="{6073C9A4-0325-46E4-BA91-470B4ABAB727}" presName="boxAndChildren" presStyleCnt="0"/>
      <dgm:spPr/>
    </dgm:pt>
    <dgm:pt modelId="{7323164A-DE04-4325-8EB9-17DEDFFFF6A9}" type="pres">
      <dgm:prSet presAssocID="{6073C9A4-0325-46E4-BA91-470B4ABAB727}" presName="parentTextBox" presStyleLbl="node1" presStyleIdx="0" presStyleCnt="3"/>
      <dgm:spPr/>
    </dgm:pt>
    <dgm:pt modelId="{3BD74058-007A-428C-AA48-FC3D49DC3C46}" type="pres">
      <dgm:prSet presAssocID="{920BC1E9-A5AB-46CA-BAE5-996669F1D9F3}" presName="sp" presStyleCnt="0"/>
      <dgm:spPr/>
    </dgm:pt>
    <dgm:pt modelId="{2915A082-AE8D-4307-9C72-14928B7E7716}" type="pres">
      <dgm:prSet presAssocID="{6F54FA45-07C7-4594-8889-2880C9AFA4EA}" presName="arrowAndChildren" presStyleCnt="0"/>
      <dgm:spPr/>
    </dgm:pt>
    <dgm:pt modelId="{54D17194-7BA2-4B84-866E-7B268527AEE0}" type="pres">
      <dgm:prSet presAssocID="{6F54FA45-07C7-4594-8889-2880C9AFA4EA}" presName="parentTextArrow" presStyleLbl="node1" presStyleIdx="1" presStyleCnt="3"/>
      <dgm:spPr/>
    </dgm:pt>
    <dgm:pt modelId="{8B50338C-D853-49D4-9C12-C11E662B9961}" type="pres">
      <dgm:prSet presAssocID="{26C4D1C2-06B8-4BAB-90B6-554A9FC069FE}" presName="sp" presStyleCnt="0"/>
      <dgm:spPr/>
    </dgm:pt>
    <dgm:pt modelId="{B6E51314-B6D4-4F6C-9964-5B515485F358}" type="pres">
      <dgm:prSet presAssocID="{ADC624EC-5F37-4893-8BD2-728C64EC8C42}" presName="arrowAndChildren" presStyleCnt="0"/>
      <dgm:spPr/>
    </dgm:pt>
    <dgm:pt modelId="{8EEF6C52-170D-4A6C-8920-EBEB6656DFE0}" type="pres">
      <dgm:prSet presAssocID="{ADC624EC-5F37-4893-8BD2-728C64EC8C42}" presName="parentTextArrow" presStyleLbl="node1" presStyleIdx="2" presStyleCnt="3"/>
      <dgm:spPr/>
    </dgm:pt>
  </dgm:ptLst>
  <dgm:cxnLst>
    <dgm:cxn modelId="{8D3E3B08-4974-4569-B44F-68AA83C75E0F}" srcId="{19909B53-69BA-44D1-9FEE-706C09425B6D}" destId="{6073C9A4-0325-46E4-BA91-470B4ABAB727}" srcOrd="2" destOrd="0" parTransId="{75874FF9-A064-415D-BEF8-589E6D300B11}" sibTransId="{5A122220-29E7-4791-A1D9-80E129C2F862}"/>
    <dgm:cxn modelId="{E1F4C30C-9B86-4D29-A5DC-A27F3B7EEC37}" type="presOf" srcId="{19909B53-69BA-44D1-9FEE-706C09425B6D}" destId="{E252BFBC-4664-4C29-99A0-E3DA6E548B5A}" srcOrd="0" destOrd="0" presId="urn:microsoft.com/office/officeart/2005/8/layout/process4"/>
    <dgm:cxn modelId="{7E78D249-695E-4BED-A0ED-D927E1EE3053}" type="presOf" srcId="{ADC624EC-5F37-4893-8BD2-728C64EC8C42}" destId="{8EEF6C52-170D-4A6C-8920-EBEB6656DFE0}" srcOrd="0" destOrd="0" presId="urn:microsoft.com/office/officeart/2005/8/layout/process4"/>
    <dgm:cxn modelId="{ABADF652-D5ED-4794-BC9A-889FAD01ACBE}" type="presOf" srcId="{6073C9A4-0325-46E4-BA91-470B4ABAB727}" destId="{7323164A-DE04-4325-8EB9-17DEDFFFF6A9}" srcOrd="0" destOrd="0" presId="urn:microsoft.com/office/officeart/2005/8/layout/process4"/>
    <dgm:cxn modelId="{F15CC594-99BF-4171-816B-742B57F035DE}" type="presOf" srcId="{6F54FA45-07C7-4594-8889-2880C9AFA4EA}" destId="{54D17194-7BA2-4B84-866E-7B268527AEE0}" srcOrd="0" destOrd="0" presId="urn:microsoft.com/office/officeart/2005/8/layout/process4"/>
    <dgm:cxn modelId="{10FB28C4-FCB0-4CE9-B453-A5D33F328144}" srcId="{19909B53-69BA-44D1-9FEE-706C09425B6D}" destId="{6F54FA45-07C7-4594-8889-2880C9AFA4EA}" srcOrd="1" destOrd="0" parTransId="{478245EC-161D-4FA8-B0BA-A91EA8985E64}" sibTransId="{920BC1E9-A5AB-46CA-BAE5-996669F1D9F3}"/>
    <dgm:cxn modelId="{9F89D4D4-8361-4169-B19B-BC47F822E8DA}" srcId="{19909B53-69BA-44D1-9FEE-706C09425B6D}" destId="{ADC624EC-5F37-4893-8BD2-728C64EC8C42}" srcOrd="0" destOrd="0" parTransId="{709C70B6-CF58-4CA3-A95F-D5A48441F19B}" sibTransId="{26C4D1C2-06B8-4BAB-90B6-554A9FC069FE}"/>
    <dgm:cxn modelId="{37763CC4-EB65-421C-9933-1083D7839E01}" type="presParOf" srcId="{E252BFBC-4664-4C29-99A0-E3DA6E548B5A}" destId="{8CD199FE-3DEF-44F2-87A7-64E02CE17915}" srcOrd="0" destOrd="0" presId="urn:microsoft.com/office/officeart/2005/8/layout/process4"/>
    <dgm:cxn modelId="{96A581A3-0C0B-4852-874C-7CB21605D6CA}" type="presParOf" srcId="{8CD199FE-3DEF-44F2-87A7-64E02CE17915}" destId="{7323164A-DE04-4325-8EB9-17DEDFFFF6A9}" srcOrd="0" destOrd="0" presId="urn:microsoft.com/office/officeart/2005/8/layout/process4"/>
    <dgm:cxn modelId="{2599A3AD-6358-4FB9-8B05-03C644EDEFE7}" type="presParOf" srcId="{E252BFBC-4664-4C29-99A0-E3DA6E548B5A}" destId="{3BD74058-007A-428C-AA48-FC3D49DC3C46}" srcOrd="1" destOrd="0" presId="urn:microsoft.com/office/officeart/2005/8/layout/process4"/>
    <dgm:cxn modelId="{B675993F-7F29-48AB-B6E0-00EA95EB1F6C}" type="presParOf" srcId="{E252BFBC-4664-4C29-99A0-E3DA6E548B5A}" destId="{2915A082-AE8D-4307-9C72-14928B7E7716}" srcOrd="2" destOrd="0" presId="urn:microsoft.com/office/officeart/2005/8/layout/process4"/>
    <dgm:cxn modelId="{7BE9EE02-E296-46B0-805B-124B4B06A69B}" type="presParOf" srcId="{2915A082-AE8D-4307-9C72-14928B7E7716}" destId="{54D17194-7BA2-4B84-866E-7B268527AEE0}" srcOrd="0" destOrd="0" presId="urn:microsoft.com/office/officeart/2005/8/layout/process4"/>
    <dgm:cxn modelId="{8877DABB-3184-465A-B9C6-36295427544C}" type="presParOf" srcId="{E252BFBC-4664-4C29-99A0-E3DA6E548B5A}" destId="{8B50338C-D853-49D4-9C12-C11E662B9961}" srcOrd="3" destOrd="0" presId="urn:microsoft.com/office/officeart/2005/8/layout/process4"/>
    <dgm:cxn modelId="{6F29B0E7-81B2-4DC5-AE25-8930A80D2CBC}" type="presParOf" srcId="{E252BFBC-4664-4C29-99A0-E3DA6E548B5A}" destId="{B6E51314-B6D4-4F6C-9964-5B515485F358}" srcOrd="4" destOrd="0" presId="urn:microsoft.com/office/officeart/2005/8/layout/process4"/>
    <dgm:cxn modelId="{F7549551-9C18-4520-9DB6-70B22BE2C1A0}" type="presParOf" srcId="{B6E51314-B6D4-4F6C-9964-5B515485F358}" destId="{8EEF6C52-170D-4A6C-8920-EBEB6656DFE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6AB72B3-6B82-49BB-8735-A5C0F65D2184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881D688-8F2C-474C-A338-4A5B9EEDDB31}">
      <dgm:prSet phldrT="[Text]" custT="1"/>
      <dgm:spPr/>
      <dgm:t>
        <a:bodyPr/>
        <a:lstStyle/>
        <a:p>
          <a:r>
            <a:rPr lang="en-US" sz="3600" dirty="0"/>
            <a:t>What is Critical Discourse Analysis (CDA)</a:t>
          </a:r>
          <a:endParaRPr lang="en-ID" sz="3600" dirty="0"/>
        </a:p>
      </dgm:t>
    </dgm:pt>
    <dgm:pt modelId="{73B1ABFD-78E4-4DDB-ADE8-1BB78A6E616E}" type="parTrans" cxnId="{214F1BC5-FB1F-4F8F-A059-E61E480FAE38}">
      <dgm:prSet/>
      <dgm:spPr/>
      <dgm:t>
        <a:bodyPr/>
        <a:lstStyle/>
        <a:p>
          <a:endParaRPr lang="en-ID"/>
        </a:p>
      </dgm:t>
    </dgm:pt>
    <dgm:pt modelId="{99C0E298-D3DF-4060-A331-B6CF6E15DF9A}" type="sibTrans" cxnId="{214F1BC5-FB1F-4F8F-A059-E61E480FAE38}">
      <dgm:prSet/>
      <dgm:spPr/>
      <dgm:t>
        <a:bodyPr/>
        <a:lstStyle/>
        <a:p>
          <a:endParaRPr lang="en-ID"/>
        </a:p>
      </dgm:t>
    </dgm:pt>
    <dgm:pt modelId="{E042D127-CDAC-4EE4-AD12-A30DDAB5D26B}">
      <dgm:prSet phldrT="[Text]" custT="1"/>
      <dgm:spPr/>
      <dgm:t>
        <a:bodyPr/>
        <a:lstStyle/>
        <a:p>
          <a:r>
            <a:rPr lang="en-US" sz="3600" dirty="0"/>
            <a:t>is a branch of discourse that goes beyond the description of discourse, explaining how and why particular discourses are produced.</a:t>
          </a:r>
        </a:p>
        <a:p>
          <a:r>
            <a:rPr lang="en-US" sz="3600" dirty="0"/>
            <a:t>There is no single unified definition of CDA</a:t>
          </a:r>
          <a:endParaRPr lang="en-ID" sz="3600" dirty="0"/>
        </a:p>
      </dgm:t>
    </dgm:pt>
    <dgm:pt modelId="{8DAF5F4B-617C-4E51-B253-D08E9725B2E1}" type="parTrans" cxnId="{32CFF941-9F24-42A6-8CFF-C00FDBEAF462}">
      <dgm:prSet/>
      <dgm:spPr/>
      <dgm:t>
        <a:bodyPr/>
        <a:lstStyle/>
        <a:p>
          <a:endParaRPr lang="en-ID"/>
        </a:p>
      </dgm:t>
    </dgm:pt>
    <dgm:pt modelId="{160562B9-07BA-4407-94FE-25D6C696336F}" type="sibTrans" cxnId="{32CFF941-9F24-42A6-8CFF-C00FDBEAF462}">
      <dgm:prSet/>
      <dgm:spPr/>
      <dgm:t>
        <a:bodyPr/>
        <a:lstStyle/>
        <a:p>
          <a:endParaRPr lang="en-ID"/>
        </a:p>
      </dgm:t>
    </dgm:pt>
    <dgm:pt modelId="{1A49681B-4E7C-4741-A15B-AC7800EDDAF3}" type="pres">
      <dgm:prSet presAssocID="{36AB72B3-6B82-49BB-8735-A5C0F65D2184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9BF7951E-DE5B-4940-8E69-21C2EB7DF6AE}" type="pres">
      <dgm:prSet presAssocID="{3881D688-8F2C-474C-A338-4A5B9EEDDB31}" presName="parentText1" presStyleLbl="node1" presStyleIdx="0" presStyleCnt="1">
        <dgm:presLayoutVars>
          <dgm:chMax/>
          <dgm:chPref val="3"/>
          <dgm:bulletEnabled val="1"/>
        </dgm:presLayoutVars>
      </dgm:prSet>
      <dgm:spPr/>
    </dgm:pt>
    <dgm:pt modelId="{C231D477-C376-4D03-AD44-CC2FA758F409}" type="pres">
      <dgm:prSet presAssocID="{3881D688-8F2C-474C-A338-4A5B9EEDDB31}" presName="childText1" presStyleLbl="solidAlignAcc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27E2D12D-9673-4927-8C4E-F20326FCD3CB}" type="presOf" srcId="{3881D688-8F2C-474C-A338-4A5B9EEDDB31}" destId="{9BF7951E-DE5B-4940-8E69-21C2EB7DF6AE}" srcOrd="0" destOrd="0" presId="urn:microsoft.com/office/officeart/2009/3/layout/IncreasingArrowsProcess"/>
    <dgm:cxn modelId="{32CFF941-9F24-42A6-8CFF-C00FDBEAF462}" srcId="{3881D688-8F2C-474C-A338-4A5B9EEDDB31}" destId="{E042D127-CDAC-4EE4-AD12-A30DDAB5D26B}" srcOrd="0" destOrd="0" parTransId="{8DAF5F4B-617C-4E51-B253-D08E9725B2E1}" sibTransId="{160562B9-07BA-4407-94FE-25D6C696336F}"/>
    <dgm:cxn modelId="{2BDA8049-9364-411D-AEE6-7E6DB2B80F7E}" type="presOf" srcId="{E042D127-CDAC-4EE4-AD12-A30DDAB5D26B}" destId="{C231D477-C376-4D03-AD44-CC2FA758F409}" srcOrd="0" destOrd="0" presId="urn:microsoft.com/office/officeart/2009/3/layout/IncreasingArrowsProcess"/>
    <dgm:cxn modelId="{4B07CAB3-EA73-4965-A325-E69D01DCE65D}" type="presOf" srcId="{36AB72B3-6B82-49BB-8735-A5C0F65D2184}" destId="{1A49681B-4E7C-4741-A15B-AC7800EDDAF3}" srcOrd="0" destOrd="0" presId="urn:microsoft.com/office/officeart/2009/3/layout/IncreasingArrowsProcess"/>
    <dgm:cxn modelId="{214F1BC5-FB1F-4F8F-A059-E61E480FAE38}" srcId="{36AB72B3-6B82-49BB-8735-A5C0F65D2184}" destId="{3881D688-8F2C-474C-A338-4A5B9EEDDB31}" srcOrd="0" destOrd="0" parTransId="{73B1ABFD-78E4-4DDB-ADE8-1BB78A6E616E}" sibTransId="{99C0E298-D3DF-4060-A331-B6CF6E15DF9A}"/>
    <dgm:cxn modelId="{3B385BBD-8140-4BB7-AD13-9AF63B6EF75B}" type="presParOf" srcId="{1A49681B-4E7C-4741-A15B-AC7800EDDAF3}" destId="{9BF7951E-DE5B-4940-8E69-21C2EB7DF6AE}" srcOrd="0" destOrd="0" presId="urn:microsoft.com/office/officeart/2009/3/layout/IncreasingArrowsProcess"/>
    <dgm:cxn modelId="{16D86E47-5178-4C99-AC74-41FE08A74EAF}" type="presParOf" srcId="{1A49681B-4E7C-4741-A15B-AC7800EDDAF3}" destId="{C231D477-C376-4D03-AD44-CC2FA758F409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76AE7EC-5254-4876-A8CF-98FB8F6E91D2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57CCD06A-1AB4-495D-8FB5-BD805384B56B}">
      <dgm:prSet phldrT="[Text]"/>
      <dgm:spPr/>
      <dgm:t>
        <a:bodyPr/>
        <a:lstStyle/>
        <a:p>
          <a:r>
            <a:rPr lang="en-US" dirty="0"/>
            <a:t> the following principles of CDA presented by Fairclough and </a:t>
          </a:r>
          <a:r>
            <a:rPr lang="en-US" dirty="0" err="1"/>
            <a:t>Wodak</a:t>
          </a:r>
          <a:r>
            <a:rPr lang="en-US" dirty="0"/>
            <a:t> (1997) </a:t>
          </a:r>
          <a:endParaRPr lang="en-ID" dirty="0"/>
        </a:p>
      </dgm:t>
    </dgm:pt>
    <dgm:pt modelId="{C5188C86-979C-4259-8188-698B809B1070}" type="parTrans" cxnId="{7F578947-EA69-45F6-8C4B-2531B7C2AEF8}">
      <dgm:prSet/>
      <dgm:spPr/>
      <dgm:t>
        <a:bodyPr/>
        <a:lstStyle/>
        <a:p>
          <a:endParaRPr lang="en-ID"/>
        </a:p>
      </dgm:t>
    </dgm:pt>
    <dgm:pt modelId="{D10C9248-0562-4463-95AC-E86B5C4EC48E}" type="sibTrans" cxnId="{7F578947-EA69-45F6-8C4B-2531B7C2AEF8}">
      <dgm:prSet/>
      <dgm:spPr/>
      <dgm:t>
        <a:bodyPr/>
        <a:lstStyle/>
        <a:p>
          <a:endParaRPr lang="en-ID"/>
        </a:p>
      </dgm:t>
    </dgm:pt>
    <dgm:pt modelId="{67C91020-C6E7-4151-BB63-2C063FEF8212}" type="pres">
      <dgm:prSet presAssocID="{F76AE7EC-5254-4876-A8CF-98FB8F6E91D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45413DD-FC4C-47B4-97DF-8D44789954A3}" type="pres">
      <dgm:prSet presAssocID="{57CCD06A-1AB4-495D-8FB5-BD805384B56B}" presName="circle1" presStyleLbl="node1" presStyleIdx="0" presStyleCnt="1"/>
      <dgm:spPr/>
    </dgm:pt>
    <dgm:pt modelId="{4B253734-CB76-49F1-9990-75AA7DDA056C}" type="pres">
      <dgm:prSet presAssocID="{57CCD06A-1AB4-495D-8FB5-BD805384B56B}" presName="space" presStyleCnt="0"/>
      <dgm:spPr/>
    </dgm:pt>
    <dgm:pt modelId="{1868141E-CAF7-4E92-B0CA-5B571F4AB219}" type="pres">
      <dgm:prSet presAssocID="{57CCD06A-1AB4-495D-8FB5-BD805384B56B}" presName="rect1" presStyleLbl="alignAcc1" presStyleIdx="0" presStyleCnt="1" custLinFactNeighborX="455" custLinFactNeighborY="1050"/>
      <dgm:spPr/>
    </dgm:pt>
    <dgm:pt modelId="{6AA14AFF-EC10-457F-AFAF-3A47E7B113E3}" type="pres">
      <dgm:prSet presAssocID="{57CCD06A-1AB4-495D-8FB5-BD805384B56B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134A5922-6BB8-413F-912C-6D55BC9EA922}" type="presOf" srcId="{57CCD06A-1AB4-495D-8FB5-BD805384B56B}" destId="{1868141E-CAF7-4E92-B0CA-5B571F4AB219}" srcOrd="0" destOrd="0" presId="urn:microsoft.com/office/officeart/2005/8/layout/target3"/>
    <dgm:cxn modelId="{FE1C255F-C581-49DE-AEDE-C8EE7A379376}" type="presOf" srcId="{57CCD06A-1AB4-495D-8FB5-BD805384B56B}" destId="{6AA14AFF-EC10-457F-AFAF-3A47E7B113E3}" srcOrd="1" destOrd="0" presId="urn:microsoft.com/office/officeart/2005/8/layout/target3"/>
    <dgm:cxn modelId="{7F578947-EA69-45F6-8C4B-2531B7C2AEF8}" srcId="{F76AE7EC-5254-4876-A8CF-98FB8F6E91D2}" destId="{57CCD06A-1AB4-495D-8FB5-BD805384B56B}" srcOrd="0" destOrd="0" parTransId="{C5188C86-979C-4259-8188-698B809B1070}" sibTransId="{D10C9248-0562-4463-95AC-E86B5C4EC48E}"/>
    <dgm:cxn modelId="{85FE22D6-7F9F-45BC-A4E5-CECE8EFB8A32}" type="presOf" srcId="{F76AE7EC-5254-4876-A8CF-98FB8F6E91D2}" destId="{67C91020-C6E7-4151-BB63-2C063FEF8212}" srcOrd="0" destOrd="0" presId="urn:microsoft.com/office/officeart/2005/8/layout/target3"/>
    <dgm:cxn modelId="{09A9DA21-70C0-46D1-97A7-09CA9CAFB0D5}" type="presParOf" srcId="{67C91020-C6E7-4151-BB63-2C063FEF8212}" destId="{545413DD-FC4C-47B4-97DF-8D44789954A3}" srcOrd="0" destOrd="0" presId="urn:microsoft.com/office/officeart/2005/8/layout/target3"/>
    <dgm:cxn modelId="{713E0B9A-22E3-49B9-AFB9-1BD76D13BDAF}" type="presParOf" srcId="{67C91020-C6E7-4151-BB63-2C063FEF8212}" destId="{4B253734-CB76-49F1-9990-75AA7DDA056C}" srcOrd="1" destOrd="0" presId="urn:microsoft.com/office/officeart/2005/8/layout/target3"/>
    <dgm:cxn modelId="{A7B830F8-3E32-4518-9EB2-81B8DB5EB6BF}" type="presParOf" srcId="{67C91020-C6E7-4151-BB63-2C063FEF8212}" destId="{1868141E-CAF7-4E92-B0CA-5B571F4AB219}" srcOrd="2" destOrd="0" presId="urn:microsoft.com/office/officeart/2005/8/layout/target3"/>
    <dgm:cxn modelId="{3E61E81D-29FF-48A4-BFBE-BFF95BEF9185}" type="presParOf" srcId="{67C91020-C6E7-4151-BB63-2C063FEF8212}" destId="{6AA14AFF-EC10-457F-AFAF-3A47E7B113E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76AE7EC-5254-4876-A8CF-98FB8F6E91D2}" type="doc">
      <dgm:prSet loTypeId="urn:microsoft.com/office/officeart/2005/8/layout/process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57CCD06A-1AB4-495D-8FB5-BD805384B56B}">
      <dgm:prSet phldrT="[Text]"/>
      <dgm:spPr/>
      <dgm:t>
        <a:bodyPr/>
        <a:lstStyle/>
        <a:p>
          <a:r>
            <a:rPr lang="en-US" dirty="0"/>
            <a:t>Discourse constructs &amp; reflects social and political issues</a:t>
          </a:r>
          <a:endParaRPr lang="en-ID" dirty="0"/>
        </a:p>
      </dgm:t>
    </dgm:pt>
    <dgm:pt modelId="{C5188C86-979C-4259-8188-698B809B1070}" type="parTrans" cxnId="{7F578947-EA69-45F6-8C4B-2531B7C2AEF8}">
      <dgm:prSet/>
      <dgm:spPr/>
      <dgm:t>
        <a:bodyPr/>
        <a:lstStyle/>
        <a:p>
          <a:endParaRPr lang="en-ID"/>
        </a:p>
      </dgm:t>
    </dgm:pt>
    <dgm:pt modelId="{D10C9248-0562-4463-95AC-E86B5C4EC48E}" type="sibTrans" cxnId="{7F578947-EA69-45F6-8C4B-2531B7C2AEF8}">
      <dgm:prSet/>
      <dgm:spPr/>
      <dgm:t>
        <a:bodyPr/>
        <a:lstStyle/>
        <a:p>
          <a:endParaRPr lang="en-ID"/>
        </a:p>
      </dgm:t>
    </dgm:pt>
    <dgm:pt modelId="{3C5A329B-D02C-4BB3-AF8A-7E59EAFCA3F0}">
      <dgm:prSet phldrT="[Text]"/>
      <dgm:spPr/>
      <dgm:t>
        <a:bodyPr/>
        <a:lstStyle/>
        <a:p>
          <a:r>
            <a:rPr lang="en-US" dirty="0"/>
            <a:t>power relations are negotiated and performed through discourse;</a:t>
          </a:r>
          <a:endParaRPr lang="en-ID" dirty="0"/>
        </a:p>
      </dgm:t>
    </dgm:pt>
    <dgm:pt modelId="{04E0D603-29D2-4483-95C0-F7EA78BD0239}" type="parTrans" cxnId="{B0D0A333-67ED-42A1-82D5-99F7939C5B04}">
      <dgm:prSet/>
      <dgm:spPr/>
      <dgm:t>
        <a:bodyPr/>
        <a:lstStyle/>
        <a:p>
          <a:endParaRPr lang="en-ID"/>
        </a:p>
      </dgm:t>
    </dgm:pt>
    <dgm:pt modelId="{7BC8F39C-4D36-4D5B-A774-4A0CC4CFDEE8}" type="sibTrans" cxnId="{B0D0A333-67ED-42A1-82D5-99F7939C5B04}">
      <dgm:prSet/>
      <dgm:spPr/>
      <dgm:t>
        <a:bodyPr/>
        <a:lstStyle/>
        <a:p>
          <a:endParaRPr lang="en-ID"/>
        </a:p>
      </dgm:t>
    </dgm:pt>
    <dgm:pt modelId="{BE20CF7C-7D69-4871-96D6-E3B050D01B12}" type="pres">
      <dgm:prSet presAssocID="{F76AE7EC-5254-4876-A8CF-98FB8F6E91D2}" presName="Name0" presStyleCnt="0">
        <dgm:presLayoutVars>
          <dgm:dir/>
          <dgm:animLvl val="lvl"/>
          <dgm:resizeHandles val="exact"/>
        </dgm:presLayoutVars>
      </dgm:prSet>
      <dgm:spPr/>
    </dgm:pt>
    <dgm:pt modelId="{9476E892-949B-49F8-B80A-8F4657046BE2}" type="pres">
      <dgm:prSet presAssocID="{3C5A329B-D02C-4BB3-AF8A-7E59EAFCA3F0}" presName="boxAndChildren" presStyleCnt="0"/>
      <dgm:spPr/>
    </dgm:pt>
    <dgm:pt modelId="{5930158B-D223-4400-B0C6-3257272C5C5F}" type="pres">
      <dgm:prSet presAssocID="{3C5A329B-D02C-4BB3-AF8A-7E59EAFCA3F0}" presName="parentTextBox" presStyleLbl="node1" presStyleIdx="0" presStyleCnt="2"/>
      <dgm:spPr/>
    </dgm:pt>
    <dgm:pt modelId="{CE02783A-1059-46A0-A0BA-067D46CBEF5C}" type="pres">
      <dgm:prSet presAssocID="{D10C9248-0562-4463-95AC-E86B5C4EC48E}" presName="sp" presStyleCnt="0"/>
      <dgm:spPr/>
    </dgm:pt>
    <dgm:pt modelId="{8E2CB5F2-DFD8-40E4-A345-77F24A729C76}" type="pres">
      <dgm:prSet presAssocID="{57CCD06A-1AB4-495D-8FB5-BD805384B56B}" presName="arrowAndChildren" presStyleCnt="0"/>
      <dgm:spPr/>
    </dgm:pt>
    <dgm:pt modelId="{658D1FC8-E3ED-4B7C-B4C2-A1A0541065DA}" type="pres">
      <dgm:prSet presAssocID="{57CCD06A-1AB4-495D-8FB5-BD805384B56B}" presName="parentTextArrow" presStyleLbl="node1" presStyleIdx="1" presStyleCnt="2"/>
      <dgm:spPr/>
    </dgm:pt>
  </dgm:ptLst>
  <dgm:cxnLst>
    <dgm:cxn modelId="{B0D0A333-67ED-42A1-82D5-99F7939C5B04}" srcId="{F76AE7EC-5254-4876-A8CF-98FB8F6E91D2}" destId="{3C5A329B-D02C-4BB3-AF8A-7E59EAFCA3F0}" srcOrd="1" destOrd="0" parTransId="{04E0D603-29D2-4483-95C0-F7EA78BD0239}" sibTransId="{7BC8F39C-4D36-4D5B-A774-4A0CC4CFDEE8}"/>
    <dgm:cxn modelId="{7F578947-EA69-45F6-8C4B-2531B7C2AEF8}" srcId="{F76AE7EC-5254-4876-A8CF-98FB8F6E91D2}" destId="{57CCD06A-1AB4-495D-8FB5-BD805384B56B}" srcOrd="0" destOrd="0" parTransId="{C5188C86-979C-4259-8188-698B809B1070}" sibTransId="{D10C9248-0562-4463-95AC-E86B5C4EC48E}"/>
    <dgm:cxn modelId="{3368C067-50FF-447A-9518-0B8B0AFD7B3C}" type="presOf" srcId="{57CCD06A-1AB4-495D-8FB5-BD805384B56B}" destId="{658D1FC8-E3ED-4B7C-B4C2-A1A0541065DA}" srcOrd="0" destOrd="0" presId="urn:microsoft.com/office/officeart/2005/8/layout/process4"/>
    <dgm:cxn modelId="{6E810C54-DE4D-4A79-AE1C-0A5B8E384A2C}" type="presOf" srcId="{F76AE7EC-5254-4876-A8CF-98FB8F6E91D2}" destId="{BE20CF7C-7D69-4871-96D6-E3B050D01B12}" srcOrd="0" destOrd="0" presId="urn:microsoft.com/office/officeart/2005/8/layout/process4"/>
    <dgm:cxn modelId="{7149CCA6-6E61-4F70-B009-1EB28EECE5D3}" type="presOf" srcId="{3C5A329B-D02C-4BB3-AF8A-7E59EAFCA3F0}" destId="{5930158B-D223-4400-B0C6-3257272C5C5F}" srcOrd="0" destOrd="0" presId="urn:microsoft.com/office/officeart/2005/8/layout/process4"/>
    <dgm:cxn modelId="{A237A8BC-D0F5-48F8-94A5-1506C45D6418}" type="presParOf" srcId="{BE20CF7C-7D69-4871-96D6-E3B050D01B12}" destId="{9476E892-949B-49F8-B80A-8F4657046BE2}" srcOrd="0" destOrd="0" presId="urn:microsoft.com/office/officeart/2005/8/layout/process4"/>
    <dgm:cxn modelId="{FEFE8507-C4D3-4B60-B0BB-F84ACD5041B3}" type="presParOf" srcId="{9476E892-949B-49F8-B80A-8F4657046BE2}" destId="{5930158B-D223-4400-B0C6-3257272C5C5F}" srcOrd="0" destOrd="0" presId="urn:microsoft.com/office/officeart/2005/8/layout/process4"/>
    <dgm:cxn modelId="{C31D6D89-8C70-4315-BF8F-BFB869EB01CB}" type="presParOf" srcId="{BE20CF7C-7D69-4871-96D6-E3B050D01B12}" destId="{CE02783A-1059-46A0-A0BA-067D46CBEF5C}" srcOrd="1" destOrd="0" presId="urn:microsoft.com/office/officeart/2005/8/layout/process4"/>
    <dgm:cxn modelId="{D3A6BD31-2433-404B-A5E2-4772BB3DA396}" type="presParOf" srcId="{BE20CF7C-7D69-4871-96D6-E3B050D01B12}" destId="{8E2CB5F2-DFD8-40E4-A345-77F24A729C76}" srcOrd="2" destOrd="0" presId="urn:microsoft.com/office/officeart/2005/8/layout/process4"/>
    <dgm:cxn modelId="{C467C018-2BEE-45CB-8F25-26C1F09C0BFC}" type="presParOf" srcId="{8E2CB5F2-DFD8-40E4-A345-77F24A729C76}" destId="{658D1FC8-E3ED-4B7C-B4C2-A1A0541065D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037B6B-21BC-448A-AA3E-64088249A148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24CBEA2B-FCE0-4A62-8841-CDB00F7D45E2}">
      <dgm:prSet phldrT="[Text]" custT="1"/>
      <dgm:spPr/>
      <dgm:t>
        <a:bodyPr/>
        <a:lstStyle/>
        <a:p>
          <a:pPr>
            <a:buFontTx/>
            <a:buNone/>
          </a:pPr>
          <a:r>
            <a:rPr lang="en-US" sz="7200" dirty="0"/>
            <a:t>Language isn't just about conveying information, it's about </a:t>
          </a:r>
          <a:r>
            <a:rPr lang="en-US" sz="7200" i="1" dirty="0"/>
            <a:t>doing</a:t>
          </a:r>
          <a:r>
            <a:rPr lang="en-US" sz="7200" dirty="0"/>
            <a:t> things and creating meaning.</a:t>
          </a:r>
          <a:endParaRPr lang="en-ID" sz="7200" dirty="0"/>
        </a:p>
      </dgm:t>
    </dgm:pt>
    <dgm:pt modelId="{A254FFF1-02B5-4622-B820-CBC941642BA6}" type="parTrans" cxnId="{0174A6C6-E6BD-430A-BE9C-87834680AAB0}">
      <dgm:prSet/>
      <dgm:spPr/>
      <dgm:t>
        <a:bodyPr/>
        <a:lstStyle/>
        <a:p>
          <a:endParaRPr lang="en-ID"/>
        </a:p>
      </dgm:t>
    </dgm:pt>
    <dgm:pt modelId="{BD3EEF59-4B66-4454-BA2D-09CE3ACBD072}" type="sibTrans" cxnId="{0174A6C6-E6BD-430A-BE9C-87834680AAB0}">
      <dgm:prSet/>
      <dgm:spPr/>
      <dgm:t>
        <a:bodyPr/>
        <a:lstStyle/>
        <a:p>
          <a:endParaRPr lang="en-ID"/>
        </a:p>
      </dgm:t>
    </dgm:pt>
    <dgm:pt modelId="{DA450FEE-A379-44D5-AD59-41EC403CF6D0}" type="pres">
      <dgm:prSet presAssocID="{38037B6B-21BC-448A-AA3E-64088249A148}" presName="Name0" presStyleCnt="0">
        <dgm:presLayoutVars>
          <dgm:dir/>
          <dgm:resizeHandles val="exact"/>
        </dgm:presLayoutVars>
      </dgm:prSet>
      <dgm:spPr/>
    </dgm:pt>
    <dgm:pt modelId="{8662A835-27D9-4907-A7C6-6C93357927C2}" type="pres">
      <dgm:prSet presAssocID="{24CBEA2B-FCE0-4A62-8841-CDB00F7D45E2}" presName="node" presStyleLbl="node1" presStyleIdx="0" presStyleCnt="1">
        <dgm:presLayoutVars>
          <dgm:bulletEnabled val="1"/>
        </dgm:presLayoutVars>
      </dgm:prSet>
      <dgm:spPr/>
    </dgm:pt>
  </dgm:ptLst>
  <dgm:cxnLst>
    <dgm:cxn modelId="{0660C93A-8933-4DB1-8E81-DB1AD732D973}" type="presOf" srcId="{24CBEA2B-FCE0-4A62-8841-CDB00F7D45E2}" destId="{8662A835-27D9-4907-A7C6-6C93357927C2}" srcOrd="0" destOrd="0" presId="urn:microsoft.com/office/officeart/2005/8/layout/process1"/>
    <dgm:cxn modelId="{1AB8B7BC-0D1A-4E49-9054-A3CF3B1691DA}" type="presOf" srcId="{38037B6B-21BC-448A-AA3E-64088249A148}" destId="{DA450FEE-A379-44D5-AD59-41EC403CF6D0}" srcOrd="0" destOrd="0" presId="urn:microsoft.com/office/officeart/2005/8/layout/process1"/>
    <dgm:cxn modelId="{0174A6C6-E6BD-430A-BE9C-87834680AAB0}" srcId="{38037B6B-21BC-448A-AA3E-64088249A148}" destId="{24CBEA2B-FCE0-4A62-8841-CDB00F7D45E2}" srcOrd="0" destOrd="0" parTransId="{A254FFF1-02B5-4622-B820-CBC941642BA6}" sibTransId="{BD3EEF59-4B66-4454-BA2D-09CE3ACBD072}"/>
    <dgm:cxn modelId="{B3653060-3B60-4531-8478-2799D7A77493}" type="presParOf" srcId="{DA450FEE-A379-44D5-AD59-41EC403CF6D0}" destId="{8662A835-27D9-4907-A7C6-6C93357927C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76AE7EC-5254-4876-A8CF-98FB8F6E91D2}" type="doc">
      <dgm:prSet loTypeId="urn:microsoft.com/office/officeart/2005/8/layout/process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57CCD06A-1AB4-495D-8FB5-BD805384B56B}">
      <dgm:prSet phldrT="[Text]"/>
      <dgm:spPr/>
      <dgm:t>
        <a:bodyPr/>
        <a:lstStyle/>
        <a:p>
          <a:r>
            <a:rPr lang="en-US" dirty="0"/>
            <a:t>social relations are reflected and reproduced in discourse;</a:t>
          </a:r>
          <a:endParaRPr lang="en-ID" dirty="0"/>
        </a:p>
      </dgm:t>
    </dgm:pt>
    <dgm:pt modelId="{C5188C86-979C-4259-8188-698B809B1070}" type="parTrans" cxnId="{7F578947-EA69-45F6-8C4B-2531B7C2AEF8}">
      <dgm:prSet/>
      <dgm:spPr/>
      <dgm:t>
        <a:bodyPr/>
        <a:lstStyle/>
        <a:p>
          <a:endParaRPr lang="en-ID"/>
        </a:p>
      </dgm:t>
    </dgm:pt>
    <dgm:pt modelId="{D10C9248-0562-4463-95AC-E86B5C4EC48E}" type="sibTrans" cxnId="{7F578947-EA69-45F6-8C4B-2531B7C2AEF8}">
      <dgm:prSet/>
      <dgm:spPr/>
      <dgm:t>
        <a:bodyPr/>
        <a:lstStyle/>
        <a:p>
          <a:endParaRPr lang="en-ID"/>
        </a:p>
      </dgm:t>
    </dgm:pt>
    <dgm:pt modelId="{3C5A329B-D02C-4BB3-AF8A-7E59EAFCA3F0}">
      <dgm:prSet phldrT="[Text]"/>
      <dgm:spPr/>
      <dgm:t>
        <a:bodyPr/>
        <a:lstStyle/>
        <a:p>
          <a:r>
            <a:rPr lang="en-US" dirty="0"/>
            <a:t>ideologies are produced and reflected in the use of discourse</a:t>
          </a:r>
          <a:endParaRPr lang="en-ID" dirty="0"/>
        </a:p>
      </dgm:t>
    </dgm:pt>
    <dgm:pt modelId="{04E0D603-29D2-4483-95C0-F7EA78BD0239}" type="parTrans" cxnId="{B0D0A333-67ED-42A1-82D5-99F7939C5B04}">
      <dgm:prSet/>
      <dgm:spPr/>
      <dgm:t>
        <a:bodyPr/>
        <a:lstStyle/>
        <a:p>
          <a:endParaRPr lang="en-ID"/>
        </a:p>
      </dgm:t>
    </dgm:pt>
    <dgm:pt modelId="{7BC8F39C-4D36-4D5B-A774-4A0CC4CFDEE8}" type="sibTrans" cxnId="{B0D0A333-67ED-42A1-82D5-99F7939C5B04}">
      <dgm:prSet/>
      <dgm:spPr/>
      <dgm:t>
        <a:bodyPr/>
        <a:lstStyle/>
        <a:p>
          <a:endParaRPr lang="en-ID"/>
        </a:p>
      </dgm:t>
    </dgm:pt>
    <dgm:pt modelId="{BE20CF7C-7D69-4871-96D6-E3B050D01B12}" type="pres">
      <dgm:prSet presAssocID="{F76AE7EC-5254-4876-A8CF-98FB8F6E91D2}" presName="Name0" presStyleCnt="0">
        <dgm:presLayoutVars>
          <dgm:dir/>
          <dgm:animLvl val="lvl"/>
          <dgm:resizeHandles val="exact"/>
        </dgm:presLayoutVars>
      </dgm:prSet>
      <dgm:spPr/>
    </dgm:pt>
    <dgm:pt modelId="{9476E892-949B-49F8-B80A-8F4657046BE2}" type="pres">
      <dgm:prSet presAssocID="{3C5A329B-D02C-4BB3-AF8A-7E59EAFCA3F0}" presName="boxAndChildren" presStyleCnt="0"/>
      <dgm:spPr/>
    </dgm:pt>
    <dgm:pt modelId="{5930158B-D223-4400-B0C6-3257272C5C5F}" type="pres">
      <dgm:prSet presAssocID="{3C5A329B-D02C-4BB3-AF8A-7E59EAFCA3F0}" presName="parentTextBox" presStyleLbl="node1" presStyleIdx="0" presStyleCnt="2"/>
      <dgm:spPr/>
    </dgm:pt>
    <dgm:pt modelId="{CE02783A-1059-46A0-A0BA-067D46CBEF5C}" type="pres">
      <dgm:prSet presAssocID="{D10C9248-0562-4463-95AC-E86B5C4EC48E}" presName="sp" presStyleCnt="0"/>
      <dgm:spPr/>
    </dgm:pt>
    <dgm:pt modelId="{8E2CB5F2-DFD8-40E4-A345-77F24A729C76}" type="pres">
      <dgm:prSet presAssocID="{57CCD06A-1AB4-495D-8FB5-BD805384B56B}" presName="arrowAndChildren" presStyleCnt="0"/>
      <dgm:spPr/>
    </dgm:pt>
    <dgm:pt modelId="{658D1FC8-E3ED-4B7C-B4C2-A1A0541065DA}" type="pres">
      <dgm:prSet presAssocID="{57CCD06A-1AB4-495D-8FB5-BD805384B56B}" presName="parentTextArrow" presStyleLbl="node1" presStyleIdx="1" presStyleCnt="2"/>
      <dgm:spPr/>
    </dgm:pt>
  </dgm:ptLst>
  <dgm:cxnLst>
    <dgm:cxn modelId="{B0D0A333-67ED-42A1-82D5-99F7939C5B04}" srcId="{F76AE7EC-5254-4876-A8CF-98FB8F6E91D2}" destId="{3C5A329B-D02C-4BB3-AF8A-7E59EAFCA3F0}" srcOrd="1" destOrd="0" parTransId="{04E0D603-29D2-4483-95C0-F7EA78BD0239}" sibTransId="{7BC8F39C-4D36-4D5B-A774-4A0CC4CFDEE8}"/>
    <dgm:cxn modelId="{7F578947-EA69-45F6-8C4B-2531B7C2AEF8}" srcId="{F76AE7EC-5254-4876-A8CF-98FB8F6E91D2}" destId="{57CCD06A-1AB4-495D-8FB5-BD805384B56B}" srcOrd="0" destOrd="0" parTransId="{C5188C86-979C-4259-8188-698B809B1070}" sibTransId="{D10C9248-0562-4463-95AC-E86B5C4EC48E}"/>
    <dgm:cxn modelId="{3368C067-50FF-447A-9518-0B8B0AFD7B3C}" type="presOf" srcId="{57CCD06A-1AB4-495D-8FB5-BD805384B56B}" destId="{658D1FC8-E3ED-4B7C-B4C2-A1A0541065DA}" srcOrd="0" destOrd="0" presId="urn:microsoft.com/office/officeart/2005/8/layout/process4"/>
    <dgm:cxn modelId="{6E810C54-DE4D-4A79-AE1C-0A5B8E384A2C}" type="presOf" srcId="{F76AE7EC-5254-4876-A8CF-98FB8F6E91D2}" destId="{BE20CF7C-7D69-4871-96D6-E3B050D01B12}" srcOrd="0" destOrd="0" presId="urn:microsoft.com/office/officeart/2005/8/layout/process4"/>
    <dgm:cxn modelId="{7149CCA6-6E61-4F70-B009-1EB28EECE5D3}" type="presOf" srcId="{3C5A329B-D02C-4BB3-AF8A-7E59EAFCA3F0}" destId="{5930158B-D223-4400-B0C6-3257272C5C5F}" srcOrd="0" destOrd="0" presId="urn:microsoft.com/office/officeart/2005/8/layout/process4"/>
    <dgm:cxn modelId="{A237A8BC-D0F5-48F8-94A5-1506C45D6418}" type="presParOf" srcId="{BE20CF7C-7D69-4871-96D6-E3B050D01B12}" destId="{9476E892-949B-49F8-B80A-8F4657046BE2}" srcOrd="0" destOrd="0" presId="urn:microsoft.com/office/officeart/2005/8/layout/process4"/>
    <dgm:cxn modelId="{FEFE8507-C4D3-4B60-B0BB-F84ACD5041B3}" type="presParOf" srcId="{9476E892-949B-49F8-B80A-8F4657046BE2}" destId="{5930158B-D223-4400-B0C6-3257272C5C5F}" srcOrd="0" destOrd="0" presId="urn:microsoft.com/office/officeart/2005/8/layout/process4"/>
    <dgm:cxn modelId="{C31D6D89-8C70-4315-BF8F-BFB869EB01CB}" type="presParOf" srcId="{BE20CF7C-7D69-4871-96D6-E3B050D01B12}" destId="{CE02783A-1059-46A0-A0BA-067D46CBEF5C}" srcOrd="1" destOrd="0" presId="urn:microsoft.com/office/officeart/2005/8/layout/process4"/>
    <dgm:cxn modelId="{D3A6BD31-2433-404B-A5E2-4772BB3DA396}" type="presParOf" srcId="{BE20CF7C-7D69-4871-96D6-E3B050D01B12}" destId="{8E2CB5F2-DFD8-40E4-A345-77F24A729C76}" srcOrd="2" destOrd="0" presId="urn:microsoft.com/office/officeart/2005/8/layout/process4"/>
    <dgm:cxn modelId="{C467C018-2BEE-45CB-8F25-26C1F09C0BFC}" type="presParOf" srcId="{8E2CB5F2-DFD8-40E4-A345-77F24A729C76}" destId="{658D1FC8-E3ED-4B7C-B4C2-A1A0541065D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8037B6B-21BC-448A-AA3E-64088249A148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24CBEA2B-FCE0-4A62-8841-CDB00F7D45E2}">
      <dgm:prSet phldrT="[Text]" custT="1"/>
      <dgm:spPr/>
      <dgm:t>
        <a:bodyPr/>
        <a:lstStyle/>
        <a:p>
          <a:pPr>
            <a:buFontTx/>
            <a:buNone/>
          </a:pPr>
          <a:r>
            <a:rPr lang="en-US" sz="7200" dirty="0"/>
            <a:t>Language is used to convey underlying ideologies, as a form of social control</a:t>
          </a:r>
          <a:endParaRPr lang="en-ID" sz="7200" dirty="0"/>
        </a:p>
      </dgm:t>
    </dgm:pt>
    <dgm:pt modelId="{A254FFF1-02B5-4622-B820-CBC941642BA6}" type="parTrans" cxnId="{0174A6C6-E6BD-430A-BE9C-87834680AAB0}">
      <dgm:prSet/>
      <dgm:spPr/>
      <dgm:t>
        <a:bodyPr/>
        <a:lstStyle/>
        <a:p>
          <a:endParaRPr lang="en-ID"/>
        </a:p>
      </dgm:t>
    </dgm:pt>
    <dgm:pt modelId="{BD3EEF59-4B66-4454-BA2D-09CE3ACBD072}" type="sibTrans" cxnId="{0174A6C6-E6BD-430A-BE9C-87834680AAB0}">
      <dgm:prSet/>
      <dgm:spPr/>
      <dgm:t>
        <a:bodyPr/>
        <a:lstStyle/>
        <a:p>
          <a:endParaRPr lang="en-ID"/>
        </a:p>
      </dgm:t>
    </dgm:pt>
    <dgm:pt modelId="{DA450FEE-A379-44D5-AD59-41EC403CF6D0}" type="pres">
      <dgm:prSet presAssocID="{38037B6B-21BC-448A-AA3E-64088249A148}" presName="Name0" presStyleCnt="0">
        <dgm:presLayoutVars>
          <dgm:dir/>
          <dgm:resizeHandles val="exact"/>
        </dgm:presLayoutVars>
      </dgm:prSet>
      <dgm:spPr/>
    </dgm:pt>
    <dgm:pt modelId="{8662A835-27D9-4907-A7C6-6C93357927C2}" type="pres">
      <dgm:prSet presAssocID="{24CBEA2B-FCE0-4A62-8841-CDB00F7D45E2}" presName="node" presStyleLbl="node1" presStyleIdx="0" presStyleCnt="1">
        <dgm:presLayoutVars>
          <dgm:bulletEnabled val="1"/>
        </dgm:presLayoutVars>
      </dgm:prSet>
      <dgm:spPr/>
    </dgm:pt>
  </dgm:ptLst>
  <dgm:cxnLst>
    <dgm:cxn modelId="{0660C93A-8933-4DB1-8E81-DB1AD732D973}" type="presOf" srcId="{24CBEA2B-FCE0-4A62-8841-CDB00F7D45E2}" destId="{8662A835-27D9-4907-A7C6-6C93357927C2}" srcOrd="0" destOrd="0" presId="urn:microsoft.com/office/officeart/2005/8/layout/process1"/>
    <dgm:cxn modelId="{1AB8B7BC-0D1A-4E49-9054-A3CF3B1691DA}" type="presOf" srcId="{38037B6B-21BC-448A-AA3E-64088249A148}" destId="{DA450FEE-A379-44D5-AD59-41EC403CF6D0}" srcOrd="0" destOrd="0" presId="urn:microsoft.com/office/officeart/2005/8/layout/process1"/>
    <dgm:cxn modelId="{0174A6C6-E6BD-430A-BE9C-87834680AAB0}" srcId="{38037B6B-21BC-448A-AA3E-64088249A148}" destId="{24CBEA2B-FCE0-4A62-8841-CDB00F7D45E2}" srcOrd="0" destOrd="0" parTransId="{A254FFF1-02B5-4622-B820-CBC941642BA6}" sibTransId="{BD3EEF59-4B66-4454-BA2D-09CE3ACBD072}"/>
    <dgm:cxn modelId="{B3653060-3B60-4531-8478-2799D7A77493}" type="presParOf" srcId="{DA450FEE-A379-44D5-AD59-41EC403CF6D0}" destId="{8662A835-27D9-4907-A7C6-6C93357927C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8037B6B-21BC-448A-AA3E-64088249A148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24CBEA2B-FCE0-4A62-8841-CDB00F7D45E2}">
      <dgm:prSet phldrT="[Text]" custT="1"/>
      <dgm:spPr/>
      <dgm:t>
        <a:bodyPr/>
        <a:lstStyle/>
        <a:p>
          <a:pPr>
            <a:buFontTx/>
            <a:buNone/>
          </a:pPr>
          <a:r>
            <a:rPr lang="en-US" sz="6000" dirty="0"/>
            <a:t>language is manipulative; and it is the role of critical linguistics to unveil the ideological structures embodied in text and talk</a:t>
          </a:r>
          <a:endParaRPr lang="en-ID" sz="6000" dirty="0"/>
        </a:p>
      </dgm:t>
    </dgm:pt>
    <dgm:pt modelId="{A254FFF1-02B5-4622-B820-CBC941642BA6}" type="parTrans" cxnId="{0174A6C6-E6BD-430A-BE9C-87834680AAB0}">
      <dgm:prSet/>
      <dgm:spPr/>
      <dgm:t>
        <a:bodyPr/>
        <a:lstStyle/>
        <a:p>
          <a:endParaRPr lang="en-ID"/>
        </a:p>
      </dgm:t>
    </dgm:pt>
    <dgm:pt modelId="{BD3EEF59-4B66-4454-BA2D-09CE3ACBD072}" type="sibTrans" cxnId="{0174A6C6-E6BD-430A-BE9C-87834680AAB0}">
      <dgm:prSet/>
      <dgm:spPr/>
      <dgm:t>
        <a:bodyPr/>
        <a:lstStyle/>
        <a:p>
          <a:endParaRPr lang="en-ID"/>
        </a:p>
      </dgm:t>
    </dgm:pt>
    <dgm:pt modelId="{DA450FEE-A379-44D5-AD59-41EC403CF6D0}" type="pres">
      <dgm:prSet presAssocID="{38037B6B-21BC-448A-AA3E-64088249A148}" presName="Name0" presStyleCnt="0">
        <dgm:presLayoutVars>
          <dgm:dir/>
          <dgm:resizeHandles val="exact"/>
        </dgm:presLayoutVars>
      </dgm:prSet>
      <dgm:spPr/>
    </dgm:pt>
    <dgm:pt modelId="{8662A835-27D9-4907-A7C6-6C93357927C2}" type="pres">
      <dgm:prSet presAssocID="{24CBEA2B-FCE0-4A62-8841-CDB00F7D45E2}" presName="node" presStyleLbl="node1" presStyleIdx="0" presStyleCnt="1">
        <dgm:presLayoutVars>
          <dgm:bulletEnabled val="1"/>
        </dgm:presLayoutVars>
      </dgm:prSet>
      <dgm:spPr/>
    </dgm:pt>
  </dgm:ptLst>
  <dgm:cxnLst>
    <dgm:cxn modelId="{0660C93A-8933-4DB1-8E81-DB1AD732D973}" type="presOf" srcId="{24CBEA2B-FCE0-4A62-8841-CDB00F7D45E2}" destId="{8662A835-27D9-4907-A7C6-6C93357927C2}" srcOrd="0" destOrd="0" presId="urn:microsoft.com/office/officeart/2005/8/layout/process1"/>
    <dgm:cxn modelId="{1AB8B7BC-0D1A-4E49-9054-A3CF3B1691DA}" type="presOf" srcId="{38037B6B-21BC-448A-AA3E-64088249A148}" destId="{DA450FEE-A379-44D5-AD59-41EC403CF6D0}" srcOrd="0" destOrd="0" presId="urn:microsoft.com/office/officeart/2005/8/layout/process1"/>
    <dgm:cxn modelId="{0174A6C6-E6BD-430A-BE9C-87834680AAB0}" srcId="{38037B6B-21BC-448A-AA3E-64088249A148}" destId="{24CBEA2B-FCE0-4A62-8841-CDB00F7D45E2}" srcOrd="0" destOrd="0" parTransId="{A254FFF1-02B5-4622-B820-CBC941642BA6}" sibTransId="{BD3EEF59-4B66-4454-BA2D-09CE3ACBD072}"/>
    <dgm:cxn modelId="{B3653060-3B60-4531-8478-2799D7A77493}" type="presParOf" srcId="{DA450FEE-A379-44D5-AD59-41EC403CF6D0}" destId="{8662A835-27D9-4907-A7C6-6C93357927C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8037B6B-21BC-448A-AA3E-64088249A148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24CBEA2B-FCE0-4A62-8841-CDB00F7D45E2}">
      <dgm:prSet phldrT="[Text]" custT="1"/>
      <dgm:spPr/>
      <dgm:t>
        <a:bodyPr/>
        <a:lstStyle/>
        <a:p>
          <a:pPr>
            <a:buFontTx/>
            <a:buNone/>
          </a:pPr>
          <a:r>
            <a:rPr lang="en-US" altLang="en-US" sz="6600" dirty="0"/>
            <a:t>SCENARIO </a:t>
          </a:r>
        </a:p>
        <a:p>
          <a:pPr>
            <a:buFontTx/>
            <a:buNone/>
          </a:pPr>
          <a:r>
            <a:rPr lang="en-US" sz="6600" b="1" dirty="0"/>
            <a:t>Reporting on a specific event like an Israeli airstrike in Gaza resulting in civilian casualties.</a:t>
          </a:r>
          <a:endParaRPr lang="en-ID" sz="6600" b="1" dirty="0"/>
        </a:p>
      </dgm:t>
    </dgm:pt>
    <dgm:pt modelId="{A254FFF1-02B5-4622-B820-CBC941642BA6}" type="parTrans" cxnId="{0174A6C6-E6BD-430A-BE9C-87834680AAB0}">
      <dgm:prSet/>
      <dgm:spPr/>
      <dgm:t>
        <a:bodyPr/>
        <a:lstStyle/>
        <a:p>
          <a:endParaRPr lang="en-ID"/>
        </a:p>
      </dgm:t>
    </dgm:pt>
    <dgm:pt modelId="{BD3EEF59-4B66-4454-BA2D-09CE3ACBD072}" type="sibTrans" cxnId="{0174A6C6-E6BD-430A-BE9C-87834680AAB0}">
      <dgm:prSet/>
      <dgm:spPr/>
      <dgm:t>
        <a:bodyPr/>
        <a:lstStyle/>
        <a:p>
          <a:endParaRPr lang="en-ID"/>
        </a:p>
      </dgm:t>
    </dgm:pt>
    <dgm:pt modelId="{DA450FEE-A379-44D5-AD59-41EC403CF6D0}" type="pres">
      <dgm:prSet presAssocID="{38037B6B-21BC-448A-AA3E-64088249A148}" presName="Name0" presStyleCnt="0">
        <dgm:presLayoutVars>
          <dgm:dir/>
          <dgm:resizeHandles val="exact"/>
        </dgm:presLayoutVars>
      </dgm:prSet>
      <dgm:spPr/>
    </dgm:pt>
    <dgm:pt modelId="{8662A835-27D9-4907-A7C6-6C93357927C2}" type="pres">
      <dgm:prSet presAssocID="{24CBEA2B-FCE0-4A62-8841-CDB00F7D45E2}" presName="node" presStyleLbl="node1" presStyleIdx="0" presStyleCnt="1">
        <dgm:presLayoutVars>
          <dgm:bulletEnabled val="1"/>
        </dgm:presLayoutVars>
      </dgm:prSet>
      <dgm:spPr/>
    </dgm:pt>
  </dgm:ptLst>
  <dgm:cxnLst>
    <dgm:cxn modelId="{0660C93A-8933-4DB1-8E81-DB1AD732D973}" type="presOf" srcId="{24CBEA2B-FCE0-4A62-8841-CDB00F7D45E2}" destId="{8662A835-27D9-4907-A7C6-6C93357927C2}" srcOrd="0" destOrd="0" presId="urn:microsoft.com/office/officeart/2005/8/layout/process1"/>
    <dgm:cxn modelId="{1AB8B7BC-0D1A-4E49-9054-A3CF3B1691DA}" type="presOf" srcId="{38037B6B-21BC-448A-AA3E-64088249A148}" destId="{DA450FEE-A379-44D5-AD59-41EC403CF6D0}" srcOrd="0" destOrd="0" presId="urn:microsoft.com/office/officeart/2005/8/layout/process1"/>
    <dgm:cxn modelId="{0174A6C6-E6BD-430A-BE9C-87834680AAB0}" srcId="{38037B6B-21BC-448A-AA3E-64088249A148}" destId="{24CBEA2B-FCE0-4A62-8841-CDB00F7D45E2}" srcOrd="0" destOrd="0" parTransId="{A254FFF1-02B5-4622-B820-CBC941642BA6}" sibTransId="{BD3EEF59-4B66-4454-BA2D-09CE3ACBD072}"/>
    <dgm:cxn modelId="{B3653060-3B60-4531-8478-2799D7A77493}" type="presParOf" srcId="{DA450FEE-A379-44D5-AD59-41EC403CF6D0}" destId="{8662A835-27D9-4907-A7C6-6C93357927C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8037B6B-21BC-448A-AA3E-64088249A148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24CBEA2B-FCE0-4A62-8841-CDB00F7D45E2}">
      <dgm:prSet phldrT="[Text]" custT="1"/>
      <dgm:spPr/>
      <dgm:t>
        <a:bodyPr/>
        <a:lstStyle/>
        <a:p>
          <a:pPr>
            <a:buFontTx/>
            <a:buNone/>
          </a:pPr>
          <a:r>
            <a:rPr lang="en-US" altLang="en-US" sz="6600" dirty="0"/>
            <a:t> BBC News (Often aims for neutrality, but can reflect Western diplomatic norms)</a:t>
          </a:r>
          <a:endParaRPr lang="en-ID" sz="6600" b="1" dirty="0"/>
        </a:p>
      </dgm:t>
    </dgm:pt>
    <dgm:pt modelId="{A254FFF1-02B5-4622-B820-CBC941642BA6}" type="parTrans" cxnId="{0174A6C6-E6BD-430A-BE9C-87834680AAB0}">
      <dgm:prSet/>
      <dgm:spPr/>
      <dgm:t>
        <a:bodyPr/>
        <a:lstStyle/>
        <a:p>
          <a:endParaRPr lang="en-ID"/>
        </a:p>
      </dgm:t>
    </dgm:pt>
    <dgm:pt modelId="{BD3EEF59-4B66-4454-BA2D-09CE3ACBD072}" type="sibTrans" cxnId="{0174A6C6-E6BD-430A-BE9C-87834680AAB0}">
      <dgm:prSet/>
      <dgm:spPr/>
      <dgm:t>
        <a:bodyPr/>
        <a:lstStyle/>
        <a:p>
          <a:endParaRPr lang="en-ID"/>
        </a:p>
      </dgm:t>
    </dgm:pt>
    <dgm:pt modelId="{DA450FEE-A379-44D5-AD59-41EC403CF6D0}" type="pres">
      <dgm:prSet presAssocID="{38037B6B-21BC-448A-AA3E-64088249A148}" presName="Name0" presStyleCnt="0">
        <dgm:presLayoutVars>
          <dgm:dir/>
          <dgm:resizeHandles val="exact"/>
        </dgm:presLayoutVars>
      </dgm:prSet>
      <dgm:spPr/>
    </dgm:pt>
    <dgm:pt modelId="{8662A835-27D9-4907-A7C6-6C93357927C2}" type="pres">
      <dgm:prSet presAssocID="{24CBEA2B-FCE0-4A62-8841-CDB00F7D45E2}" presName="node" presStyleLbl="node1" presStyleIdx="0" presStyleCnt="1">
        <dgm:presLayoutVars>
          <dgm:bulletEnabled val="1"/>
        </dgm:presLayoutVars>
      </dgm:prSet>
      <dgm:spPr/>
    </dgm:pt>
  </dgm:ptLst>
  <dgm:cxnLst>
    <dgm:cxn modelId="{0660C93A-8933-4DB1-8E81-DB1AD732D973}" type="presOf" srcId="{24CBEA2B-FCE0-4A62-8841-CDB00F7D45E2}" destId="{8662A835-27D9-4907-A7C6-6C93357927C2}" srcOrd="0" destOrd="0" presId="urn:microsoft.com/office/officeart/2005/8/layout/process1"/>
    <dgm:cxn modelId="{1AB8B7BC-0D1A-4E49-9054-A3CF3B1691DA}" type="presOf" srcId="{38037B6B-21BC-448A-AA3E-64088249A148}" destId="{DA450FEE-A379-44D5-AD59-41EC403CF6D0}" srcOrd="0" destOrd="0" presId="urn:microsoft.com/office/officeart/2005/8/layout/process1"/>
    <dgm:cxn modelId="{0174A6C6-E6BD-430A-BE9C-87834680AAB0}" srcId="{38037B6B-21BC-448A-AA3E-64088249A148}" destId="{24CBEA2B-FCE0-4A62-8841-CDB00F7D45E2}" srcOrd="0" destOrd="0" parTransId="{A254FFF1-02B5-4622-B820-CBC941642BA6}" sibTransId="{BD3EEF59-4B66-4454-BA2D-09CE3ACBD072}"/>
    <dgm:cxn modelId="{B3653060-3B60-4531-8478-2799D7A77493}" type="presParOf" srcId="{DA450FEE-A379-44D5-AD59-41EC403CF6D0}" destId="{8662A835-27D9-4907-A7C6-6C93357927C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8037B6B-21BC-448A-AA3E-64088249A148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24CBEA2B-FCE0-4A62-8841-CDB00F7D45E2}">
      <dgm:prSet phldrT="[Text]" custT="1"/>
      <dgm:spPr/>
      <dgm:t>
        <a:bodyPr/>
        <a:lstStyle/>
        <a:p>
          <a:pPr>
            <a:buFontTx/>
            <a:buNone/>
          </a:pPr>
          <a:r>
            <a:rPr lang="en-US" altLang="en-US" sz="6600" dirty="0"/>
            <a:t>Israeli Airstrike Kills Civilians in Gaza Amid Escalating Conflict</a:t>
          </a:r>
          <a:endParaRPr lang="en-ID" sz="6600" b="1" dirty="0"/>
        </a:p>
      </dgm:t>
    </dgm:pt>
    <dgm:pt modelId="{A254FFF1-02B5-4622-B820-CBC941642BA6}" type="parTrans" cxnId="{0174A6C6-E6BD-430A-BE9C-87834680AAB0}">
      <dgm:prSet/>
      <dgm:spPr/>
      <dgm:t>
        <a:bodyPr/>
        <a:lstStyle/>
        <a:p>
          <a:endParaRPr lang="en-ID"/>
        </a:p>
      </dgm:t>
    </dgm:pt>
    <dgm:pt modelId="{BD3EEF59-4B66-4454-BA2D-09CE3ACBD072}" type="sibTrans" cxnId="{0174A6C6-E6BD-430A-BE9C-87834680AAB0}">
      <dgm:prSet/>
      <dgm:spPr/>
      <dgm:t>
        <a:bodyPr/>
        <a:lstStyle/>
        <a:p>
          <a:endParaRPr lang="en-ID"/>
        </a:p>
      </dgm:t>
    </dgm:pt>
    <dgm:pt modelId="{DA450FEE-A379-44D5-AD59-41EC403CF6D0}" type="pres">
      <dgm:prSet presAssocID="{38037B6B-21BC-448A-AA3E-64088249A148}" presName="Name0" presStyleCnt="0">
        <dgm:presLayoutVars>
          <dgm:dir/>
          <dgm:resizeHandles val="exact"/>
        </dgm:presLayoutVars>
      </dgm:prSet>
      <dgm:spPr/>
    </dgm:pt>
    <dgm:pt modelId="{8662A835-27D9-4907-A7C6-6C93357927C2}" type="pres">
      <dgm:prSet presAssocID="{24CBEA2B-FCE0-4A62-8841-CDB00F7D45E2}" presName="node" presStyleLbl="node1" presStyleIdx="0" presStyleCnt="1">
        <dgm:presLayoutVars>
          <dgm:bulletEnabled val="1"/>
        </dgm:presLayoutVars>
      </dgm:prSet>
      <dgm:spPr/>
    </dgm:pt>
  </dgm:ptLst>
  <dgm:cxnLst>
    <dgm:cxn modelId="{0660C93A-8933-4DB1-8E81-DB1AD732D973}" type="presOf" srcId="{24CBEA2B-FCE0-4A62-8841-CDB00F7D45E2}" destId="{8662A835-27D9-4907-A7C6-6C93357927C2}" srcOrd="0" destOrd="0" presId="urn:microsoft.com/office/officeart/2005/8/layout/process1"/>
    <dgm:cxn modelId="{1AB8B7BC-0D1A-4E49-9054-A3CF3B1691DA}" type="presOf" srcId="{38037B6B-21BC-448A-AA3E-64088249A148}" destId="{DA450FEE-A379-44D5-AD59-41EC403CF6D0}" srcOrd="0" destOrd="0" presId="urn:microsoft.com/office/officeart/2005/8/layout/process1"/>
    <dgm:cxn modelId="{0174A6C6-E6BD-430A-BE9C-87834680AAB0}" srcId="{38037B6B-21BC-448A-AA3E-64088249A148}" destId="{24CBEA2B-FCE0-4A62-8841-CDB00F7D45E2}" srcOrd="0" destOrd="0" parTransId="{A254FFF1-02B5-4622-B820-CBC941642BA6}" sibTransId="{BD3EEF59-4B66-4454-BA2D-09CE3ACBD072}"/>
    <dgm:cxn modelId="{B3653060-3B60-4531-8478-2799D7A77493}" type="presParOf" srcId="{DA450FEE-A379-44D5-AD59-41EC403CF6D0}" destId="{8662A835-27D9-4907-A7C6-6C93357927C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6AB72B3-6B82-49BB-8735-A5C0F65D2184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881D688-8F2C-474C-A338-4A5B9EEDDB31}">
      <dgm:prSet phldrT="[Text]" custT="1"/>
      <dgm:spPr/>
      <dgm:t>
        <a:bodyPr/>
        <a:lstStyle/>
        <a:p>
          <a:r>
            <a:rPr lang="en-US" sz="6600" dirty="0"/>
            <a:t>Al Jazeera (Often more sympathetic to Palestinian narratives)</a:t>
          </a:r>
          <a:endParaRPr lang="en-ID" sz="6600" dirty="0"/>
        </a:p>
      </dgm:t>
    </dgm:pt>
    <dgm:pt modelId="{73B1ABFD-78E4-4DDB-ADE8-1BB78A6E616E}" type="parTrans" cxnId="{214F1BC5-FB1F-4F8F-A059-E61E480FAE38}">
      <dgm:prSet/>
      <dgm:spPr/>
      <dgm:t>
        <a:bodyPr/>
        <a:lstStyle/>
        <a:p>
          <a:endParaRPr lang="en-ID"/>
        </a:p>
      </dgm:t>
    </dgm:pt>
    <dgm:pt modelId="{99C0E298-D3DF-4060-A331-B6CF6E15DF9A}" type="sibTrans" cxnId="{214F1BC5-FB1F-4F8F-A059-E61E480FAE38}">
      <dgm:prSet/>
      <dgm:spPr/>
      <dgm:t>
        <a:bodyPr/>
        <a:lstStyle/>
        <a:p>
          <a:endParaRPr lang="en-ID"/>
        </a:p>
      </dgm:t>
    </dgm:pt>
    <dgm:pt modelId="{E73A926E-AD2B-4BF9-8E7C-EFBFE26D1512}" type="pres">
      <dgm:prSet presAssocID="{36AB72B3-6B82-49BB-8735-A5C0F65D2184}" presName="linearFlow" presStyleCnt="0">
        <dgm:presLayoutVars>
          <dgm:resizeHandles val="exact"/>
        </dgm:presLayoutVars>
      </dgm:prSet>
      <dgm:spPr/>
    </dgm:pt>
    <dgm:pt modelId="{93FE0D81-F14D-45EC-937D-5A831B2ABE35}" type="pres">
      <dgm:prSet presAssocID="{3881D688-8F2C-474C-A338-4A5B9EEDDB31}" presName="node" presStyleLbl="node1" presStyleIdx="0" presStyleCnt="1">
        <dgm:presLayoutVars>
          <dgm:bulletEnabled val="1"/>
        </dgm:presLayoutVars>
      </dgm:prSet>
      <dgm:spPr/>
    </dgm:pt>
  </dgm:ptLst>
  <dgm:cxnLst>
    <dgm:cxn modelId="{B013095E-A738-4328-8E09-95742311B5BF}" type="presOf" srcId="{3881D688-8F2C-474C-A338-4A5B9EEDDB31}" destId="{93FE0D81-F14D-45EC-937D-5A831B2ABE35}" srcOrd="0" destOrd="0" presId="urn:microsoft.com/office/officeart/2005/8/layout/process2"/>
    <dgm:cxn modelId="{214F1BC5-FB1F-4F8F-A059-E61E480FAE38}" srcId="{36AB72B3-6B82-49BB-8735-A5C0F65D2184}" destId="{3881D688-8F2C-474C-A338-4A5B9EEDDB31}" srcOrd="0" destOrd="0" parTransId="{73B1ABFD-78E4-4DDB-ADE8-1BB78A6E616E}" sibTransId="{99C0E298-D3DF-4060-A331-B6CF6E15DF9A}"/>
    <dgm:cxn modelId="{096577D2-D07D-49A2-926B-5C6C2F6F790D}" type="presOf" srcId="{36AB72B3-6B82-49BB-8735-A5C0F65D2184}" destId="{E73A926E-AD2B-4BF9-8E7C-EFBFE26D1512}" srcOrd="0" destOrd="0" presId="urn:microsoft.com/office/officeart/2005/8/layout/process2"/>
    <dgm:cxn modelId="{C1BB6816-55A7-4AFD-889D-24B6E2BE1C75}" type="presParOf" srcId="{E73A926E-AD2B-4BF9-8E7C-EFBFE26D1512}" destId="{93FE0D81-F14D-45EC-937D-5A831B2ABE35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6AB72B3-6B82-49BB-8735-A5C0F65D2184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881D688-8F2C-474C-A338-4A5B9EEDDB31}">
      <dgm:prSet phldrT="[Text]" custT="1"/>
      <dgm:spPr/>
      <dgm:t>
        <a:bodyPr/>
        <a:lstStyle/>
        <a:p>
          <a:r>
            <a:rPr lang="en-ID" sz="6600" dirty="0"/>
            <a:t>Dozens Killed in Israeli Massacre in Gaza as Aggression Continues</a:t>
          </a:r>
        </a:p>
      </dgm:t>
    </dgm:pt>
    <dgm:pt modelId="{73B1ABFD-78E4-4DDB-ADE8-1BB78A6E616E}" type="parTrans" cxnId="{214F1BC5-FB1F-4F8F-A059-E61E480FAE38}">
      <dgm:prSet/>
      <dgm:spPr/>
      <dgm:t>
        <a:bodyPr/>
        <a:lstStyle/>
        <a:p>
          <a:endParaRPr lang="en-ID"/>
        </a:p>
      </dgm:t>
    </dgm:pt>
    <dgm:pt modelId="{99C0E298-D3DF-4060-A331-B6CF6E15DF9A}" type="sibTrans" cxnId="{214F1BC5-FB1F-4F8F-A059-E61E480FAE38}">
      <dgm:prSet/>
      <dgm:spPr/>
      <dgm:t>
        <a:bodyPr/>
        <a:lstStyle/>
        <a:p>
          <a:endParaRPr lang="en-ID"/>
        </a:p>
      </dgm:t>
    </dgm:pt>
    <dgm:pt modelId="{E73A926E-AD2B-4BF9-8E7C-EFBFE26D1512}" type="pres">
      <dgm:prSet presAssocID="{36AB72B3-6B82-49BB-8735-A5C0F65D2184}" presName="linearFlow" presStyleCnt="0">
        <dgm:presLayoutVars>
          <dgm:resizeHandles val="exact"/>
        </dgm:presLayoutVars>
      </dgm:prSet>
      <dgm:spPr/>
    </dgm:pt>
    <dgm:pt modelId="{93FE0D81-F14D-45EC-937D-5A831B2ABE35}" type="pres">
      <dgm:prSet presAssocID="{3881D688-8F2C-474C-A338-4A5B9EEDDB31}" presName="node" presStyleLbl="node1" presStyleIdx="0" presStyleCnt="1">
        <dgm:presLayoutVars>
          <dgm:bulletEnabled val="1"/>
        </dgm:presLayoutVars>
      </dgm:prSet>
      <dgm:spPr/>
    </dgm:pt>
  </dgm:ptLst>
  <dgm:cxnLst>
    <dgm:cxn modelId="{B013095E-A738-4328-8E09-95742311B5BF}" type="presOf" srcId="{3881D688-8F2C-474C-A338-4A5B9EEDDB31}" destId="{93FE0D81-F14D-45EC-937D-5A831B2ABE35}" srcOrd="0" destOrd="0" presId="urn:microsoft.com/office/officeart/2005/8/layout/process2"/>
    <dgm:cxn modelId="{214F1BC5-FB1F-4F8F-A059-E61E480FAE38}" srcId="{36AB72B3-6B82-49BB-8735-A5C0F65D2184}" destId="{3881D688-8F2C-474C-A338-4A5B9EEDDB31}" srcOrd="0" destOrd="0" parTransId="{73B1ABFD-78E4-4DDB-ADE8-1BB78A6E616E}" sibTransId="{99C0E298-D3DF-4060-A331-B6CF6E15DF9A}"/>
    <dgm:cxn modelId="{096577D2-D07D-49A2-926B-5C6C2F6F790D}" type="presOf" srcId="{36AB72B3-6B82-49BB-8735-A5C0F65D2184}" destId="{E73A926E-AD2B-4BF9-8E7C-EFBFE26D1512}" srcOrd="0" destOrd="0" presId="urn:microsoft.com/office/officeart/2005/8/layout/process2"/>
    <dgm:cxn modelId="{C1BB6816-55A7-4AFD-889D-24B6E2BE1C75}" type="presParOf" srcId="{E73A926E-AD2B-4BF9-8E7C-EFBFE26D1512}" destId="{93FE0D81-F14D-45EC-937D-5A831B2ABE35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6AB72B3-6B82-49BB-8735-A5C0F65D2184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881D688-8F2C-474C-A338-4A5B9EEDDB31}">
      <dgm:prSet phldrT="[Text]" custT="1"/>
      <dgm:spPr/>
      <dgm:t>
        <a:bodyPr/>
        <a:lstStyle/>
        <a:p>
          <a:r>
            <a:rPr lang="en-US" sz="6600" dirty="0"/>
            <a:t>Fox News (Often aligns with pro-Israel narratives in the US)</a:t>
          </a:r>
          <a:endParaRPr lang="en-ID" sz="6600" dirty="0"/>
        </a:p>
      </dgm:t>
    </dgm:pt>
    <dgm:pt modelId="{73B1ABFD-78E4-4DDB-ADE8-1BB78A6E616E}" type="parTrans" cxnId="{214F1BC5-FB1F-4F8F-A059-E61E480FAE38}">
      <dgm:prSet/>
      <dgm:spPr/>
      <dgm:t>
        <a:bodyPr/>
        <a:lstStyle/>
        <a:p>
          <a:endParaRPr lang="en-ID"/>
        </a:p>
      </dgm:t>
    </dgm:pt>
    <dgm:pt modelId="{99C0E298-D3DF-4060-A331-B6CF6E15DF9A}" type="sibTrans" cxnId="{214F1BC5-FB1F-4F8F-A059-E61E480FAE38}">
      <dgm:prSet/>
      <dgm:spPr/>
      <dgm:t>
        <a:bodyPr/>
        <a:lstStyle/>
        <a:p>
          <a:endParaRPr lang="en-ID"/>
        </a:p>
      </dgm:t>
    </dgm:pt>
    <dgm:pt modelId="{E73A926E-AD2B-4BF9-8E7C-EFBFE26D1512}" type="pres">
      <dgm:prSet presAssocID="{36AB72B3-6B82-49BB-8735-A5C0F65D2184}" presName="linearFlow" presStyleCnt="0">
        <dgm:presLayoutVars>
          <dgm:resizeHandles val="exact"/>
        </dgm:presLayoutVars>
      </dgm:prSet>
      <dgm:spPr/>
    </dgm:pt>
    <dgm:pt modelId="{93FE0D81-F14D-45EC-937D-5A831B2ABE35}" type="pres">
      <dgm:prSet presAssocID="{3881D688-8F2C-474C-A338-4A5B9EEDDB31}" presName="node" presStyleLbl="node1" presStyleIdx="0" presStyleCnt="1">
        <dgm:presLayoutVars>
          <dgm:bulletEnabled val="1"/>
        </dgm:presLayoutVars>
      </dgm:prSet>
      <dgm:spPr/>
    </dgm:pt>
  </dgm:ptLst>
  <dgm:cxnLst>
    <dgm:cxn modelId="{B013095E-A738-4328-8E09-95742311B5BF}" type="presOf" srcId="{3881D688-8F2C-474C-A338-4A5B9EEDDB31}" destId="{93FE0D81-F14D-45EC-937D-5A831B2ABE35}" srcOrd="0" destOrd="0" presId="urn:microsoft.com/office/officeart/2005/8/layout/process2"/>
    <dgm:cxn modelId="{214F1BC5-FB1F-4F8F-A059-E61E480FAE38}" srcId="{36AB72B3-6B82-49BB-8735-A5C0F65D2184}" destId="{3881D688-8F2C-474C-A338-4A5B9EEDDB31}" srcOrd="0" destOrd="0" parTransId="{73B1ABFD-78E4-4DDB-ADE8-1BB78A6E616E}" sibTransId="{99C0E298-D3DF-4060-A331-B6CF6E15DF9A}"/>
    <dgm:cxn modelId="{096577D2-D07D-49A2-926B-5C6C2F6F790D}" type="presOf" srcId="{36AB72B3-6B82-49BB-8735-A5C0F65D2184}" destId="{E73A926E-AD2B-4BF9-8E7C-EFBFE26D1512}" srcOrd="0" destOrd="0" presId="urn:microsoft.com/office/officeart/2005/8/layout/process2"/>
    <dgm:cxn modelId="{C1BB6816-55A7-4AFD-889D-24B6E2BE1C75}" type="presParOf" srcId="{E73A926E-AD2B-4BF9-8E7C-EFBFE26D1512}" destId="{93FE0D81-F14D-45EC-937D-5A831B2ABE35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6AB72B3-6B82-49BB-8735-A5C0F65D2184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881D688-8F2C-474C-A338-4A5B9EEDDB31}">
      <dgm:prSet phldrT="[Text]"/>
      <dgm:spPr/>
      <dgm:t>
        <a:bodyPr/>
        <a:lstStyle/>
        <a:p>
          <a:r>
            <a:rPr lang="en-US" altLang="en-US" dirty="0"/>
            <a:t>IDF Targets Terror Infrastructure in Gaza After Rocket Barrage, Civilian Deaths Unavoidable</a:t>
          </a:r>
          <a:endParaRPr lang="en-ID" dirty="0"/>
        </a:p>
      </dgm:t>
    </dgm:pt>
    <dgm:pt modelId="{73B1ABFD-78E4-4DDB-ADE8-1BB78A6E616E}" type="parTrans" cxnId="{214F1BC5-FB1F-4F8F-A059-E61E480FAE38}">
      <dgm:prSet/>
      <dgm:spPr/>
      <dgm:t>
        <a:bodyPr/>
        <a:lstStyle/>
        <a:p>
          <a:endParaRPr lang="en-ID"/>
        </a:p>
      </dgm:t>
    </dgm:pt>
    <dgm:pt modelId="{99C0E298-D3DF-4060-A331-B6CF6E15DF9A}" type="sibTrans" cxnId="{214F1BC5-FB1F-4F8F-A059-E61E480FAE38}">
      <dgm:prSet/>
      <dgm:spPr/>
      <dgm:t>
        <a:bodyPr/>
        <a:lstStyle/>
        <a:p>
          <a:endParaRPr lang="en-ID"/>
        </a:p>
      </dgm:t>
    </dgm:pt>
    <dgm:pt modelId="{4EB955D8-0A16-4991-8B97-C0A2C868D9FE}" type="pres">
      <dgm:prSet presAssocID="{36AB72B3-6B82-49BB-8735-A5C0F65D2184}" presName="outerComposite" presStyleCnt="0">
        <dgm:presLayoutVars>
          <dgm:chMax val="5"/>
          <dgm:dir/>
          <dgm:resizeHandles val="exact"/>
        </dgm:presLayoutVars>
      </dgm:prSet>
      <dgm:spPr/>
    </dgm:pt>
    <dgm:pt modelId="{7653935B-6412-4DB0-A9E0-E3E37696DF58}" type="pres">
      <dgm:prSet presAssocID="{36AB72B3-6B82-49BB-8735-A5C0F65D2184}" presName="dummyMaxCanvas" presStyleCnt="0">
        <dgm:presLayoutVars/>
      </dgm:prSet>
      <dgm:spPr/>
    </dgm:pt>
    <dgm:pt modelId="{2B9409CB-BD31-4E9B-B24C-1548E6C4F0CB}" type="pres">
      <dgm:prSet presAssocID="{36AB72B3-6B82-49BB-8735-A5C0F65D2184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5D1A2259-F330-463E-AC70-9199FDE9F519}" type="presOf" srcId="{3881D688-8F2C-474C-A338-4A5B9EEDDB31}" destId="{2B9409CB-BD31-4E9B-B24C-1548E6C4F0CB}" srcOrd="0" destOrd="0" presId="urn:microsoft.com/office/officeart/2005/8/layout/vProcess5"/>
    <dgm:cxn modelId="{214F1BC5-FB1F-4F8F-A059-E61E480FAE38}" srcId="{36AB72B3-6B82-49BB-8735-A5C0F65D2184}" destId="{3881D688-8F2C-474C-A338-4A5B9EEDDB31}" srcOrd="0" destOrd="0" parTransId="{73B1ABFD-78E4-4DDB-ADE8-1BB78A6E616E}" sibTransId="{99C0E298-D3DF-4060-A331-B6CF6E15DF9A}"/>
    <dgm:cxn modelId="{5DD7F6F1-AA16-42E7-BFD5-40E329C2EEC5}" type="presOf" srcId="{36AB72B3-6B82-49BB-8735-A5C0F65D2184}" destId="{4EB955D8-0A16-4991-8B97-C0A2C868D9FE}" srcOrd="0" destOrd="0" presId="urn:microsoft.com/office/officeart/2005/8/layout/vProcess5"/>
    <dgm:cxn modelId="{B03BEC6D-0B8C-4EFD-B717-949A2EEB26B9}" type="presParOf" srcId="{4EB955D8-0A16-4991-8B97-C0A2C868D9FE}" destId="{7653935B-6412-4DB0-A9E0-E3E37696DF58}" srcOrd="0" destOrd="0" presId="urn:microsoft.com/office/officeart/2005/8/layout/vProcess5"/>
    <dgm:cxn modelId="{CAE3C5F1-DE7E-46BF-A87E-69B7EC612D82}" type="presParOf" srcId="{4EB955D8-0A16-4991-8B97-C0A2C868D9FE}" destId="{2B9409CB-BD31-4E9B-B24C-1548E6C4F0CB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037B6B-21BC-448A-AA3E-64088249A148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24CBEA2B-FCE0-4A62-8841-CDB00F7D45E2}">
      <dgm:prSet phldrT="[Text]" custT="1"/>
      <dgm:spPr/>
      <dgm:t>
        <a:bodyPr/>
        <a:lstStyle/>
        <a:p>
          <a:pPr>
            <a:buFontTx/>
            <a:buNone/>
          </a:pPr>
          <a:r>
            <a:rPr lang="en-US" sz="7200" b="1" dirty="0"/>
            <a:t>Language is not neutral; it constructs meaning, relationships, and realities</a:t>
          </a:r>
          <a:endParaRPr lang="en-ID" sz="7200" dirty="0"/>
        </a:p>
      </dgm:t>
    </dgm:pt>
    <dgm:pt modelId="{A254FFF1-02B5-4622-B820-CBC941642BA6}" type="parTrans" cxnId="{0174A6C6-E6BD-430A-BE9C-87834680AAB0}">
      <dgm:prSet/>
      <dgm:spPr/>
      <dgm:t>
        <a:bodyPr/>
        <a:lstStyle/>
        <a:p>
          <a:endParaRPr lang="en-ID"/>
        </a:p>
      </dgm:t>
    </dgm:pt>
    <dgm:pt modelId="{BD3EEF59-4B66-4454-BA2D-09CE3ACBD072}" type="sibTrans" cxnId="{0174A6C6-E6BD-430A-BE9C-87834680AAB0}">
      <dgm:prSet/>
      <dgm:spPr/>
      <dgm:t>
        <a:bodyPr/>
        <a:lstStyle/>
        <a:p>
          <a:endParaRPr lang="en-ID"/>
        </a:p>
      </dgm:t>
    </dgm:pt>
    <dgm:pt modelId="{DA450FEE-A379-44D5-AD59-41EC403CF6D0}" type="pres">
      <dgm:prSet presAssocID="{38037B6B-21BC-448A-AA3E-64088249A148}" presName="Name0" presStyleCnt="0">
        <dgm:presLayoutVars>
          <dgm:dir/>
          <dgm:resizeHandles val="exact"/>
        </dgm:presLayoutVars>
      </dgm:prSet>
      <dgm:spPr/>
    </dgm:pt>
    <dgm:pt modelId="{8662A835-27D9-4907-A7C6-6C93357927C2}" type="pres">
      <dgm:prSet presAssocID="{24CBEA2B-FCE0-4A62-8841-CDB00F7D45E2}" presName="node" presStyleLbl="node1" presStyleIdx="0" presStyleCnt="1">
        <dgm:presLayoutVars>
          <dgm:bulletEnabled val="1"/>
        </dgm:presLayoutVars>
      </dgm:prSet>
      <dgm:spPr/>
    </dgm:pt>
  </dgm:ptLst>
  <dgm:cxnLst>
    <dgm:cxn modelId="{0660C93A-8933-4DB1-8E81-DB1AD732D973}" type="presOf" srcId="{24CBEA2B-FCE0-4A62-8841-CDB00F7D45E2}" destId="{8662A835-27D9-4907-A7C6-6C93357927C2}" srcOrd="0" destOrd="0" presId="urn:microsoft.com/office/officeart/2005/8/layout/process1"/>
    <dgm:cxn modelId="{1AB8B7BC-0D1A-4E49-9054-A3CF3B1691DA}" type="presOf" srcId="{38037B6B-21BC-448A-AA3E-64088249A148}" destId="{DA450FEE-A379-44D5-AD59-41EC403CF6D0}" srcOrd="0" destOrd="0" presId="urn:microsoft.com/office/officeart/2005/8/layout/process1"/>
    <dgm:cxn modelId="{0174A6C6-E6BD-430A-BE9C-87834680AAB0}" srcId="{38037B6B-21BC-448A-AA3E-64088249A148}" destId="{24CBEA2B-FCE0-4A62-8841-CDB00F7D45E2}" srcOrd="0" destOrd="0" parTransId="{A254FFF1-02B5-4622-B820-CBC941642BA6}" sibTransId="{BD3EEF59-4B66-4454-BA2D-09CE3ACBD072}"/>
    <dgm:cxn modelId="{B3653060-3B60-4531-8478-2799D7A77493}" type="presParOf" srcId="{DA450FEE-A379-44D5-AD59-41EC403CF6D0}" destId="{8662A835-27D9-4907-A7C6-6C93357927C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42A5064-4343-4C67-BB3D-1E8FE97CC641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9B2A43E2-893F-4A99-85DF-4E828DE0BA9E}" type="pres">
      <dgm:prSet presAssocID="{342A5064-4343-4C67-BB3D-1E8FE97CC641}" presName="Name0" presStyleCnt="0">
        <dgm:presLayoutVars>
          <dgm:dir/>
          <dgm:resizeHandles val="exact"/>
        </dgm:presLayoutVars>
      </dgm:prSet>
      <dgm:spPr/>
    </dgm:pt>
    <dgm:pt modelId="{316E4E44-EA70-4C49-9EE7-DA6368FEA34D}" type="pres">
      <dgm:prSet presAssocID="{342A5064-4343-4C67-BB3D-1E8FE97CC641}" presName="cycle" presStyleCnt="0"/>
      <dgm:spPr/>
    </dgm:pt>
  </dgm:ptLst>
  <dgm:cxnLst>
    <dgm:cxn modelId="{E5698D36-65D5-404C-B9E4-4EA92FF56B91}" type="presOf" srcId="{342A5064-4343-4C67-BB3D-1E8FE97CC641}" destId="{9B2A43E2-893F-4A99-85DF-4E828DE0BA9E}" srcOrd="0" destOrd="0" presId="urn:microsoft.com/office/officeart/2005/8/layout/cycle3"/>
    <dgm:cxn modelId="{7D8440B0-C6EB-40FB-9618-4D68B2B80702}" type="presParOf" srcId="{9B2A43E2-893F-4A99-85DF-4E828DE0BA9E}" destId="{316E4E44-EA70-4C49-9EE7-DA6368FEA34D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B12C176-E098-4DAB-B03F-8F5ABB2DDE82}" type="doc">
      <dgm:prSet loTypeId="urn:microsoft.com/office/officeart/2005/8/layout/radial6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7095F3F3-1B3A-4AAC-BA7C-F407D3350EDA}">
      <dgm:prSet phldrT="[Text]"/>
      <dgm:spPr/>
      <dgm:t>
        <a:bodyPr/>
        <a:lstStyle/>
        <a:p>
          <a:r>
            <a:rPr lang="en-US" dirty="0"/>
            <a:t>CDA</a:t>
          </a:r>
          <a:endParaRPr lang="en-ID" dirty="0"/>
        </a:p>
      </dgm:t>
    </dgm:pt>
    <dgm:pt modelId="{74F323D4-694B-434C-9A8D-430BFDE7FB5A}" type="parTrans" cxnId="{73D20D8B-6B38-4265-9320-B42204FBE1CF}">
      <dgm:prSet/>
      <dgm:spPr/>
      <dgm:t>
        <a:bodyPr/>
        <a:lstStyle/>
        <a:p>
          <a:endParaRPr lang="en-ID"/>
        </a:p>
      </dgm:t>
    </dgm:pt>
    <dgm:pt modelId="{4989AE2B-567D-493A-A94D-DCDD52604695}" type="sibTrans" cxnId="{73D20D8B-6B38-4265-9320-B42204FBE1CF}">
      <dgm:prSet/>
      <dgm:spPr/>
      <dgm:t>
        <a:bodyPr/>
        <a:lstStyle/>
        <a:p>
          <a:endParaRPr lang="en-ID"/>
        </a:p>
      </dgm:t>
    </dgm:pt>
    <dgm:pt modelId="{8C975D62-104F-4E47-ADD2-3C717F4673BC}">
      <dgm:prSet phldrT="[Text]"/>
      <dgm:spPr/>
      <dgm:t>
        <a:bodyPr/>
        <a:lstStyle/>
        <a:p>
          <a:r>
            <a:rPr lang="en-US" dirty="0"/>
            <a:t>Power</a:t>
          </a:r>
          <a:endParaRPr lang="en-ID" dirty="0"/>
        </a:p>
      </dgm:t>
    </dgm:pt>
    <dgm:pt modelId="{21EFBB8C-43F3-43F1-84AA-1B68ED4E9AB5}" type="parTrans" cxnId="{422A0A1E-D04F-432A-93B0-1C21E6E953FD}">
      <dgm:prSet/>
      <dgm:spPr/>
      <dgm:t>
        <a:bodyPr/>
        <a:lstStyle/>
        <a:p>
          <a:endParaRPr lang="en-ID"/>
        </a:p>
      </dgm:t>
    </dgm:pt>
    <dgm:pt modelId="{F0D1C608-3379-4F7B-912D-137C0A074B76}" type="sibTrans" cxnId="{422A0A1E-D04F-432A-93B0-1C21E6E953FD}">
      <dgm:prSet/>
      <dgm:spPr/>
      <dgm:t>
        <a:bodyPr/>
        <a:lstStyle/>
        <a:p>
          <a:endParaRPr lang="en-ID"/>
        </a:p>
      </dgm:t>
    </dgm:pt>
    <dgm:pt modelId="{31936F7B-6DFA-4C14-BC41-930605593769}">
      <dgm:prSet phldrT="[Text]"/>
      <dgm:spPr/>
      <dgm:t>
        <a:bodyPr/>
        <a:lstStyle/>
        <a:p>
          <a:r>
            <a:rPr lang="en-US" dirty="0"/>
            <a:t>Ideology</a:t>
          </a:r>
          <a:endParaRPr lang="en-ID" dirty="0"/>
        </a:p>
      </dgm:t>
    </dgm:pt>
    <dgm:pt modelId="{4CB0D929-54DD-43D0-B677-C34232590E2E}" type="parTrans" cxnId="{FB35778A-5A42-4F9B-A429-F3B44E2DBDB6}">
      <dgm:prSet/>
      <dgm:spPr/>
      <dgm:t>
        <a:bodyPr/>
        <a:lstStyle/>
        <a:p>
          <a:endParaRPr lang="en-ID"/>
        </a:p>
      </dgm:t>
    </dgm:pt>
    <dgm:pt modelId="{10A45123-4CC9-4B37-B65F-89F99B72532F}" type="sibTrans" cxnId="{FB35778A-5A42-4F9B-A429-F3B44E2DBDB6}">
      <dgm:prSet/>
      <dgm:spPr/>
      <dgm:t>
        <a:bodyPr/>
        <a:lstStyle/>
        <a:p>
          <a:endParaRPr lang="en-ID"/>
        </a:p>
      </dgm:t>
    </dgm:pt>
    <dgm:pt modelId="{8221D2F5-AD7D-417C-8849-4B2AD4BAE2A8}">
      <dgm:prSet phldrT="[Text]"/>
      <dgm:spPr/>
      <dgm:t>
        <a:bodyPr/>
        <a:lstStyle/>
        <a:p>
          <a:r>
            <a:rPr lang="en-US" dirty="0"/>
            <a:t>History</a:t>
          </a:r>
          <a:endParaRPr lang="en-ID" dirty="0"/>
        </a:p>
      </dgm:t>
    </dgm:pt>
    <dgm:pt modelId="{38879E08-D6F6-4F50-A8A8-7131FEB204D2}" type="parTrans" cxnId="{B4959C0F-320C-40B0-B070-53A6BD1A6E19}">
      <dgm:prSet/>
      <dgm:spPr/>
      <dgm:t>
        <a:bodyPr/>
        <a:lstStyle/>
        <a:p>
          <a:endParaRPr lang="en-ID"/>
        </a:p>
      </dgm:t>
    </dgm:pt>
    <dgm:pt modelId="{D9D99294-4640-4339-94D5-8B4993841C92}" type="sibTrans" cxnId="{B4959C0F-320C-40B0-B070-53A6BD1A6E19}">
      <dgm:prSet/>
      <dgm:spPr/>
      <dgm:t>
        <a:bodyPr/>
        <a:lstStyle/>
        <a:p>
          <a:endParaRPr lang="en-ID"/>
        </a:p>
      </dgm:t>
    </dgm:pt>
    <dgm:pt modelId="{B201D626-47C4-4597-B03F-4F2D5367E63A}" type="pres">
      <dgm:prSet presAssocID="{5B12C176-E098-4DAB-B03F-8F5ABB2DDE8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7C8CEF-6E9E-43F4-911A-CACC7C679839}" type="pres">
      <dgm:prSet presAssocID="{7095F3F3-1B3A-4AAC-BA7C-F407D3350EDA}" presName="centerShape" presStyleLbl="node0" presStyleIdx="0" presStyleCnt="1"/>
      <dgm:spPr/>
    </dgm:pt>
    <dgm:pt modelId="{102889FB-CDBA-401D-B31F-7350FA25C35F}" type="pres">
      <dgm:prSet presAssocID="{8C975D62-104F-4E47-ADD2-3C717F4673BC}" presName="node" presStyleLbl="node1" presStyleIdx="0" presStyleCnt="3">
        <dgm:presLayoutVars>
          <dgm:bulletEnabled val="1"/>
        </dgm:presLayoutVars>
      </dgm:prSet>
      <dgm:spPr/>
    </dgm:pt>
    <dgm:pt modelId="{DF7C133F-171B-451B-83F0-9203131A51C6}" type="pres">
      <dgm:prSet presAssocID="{8C975D62-104F-4E47-ADD2-3C717F4673BC}" presName="dummy" presStyleCnt="0"/>
      <dgm:spPr/>
    </dgm:pt>
    <dgm:pt modelId="{E119CB0D-DE39-4C8E-A06A-E8779D39F728}" type="pres">
      <dgm:prSet presAssocID="{F0D1C608-3379-4F7B-912D-137C0A074B76}" presName="sibTrans" presStyleLbl="sibTrans2D1" presStyleIdx="0" presStyleCnt="3"/>
      <dgm:spPr/>
    </dgm:pt>
    <dgm:pt modelId="{64664C2A-C719-4E88-B48A-839C65C339E4}" type="pres">
      <dgm:prSet presAssocID="{31936F7B-6DFA-4C14-BC41-930605593769}" presName="node" presStyleLbl="node1" presStyleIdx="1" presStyleCnt="3">
        <dgm:presLayoutVars>
          <dgm:bulletEnabled val="1"/>
        </dgm:presLayoutVars>
      </dgm:prSet>
      <dgm:spPr/>
    </dgm:pt>
    <dgm:pt modelId="{7DCC38E9-331E-4811-932D-917E267B7E45}" type="pres">
      <dgm:prSet presAssocID="{31936F7B-6DFA-4C14-BC41-930605593769}" presName="dummy" presStyleCnt="0"/>
      <dgm:spPr/>
    </dgm:pt>
    <dgm:pt modelId="{32BA9A95-72DF-4DBF-93B4-9D60866DC483}" type="pres">
      <dgm:prSet presAssocID="{10A45123-4CC9-4B37-B65F-89F99B72532F}" presName="sibTrans" presStyleLbl="sibTrans2D1" presStyleIdx="1" presStyleCnt="3"/>
      <dgm:spPr/>
    </dgm:pt>
    <dgm:pt modelId="{FA9C7759-B09D-4D06-B977-95F9CD307086}" type="pres">
      <dgm:prSet presAssocID="{8221D2F5-AD7D-417C-8849-4B2AD4BAE2A8}" presName="node" presStyleLbl="node1" presStyleIdx="2" presStyleCnt="3">
        <dgm:presLayoutVars>
          <dgm:bulletEnabled val="1"/>
        </dgm:presLayoutVars>
      </dgm:prSet>
      <dgm:spPr/>
    </dgm:pt>
    <dgm:pt modelId="{3845E45A-66CC-450A-9764-07B7E4A00CB3}" type="pres">
      <dgm:prSet presAssocID="{8221D2F5-AD7D-417C-8849-4B2AD4BAE2A8}" presName="dummy" presStyleCnt="0"/>
      <dgm:spPr/>
    </dgm:pt>
    <dgm:pt modelId="{90664401-018B-4E0B-9409-3BFFB59889B2}" type="pres">
      <dgm:prSet presAssocID="{D9D99294-4640-4339-94D5-8B4993841C92}" presName="sibTrans" presStyleLbl="sibTrans2D1" presStyleIdx="2" presStyleCnt="3"/>
      <dgm:spPr/>
    </dgm:pt>
  </dgm:ptLst>
  <dgm:cxnLst>
    <dgm:cxn modelId="{7C636E01-BE20-478D-98BB-FF3B05E66C42}" type="presOf" srcId="{D9D99294-4640-4339-94D5-8B4993841C92}" destId="{90664401-018B-4E0B-9409-3BFFB59889B2}" srcOrd="0" destOrd="0" presId="urn:microsoft.com/office/officeart/2005/8/layout/radial6"/>
    <dgm:cxn modelId="{18284702-3785-48D8-8150-230D44E5D524}" type="presOf" srcId="{31936F7B-6DFA-4C14-BC41-930605593769}" destId="{64664C2A-C719-4E88-B48A-839C65C339E4}" srcOrd="0" destOrd="0" presId="urn:microsoft.com/office/officeart/2005/8/layout/radial6"/>
    <dgm:cxn modelId="{B4959C0F-320C-40B0-B070-53A6BD1A6E19}" srcId="{7095F3F3-1B3A-4AAC-BA7C-F407D3350EDA}" destId="{8221D2F5-AD7D-417C-8849-4B2AD4BAE2A8}" srcOrd="2" destOrd="0" parTransId="{38879E08-D6F6-4F50-A8A8-7131FEB204D2}" sibTransId="{D9D99294-4640-4339-94D5-8B4993841C92}"/>
    <dgm:cxn modelId="{7508EC1B-EAC7-4177-9553-8E21F60AB55E}" type="presOf" srcId="{10A45123-4CC9-4B37-B65F-89F99B72532F}" destId="{32BA9A95-72DF-4DBF-93B4-9D60866DC483}" srcOrd="0" destOrd="0" presId="urn:microsoft.com/office/officeart/2005/8/layout/radial6"/>
    <dgm:cxn modelId="{422A0A1E-D04F-432A-93B0-1C21E6E953FD}" srcId="{7095F3F3-1B3A-4AAC-BA7C-F407D3350EDA}" destId="{8C975D62-104F-4E47-ADD2-3C717F4673BC}" srcOrd="0" destOrd="0" parTransId="{21EFBB8C-43F3-43F1-84AA-1B68ED4E9AB5}" sibTransId="{F0D1C608-3379-4F7B-912D-137C0A074B76}"/>
    <dgm:cxn modelId="{323E631F-1252-4A01-BDB8-BB15BAF92792}" type="presOf" srcId="{8C975D62-104F-4E47-ADD2-3C717F4673BC}" destId="{102889FB-CDBA-401D-B31F-7350FA25C35F}" srcOrd="0" destOrd="0" presId="urn:microsoft.com/office/officeart/2005/8/layout/radial6"/>
    <dgm:cxn modelId="{F8EAF829-D68F-414C-A9CD-48DF3808AAE3}" type="presOf" srcId="{8221D2F5-AD7D-417C-8849-4B2AD4BAE2A8}" destId="{FA9C7759-B09D-4D06-B977-95F9CD307086}" srcOrd="0" destOrd="0" presId="urn:microsoft.com/office/officeart/2005/8/layout/radial6"/>
    <dgm:cxn modelId="{FB35778A-5A42-4F9B-A429-F3B44E2DBDB6}" srcId="{7095F3F3-1B3A-4AAC-BA7C-F407D3350EDA}" destId="{31936F7B-6DFA-4C14-BC41-930605593769}" srcOrd="1" destOrd="0" parTransId="{4CB0D929-54DD-43D0-B677-C34232590E2E}" sibTransId="{10A45123-4CC9-4B37-B65F-89F99B72532F}"/>
    <dgm:cxn modelId="{73D20D8B-6B38-4265-9320-B42204FBE1CF}" srcId="{5B12C176-E098-4DAB-B03F-8F5ABB2DDE82}" destId="{7095F3F3-1B3A-4AAC-BA7C-F407D3350EDA}" srcOrd="0" destOrd="0" parTransId="{74F323D4-694B-434C-9A8D-430BFDE7FB5A}" sibTransId="{4989AE2B-567D-493A-A94D-DCDD52604695}"/>
    <dgm:cxn modelId="{34E04591-DA77-4A9D-89D6-D769D12D3222}" type="presOf" srcId="{F0D1C608-3379-4F7B-912D-137C0A074B76}" destId="{E119CB0D-DE39-4C8E-A06A-E8779D39F728}" srcOrd="0" destOrd="0" presId="urn:microsoft.com/office/officeart/2005/8/layout/radial6"/>
    <dgm:cxn modelId="{D640CBCC-76C2-4D97-9795-67B26E9A486F}" type="presOf" srcId="{5B12C176-E098-4DAB-B03F-8F5ABB2DDE82}" destId="{B201D626-47C4-4597-B03F-4F2D5367E63A}" srcOrd="0" destOrd="0" presId="urn:microsoft.com/office/officeart/2005/8/layout/radial6"/>
    <dgm:cxn modelId="{5DCFC2E1-576D-4136-BE77-DFB202569468}" type="presOf" srcId="{7095F3F3-1B3A-4AAC-BA7C-F407D3350EDA}" destId="{847C8CEF-6E9E-43F4-911A-CACC7C679839}" srcOrd="0" destOrd="0" presId="urn:microsoft.com/office/officeart/2005/8/layout/radial6"/>
    <dgm:cxn modelId="{7504E844-3491-4136-9D0B-93A4C55BDDD4}" type="presParOf" srcId="{B201D626-47C4-4597-B03F-4F2D5367E63A}" destId="{847C8CEF-6E9E-43F4-911A-CACC7C679839}" srcOrd="0" destOrd="0" presId="urn:microsoft.com/office/officeart/2005/8/layout/radial6"/>
    <dgm:cxn modelId="{AF617C1A-859D-40D9-B3F5-CD653786FE11}" type="presParOf" srcId="{B201D626-47C4-4597-B03F-4F2D5367E63A}" destId="{102889FB-CDBA-401D-B31F-7350FA25C35F}" srcOrd="1" destOrd="0" presId="urn:microsoft.com/office/officeart/2005/8/layout/radial6"/>
    <dgm:cxn modelId="{2B7C7F98-EA28-4655-B06C-BCFBE9124F68}" type="presParOf" srcId="{B201D626-47C4-4597-B03F-4F2D5367E63A}" destId="{DF7C133F-171B-451B-83F0-9203131A51C6}" srcOrd="2" destOrd="0" presId="urn:microsoft.com/office/officeart/2005/8/layout/radial6"/>
    <dgm:cxn modelId="{90660413-C1B7-4F87-BFD2-B8552FE97F96}" type="presParOf" srcId="{B201D626-47C4-4597-B03F-4F2D5367E63A}" destId="{E119CB0D-DE39-4C8E-A06A-E8779D39F728}" srcOrd="3" destOrd="0" presId="urn:microsoft.com/office/officeart/2005/8/layout/radial6"/>
    <dgm:cxn modelId="{2D2A47E2-7FE9-47E8-B7D3-DBF7FA8E070E}" type="presParOf" srcId="{B201D626-47C4-4597-B03F-4F2D5367E63A}" destId="{64664C2A-C719-4E88-B48A-839C65C339E4}" srcOrd="4" destOrd="0" presId="urn:microsoft.com/office/officeart/2005/8/layout/radial6"/>
    <dgm:cxn modelId="{DC4CB06E-A6DC-44EE-8E43-A39776F461B1}" type="presParOf" srcId="{B201D626-47C4-4597-B03F-4F2D5367E63A}" destId="{7DCC38E9-331E-4811-932D-917E267B7E45}" srcOrd="5" destOrd="0" presId="urn:microsoft.com/office/officeart/2005/8/layout/radial6"/>
    <dgm:cxn modelId="{723D8F45-EA51-42A1-90F9-BF210AB98F89}" type="presParOf" srcId="{B201D626-47C4-4597-B03F-4F2D5367E63A}" destId="{32BA9A95-72DF-4DBF-93B4-9D60866DC483}" srcOrd="6" destOrd="0" presId="urn:microsoft.com/office/officeart/2005/8/layout/radial6"/>
    <dgm:cxn modelId="{AD05005C-9238-4F20-A3F5-C5BCBBECA143}" type="presParOf" srcId="{B201D626-47C4-4597-B03F-4F2D5367E63A}" destId="{FA9C7759-B09D-4D06-B977-95F9CD307086}" srcOrd="7" destOrd="0" presId="urn:microsoft.com/office/officeart/2005/8/layout/radial6"/>
    <dgm:cxn modelId="{9BE545AF-AA56-4799-90AC-19E71D9C70BA}" type="presParOf" srcId="{B201D626-47C4-4597-B03F-4F2D5367E63A}" destId="{3845E45A-66CC-450A-9764-07B7E4A00CB3}" srcOrd="8" destOrd="0" presId="urn:microsoft.com/office/officeart/2005/8/layout/radial6"/>
    <dgm:cxn modelId="{6D954E01-EEFF-4BEB-8A8D-25F549ED73E4}" type="presParOf" srcId="{B201D626-47C4-4597-B03F-4F2D5367E63A}" destId="{90664401-018B-4E0B-9409-3BFFB59889B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6AB72B3-6B82-49BB-8735-A5C0F65D2184}" type="doc">
      <dgm:prSet loTypeId="urn:microsoft.com/office/officeart/2011/layout/ConvergingText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881D688-8F2C-474C-A338-4A5B9EEDDB31}">
      <dgm:prSet phldrT="[Text]" custT="1"/>
      <dgm:spPr/>
      <dgm:t>
        <a:bodyPr/>
        <a:lstStyle/>
        <a:p>
          <a:r>
            <a:rPr lang="en-US" sz="3600" dirty="0"/>
            <a:t>Tool Kit/Methodology for CDA</a:t>
          </a:r>
          <a:endParaRPr lang="en-ID" sz="3600" dirty="0"/>
        </a:p>
      </dgm:t>
    </dgm:pt>
    <dgm:pt modelId="{73B1ABFD-78E4-4DDB-ADE8-1BB78A6E616E}" type="parTrans" cxnId="{214F1BC5-FB1F-4F8F-A059-E61E480FAE38}">
      <dgm:prSet/>
      <dgm:spPr/>
      <dgm:t>
        <a:bodyPr/>
        <a:lstStyle/>
        <a:p>
          <a:endParaRPr lang="en-ID"/>
        </a:p>
      </dgm:t>
    </dgm:pt>
    <dgm:pt modelId="{99C0E298-D3DF-4060-A331-B6CF6E15DF9A}" type="sibTrans" cxnId="{214F1BC5-FB1F-4F8F-A059-E61E480FAE38}">
      <dgm:prSet/>
      <dgm:spPr/>
      <dgm:t>
        <a:bodyPr/>
        <a:lstStyle/>
        <a:p>
          <a:endParaRPr lang="en-ID"/>
        </a:p>
      </dgm:t>
    </dgm:pt>
    <dgm:pt modelId="{80E2E3EC-9A20-42DB-A10E-36763D6CF905}" type="pres">
      <dgm:prSet presAssocID="{36AB72B3-6B82-49BB-8735-A5C0F65D2184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6E53A1AF-9199-4C74-A851-F56B48D7056D}" type="pres">
      <dgm:prSet presAssocID="{3881D688-8F2C-474C-A338-4A5B9EEDDB31}" presName="composite" presStyleCnt="0"/>
      <dgm:spPr/>
    </dgm:pt>
    <dgm:pt modelId="{69CBD88F-46A9-43FC-84A7-BD46838BDF8F}" type="pres">
      <dgm:prSet presAssocID="{3881D688-8F2C-474C-A338-4A5B9EEDDB31}" presName="ParentAccent1" presStyleLbl="alignNode1" presStyleIdx="0" presStyleCnt="11"/>
      <dgm:spPr/>
    </dgm:pt>
    <dgm:pt modelId="{911319EB-4CD4-4969-BB32-BB3A363219A8}" type="pres">
      <dgm:prSet presAssocID="{3881D688-8F2C-474C-A338-4A5B9EEDDB31}" presName="ParentAccent2" presStyleLbl="alignNode1" presStyleIdx="1" presStyleCnt="11"/>
      <dgm:spPr/>
    </dgm:pt>
    <dgm:pt modelId="{3891F3F8-6307-463C-9E0D-81295954D657}" type="pres">
      <dgm:prSet presAssocID="{3881D688-8F2C-474C-A338-4A5B9EEDDB31}" presName="ParentAccent3" presStyleLbl="alignNode1" presStyleIdx="2" presStyleCnt="11"/>
      <dgm:spPr/>
    </dgm:pt>
    <dgm:pt modelId="{749E70FB-127A-48B5-ABA4-AF37671323F7}" type="pres">
      <dgm:prSet presAssocID="{3881D688-8F2C-474C-A338-4A5B9EEDDB31}" presName="ParentAccent4" presStyleLbl="alignNode1" presStyleIdx="3" presStyleCnt="11"/>
      <dgm:spPr/>
    </dgm:pt>
    <dgm:pt modelId="{9FB32019-5F1C-4751-910A-773E2272A4EE}" type="pres">
      <dgm:prSet presAssocID="{3881D688-8F2C-474C-A338-4A5B9EEDDB31}" presName="ParentAccent5" presStyleLbl="alignNode1" presStyleIdx="4" presStyleCnt="11"/>
      <dgm:spPr/>
    </dgm:pt>
    <dgm:pt modelId="{94B8BA72-ACAE-4D83-A064-61E7596596A8}" type="pres">
      <dgm:prSet presAssocID="{3881D688-8F2C-474C-A338-4A5B9EEDDB31}" presName="ParentAccent6" presStyleLbl="alignNode1" presStyleIdx="5" presStyleCnt="11"/>
      <dgm:spPr/>
    </dgm:pt>
    <dgm:pt modelId="{AB48BD8A-DD38-4DB1-9645-9773EB9ECE95}" type="pres">
      <dgm:prSet presAssocID="{3881D688-8F2C-474C-A338-4A5B9EEDDB31}" presName="ParentAccent7" presStyleLbl="alignNode1" presStyleIdx="6" presStyleCnt="11"/>
      <dgm:spPr/>
    </dgm:pt>
    <dgm:pt modelId="{88DCDB4C-A631-4323-81FB-81F04BFE13DA}" type="pres">
      <dgm:prSet presAssocID="{3881D688-8F2C-474C-A338-4A5B9EEDDB31}" presName="ParentAccent8" presStyleLbl="alignNode1" presStyleIdx="7" presStyleCnt="11"/>
      <dgm:spPr/>
    </dgm:pt>
    <dgm:pt modelId="{66C2D662-0AAE-40D5-A518-17D87213FD87}" type="pres">
      <dgm:prSet presAssocID="{3881D688-8F2C-474C-A338-4A5B9EEDDB31}" presName="ParentAccent9" presStyleLbl="alignNode1" presStyleIdx="8" presStyleCnt="11"/>
      <dgm:spPr/>
    </dgm:pt>
    <dgm:pt modelId="{E9B62481-ABF4-44B7-8DC4-8D47959E70D0}" type="pres">
      <dgm:prSet presAssocID="{3881D688-8F2C-474C-A338-4A5B9EEDDB31}" presName="ParentAccent10" presStyleLbl="alignNode1" presStyleIdx="9" presStyleCnt="11"/>
      <dgm:spPr/>
    </dgm:pt>
    <dgm:pt modelId="{886D09B8-72D9-4431-8EA4-12632E6D818D}" type="pres">
      <dgm:prSet presAssocID="{3881D688-8F2C-474C-A338-4A5B9EEDDB31}" presName="Parent" presStyleLbl="alignNode1" presStyleIdx="10" presStyleCnt="11">
        <dgm:presLayoutVars>
          <dgm:chMax val="5"/>
          <dgm:chPref val="3"/>
          <dgm:bulletEnabled val="1"/>
        </dgm:presLayoutVars>
      </dgm:prSet>
      <dgm:spPr/>
    </dgm:pt>
  </dgm:ptLst>
  <dgm:cxnLst>
    <dgm:cxn modelId="{214F1BC5-FB1F-4F8F-A059-E61E480FAE38}" srcId="{36AB72B3-6B82-49BB-8735-A5C0F65D2184}" destId="{3881D688-8F2C-474C-A338-4A5B9EEDDB31}" srcOrd="0" destOrd="0" parTransId="{73B1ABFD-78E4-4DDB-ADE8-1BB78A6E616E}" sibTransId="{99C0E298-D3DF-4060-A331-B6CF6E15DF9A}"/>
    <dgm:cxn modelId="{A26238CB-36B1-47DD-A7B5-483472DF4D4E}" type="presOf" srcId="{36AB72B3-6B82-49BB-8735-A5C0F65D2184}" destId="{80E2E3EC-9A20-42DB-A10E-36763D6CF905}" srcOrd="0" destOrd="0" presId="urn:microsoft.com/office/officeart/2011/layout/ConvergingText"/>
    <dgm:cxn modelId="{E1E0ABD2-D89B-41C1-8106-1EA052F7CBCB}" type="presOf" srcId="{3881D688-8F2C-474C-A338-4A5B9EEDDB31}" destId="{886D09B8-72D9-4431-8EA4-12632E6D818D}" srcOrd="0" destOrd="0" presId="urn:microsoft.com/office/officeart/2011/layout/ConvergingText"/>
    <dgm:cxn modelId="{E398B64C-3BCA-4CEB-AAAA-3C6760656BF0}" type="presParOf" srcId="{80E2E3EC-9A20-42DB-A10E-36763D6CF905}" destId="{6E53A1AF-9199-4C74-A851-F56B48D7056D}" srcOrd="0" destOrd="0" presId="urn:microsoft.com/office/officeart/2011/layout/ConvergingText"/>
    <dgm:cxn modelId="{D4031B95-80A8-442B-A36D-0902470E8736}" type="presParOf" srcId="{6E53A1AF-9199-4C74-A851-F56B48D7056D}" destId="{69CBD88F-46A9-43FC-84A7-BD46838BDF8F}" srcOrd="0" destOrd="0" presId="urn:microsoft.com/office/officeart/2011/layout/ConvergingText"/>
    <dgm:cxn modelId="{41269D7C-DDE6-4806-A1E7-CD5503574397}" type="presParOf" srcId="{6E53A1AF-9199-4C74-A851-F56B48D7056D}" destId="{911319EB-4CD4-4969-BB32-BB3A363219A8}" srcOrd="1" destOrd="0" presId="urn:microsoft.com/office/officeart/2011/layout/ConvergingText"/>
    <dgm:cxn modelId="{1FD463B4-D0D7-484B-9C35-56B066824B83}" type="presParOf" srcId="{6E53A1AF-9199-4C74-A851-F56B48D7056D}" destId="{3891F3F8-6307-463C-9E0D-81295954D657}" srcOrd="2" destOrd="0" presId="urn:microsoft.com/office/officeart/2011/layout/ConvergingText"/>
    <dgm:cxn modelId="{73BB3B30-98A8-43A6-A144-275B3F520589}" type="presParOf" srcId="{6E53A1AF-9199-4C74-A851-F56B48D7056D}" destId="{749E70FB-127A-48B5-ABA4-AF37671323F7}" srcOrd="3" destOrd="0" presId="urn:microsoft.com/office/officeart/2011/layout/ConvergingText"/>
    <dgm:cxn modelId="{D31D2187-38A5-4337-8EE2-4366F6A1A1A3}" type="presParOf" srcId="{6E53A1AF-9199-4C74-A851-F56B48D7056D}" destId="{9FB32019-5F1C-4751-910A-773E2272A4EE}" srcOrd="4" destOrd="0" presId="urn:microsoft.com/office/officeart/2011/layout/ConvergingText"/>
    <dgm:cxn modelId="{405FD9CD-5E5B-4432-B691-0D7EB7C06D53}" type="presParOf" srcId="{6E53A1AF-9199-4C74-A851-F56B48D7056D}" destId="{94B8BA72-ACAE-4D83-A064-61E7596596A8}" srcOrd="5" destOrd="0" presId="urn:microsoft.com/office/officeart/2011/layout/ConvergingText"/>
    <dgm:cxn modelId="{AFDE0ECD-4042-42B3-B45D-01EB9ABC98FC}" type="presParOf" srcId="{6E53A1AF-9199-4C74-A851-F56B48D7056D}" destId="{AB48BD8A-DD38-4DB1-9645-9773EB9ECE95}" srcOrd="6" destOrd="0" presId="urn:microsoft.com/office/officeart/2011/layout/ConvergingText"/>
    <dgm:cxn modelId="{A7B6746A-0415-4ADF-9316-E74CDA832045}" type="presParOf" srcId="{6E53A1AF-9199-4C74-A851-F56B48D7056D}" destId="{88DCDB4C-A631-4323-81FB-81F04BFE13DA}" srcOrd="7" destOrd="0" presId="urn:microsoft.com/office/officeart/2011/layout/ConvergingText"/>
    <dgm:cxn modelId="{34CC37F2-716C-4B53-89FD-21894B728924}" type="presParOf" srcId="{6E53A1AF-9199-4C74-A851-F56B48D7056D}" destId="{66C2D662-0AAE-40D5-A518-17D87213FD87}" srcOrd="8" destOrd="0" presId="urn:microsoft.com/office/officeart/2011/layout/ConvergingText"/>
    <dgm:cxn modelId="{18FDC32F-DCB1-42CB-AD1C-0A36C8C584CF}" type="presParOf" srcId="{6E53A1AF-9199-4C74-A851-F56B48D7056D}" destId="{E9B62481-ABF4-44B7-8DC4-8D47959E70D0}" srcOrd="9" destOrd="0" presId="urn:microsoft.com/office/officeart/2011/layout/ConvergingText"/>
    <dgm:cxn modelId="{FF9C1634-421B-40DA-831F-15F62C6F1E15}" type="presParOf" srcId="{6E53A1AF-9199-4C74-A851-F56B48D7056D}" destId="{886D09B8-72D9-4431-8EA4-12632E6D818D}" srcOrd="10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9DC3F06-9066-4406-8AE3-697AB11648D2}" type="doc">
      <dgm:prSet loTypeId="urn:diagrams.loki3.com/Bracke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E831736E-9F71-435C-B7E8-EC5D517F1C3C}">
      <dgm:prSet phldrT="[Text]"/>
      <dgm:spPr/>
      <dgm:t>
        <a:bodyPr/>
        <a:lstStyle/>
        <a:p>
          <a:r>
            <a:rPr lang="en-US" dirty="0"/>
            <a:t>Van Dijk’s Model</a:t>
          </a:r>
          <a:endParaRPr lang="en-ID" dirty="0"/>
        </a:p>
      </dgm:t>
    </dgm:pt>
    <dgm:pt modelId="{DE0770D0-EEBD-4F37-B3A9-C952EDBFCD43}" type="parTrans" cxnId="{46E174E7-2F0F-4E98-BC4D-CDD72304875C}">
      <dgm:prSet/>
      <dgm:spPr/>
      <dgm:t>
        <a:bodyPr/>
        <a:lstStyle/>
        <a:p>
          <a:endParaRPr lang="en-ID"/>
        </a:p>
      </dgm:t>
    </dgm:pt>
    <dgm:pt modelId="{A00966E2-364C-4E40-BE69-EC58F34E39C8}" type="sibTrans" cxnId="{46E174E7-2F0F-4E98-BC4D-CDD72304875C}">
      <dgm:prSet/>
      <dgm:spPr/>
      <dgm:t>
        <a:bodyPr/>
        <a:lstStyle/>
        <a:p>
          <a:endParaRPr lang="en-ID"/>
        </a:p>
      </dgm:t>
    </dgm:pt>
    <dgm:pt modelId="{EF1E6B5A-D58F-4E85-8BD2-6514429F7CEC}">
      <dgm:prSet phldrT="[Text]"/>
      <dgm:spPr/>
      <dgm:t>
        <a:bodyPr/>
        <a:lstStyle/>
        <a:p>
          <a:pPr>
            <a:buNone/>
          </a:pPr>
          <a:r>
            <a:rPr lang="en-US" b="0" i="0" dirty="0"/>
            <a:t>Word order
Lexical style
Coherence
Topic choice
Speech acts</a:t>
          </a:r>
          <a:endParaRPr lang="en-ID" dirty="0"/>
        </a:p>
      </dgm:t>
    </dgm:pt>
    <dgm:pt modelId="{AF7CE6F7-9E4B-4376-BFC6-8D0C6A918BEE}" type="parTrans" cxnId="{E6056F78-9CB8-44B4-9219-3D0194291337}">
      <dgm:prSet/>
      <dgm:spPr/>
      <dgm:t>
        <a:bodyPr/>
        <a:lstStyle/>
        <a:p>
          <a:endParaRPr lang="en-ID"/>
        </a:p>
      </dgm:t>
    </dgm:pt>
    <dgm:pt modelId="{95BF0F1B-2154-4E83-BE82-F805C4D55515}" type="sibTrans" cxnId="{E6056F78-9CB8-44B4-9219-3D0194291337}">
      <dgm:prSet/>
      <dgm:spPr/>
      <dgm:t>
        <a:bodyPr/>
        <a:lstStyle/>
        <a:p>
          <a:endParaRPr lang="en-ID"/>
        </a:p>
      </dgm:t>
    </dgm:pt>
    <dgm:pt modelId="{E2A97991-574D-43E4-A21B-BB41F0E552CC}" type="pres">
      <dgm:prSet presAssocID="{49DC3F06-9066-4406-8AE3-697AB11648D2}" presName="Name0" presStyleCnt="0">
        <dgm:presLayoutVars>
          <dgm:dir/>
          <dgm:animLvl val="lvl"/>
          <dgm:resizeHandles val="exact"/>
        </dgm:presLayoutVars>
      </dgm:prSet>
      <dgm:spPr/>
    </dgm:pt>
    <dgm:pt modelId="{73774044-906B-46F4-8639-EA738D015F04}" type="pres">
      <dgm:prSet presAssocID="{E831736E-9F71-435C-B7E8-EC5D517F1C3C}" presName="linNode" presStyleCnt="0"/>
      <dgm:spPr/>
    </dgm:pt>
    <dgm:pt modelId="{7F0BAAC4-7BE9-4B73-A416-42B490F64444}" type="pres">
      <dgm:prSet presAssocID="{E831736E-9F71-435C-B7E8-EC5D517F1C3C}" presName="parTx" presStyleLbl="revTx" presStyleIdx="0" presStyleCnt="1">
        <dgm:presLayoutVars>
          <dgm:chMax val="1"/>
          <dgm:bulletEnabled val="1"/>
        </dgm:presLayoutVars>
      </dgm:prSet>
      <dgm:spPr/>
    </dgm:pt>
    <dgm:pt modelId="{6500AD6B-CD3F-436D-8BE7-541A61367783}" type="pres">
      <dgm:prSet presAssocID="{E831736E-9F71-435C-B7E8-EC5D517F1C3C}" presName="bracket" presStyleLbl="parChTrans1D1" presStyleIdx="0" presStyleCnt="1"/>
      <dgm:spPr/>
    </dgm:pt>
    <dgm:pt modelId="{2841D221-F856-460D-8B55-4E424CF87B49}" type="pres">
      <dgm:prSet presAssocID="{E831736E-9F71-435C-B7E8-EC5D517F1C3C}" presName="spH" presStyleCnt="0"/>
      <dgm:spPr/>
    </dgm:pt>
    <dgm:pt modelId="{B415871F-1F91-4E9C-B00E-20FD76359719}" type="pres">
      <dgm:prSet presAssocID="{E831736E-9F71-435C-B7E8-EC5D517F1C3C}" presName="desTx" presStyleLbl="node1" presStyleIdx="0" presStyleCnt="1">
        <dgm:presLayoutVars>
          <dgm:bulletEnabled val="1"/>
        </dgm:presLayoutVars>
      </dgm:prSet>
      <dgm:spPr/>
    </dgm:pt>
  </dgm:ptLst>
  <dgm:cxnLst>
    <dgm:cxn modelId="{AB3CDD12-8FED-470E-B23F-F627D454B8BB}" type="presOf" srcId="{E831736E-9F71-435C-B7E8-EC5D517F1C3C}" destId="{7F0BAAC4-7BE9-4B73-A416-42B490F64444}" srcOrd="0" destOrd="0" presId="urn:diagrams.loki3.com/BracketList"/>
    <dgm:cxn modelId="{524E351C-00D6-4789-8AE6-87D964C4C8E5}" type="presOf" srcId="{49DC3F06-9066-4406-8AE3-697AB11648D2}" destId="{E2A97991-574D-43E4-A21B-BB41F0E552CC}" srcOrd="0" destOrd="0" presId="urn:diagrams.loki3.com/BracketList"/>
    <dgm:cxn modelId="{E6056F78-9CB8-44B4-9219-3D0194291337}" srcId="{E831736E-9F71-435C-B7E8-EC5D517F1C3C}" destId="{EF1E6B5A-D58F-4E85-8BD2-6514429F7CEC}" srcOrd="0" destOrd="0" parTransId="{AF7CE6F7-9E4B-4376-BFC6-8D0C6A918BEE}" sibTransId="{95BF0F1B-2154-4E83-BE82-F805C4D55515}"/>
    <dgm:cxn modelId="{4470A49A-59FC-4EBD-BCED-4856F979A474}" type="presOf" srcId="{EF1E6B5A-D58F-4E85-8BD2-6514429F7CEC}" destId="{B415871F-1F91-4E9C-B00E-20FD76359719}" srcOrd="0" destOrd="0" presId="urn:diagrams.loki3.com/BracketList"/>
    <dgm:cxn modelId="{46E174E7-2F0F-4E98-BC4D-CDD72304875C}" srcId="{49DC3F06-9066-4406-8AE3-697AB11648D2}" destId="{E831736E-9F71-435C-B7E8-EC5D517F1C3C}" srcOrd="0" destOrd="0" parTransId="{DE0770D0-EEBD-4F37-B3A9-C952EDBFCD43}" sibTransId="{A00966E2-364C-4E40-BE69-EC58F34E39C8}"/>
    <dgm:cxn modelId="{C51208AE-1ECF-43A8-BBBB-00AA47D7ACFE}" type="presParOf" srcId="{E2A97991-574D-43E4-A21B-BB41F0E552CC}" destId="{73774044-906B-46F4-8639-EA738D015F04}" srcOrd="0" destOrd="0" presId="urn:diagrams.loki3.com/BracketList"/>
    <dgm:cxn modelId="{25A44B0E-0582-441A-A4E4-A3352C9042C8}" type="presParOf" srcId="{73774044-906B-46F4-8639-EA738D015F04}" destId="{7F0BAAC4-7BE9-4B73-A416-42B490F64444}" srcOrd="0" destOrd="0" presId="urn:diagrams.loki3.com/BracketList"/>
    <dgm:cxn modelId="{F8B292A6-8779-4B16-B051-C7BB3AA0B48B}" type="presParOf" srcId="{73774044-906B-46F4-8639-EA738D015F04}" destId="{6500AD6B-CD3F-436D-8BE7-541A61367783}" srcOrd="1" destOrd="0" presId="urn:diagrams.loki3.com/BracketList"/>
    <dgm:cxn modelId="{DE79B9EA-08F3-419E-A456-27D207D16E77}" type="presParOf" srcId="{73774044-906B-46F4-8639-EA738D015F04}" destId="{2841D221-F856-460D-8B55-4E424CF87B49}" srcOrd="2" destOrd="0" presId="urn:diagrams.loki3.com/BracketList"/>
    <dgm:cxn modelId="{35445580-AFB2-4D1E-82F7-AED8894C97CF}" type="presParOf" srcId="{73774044-906B-46F4-8639-EA738D015F04}" destId="{B415871F-1F91-4E9C-B00E-20FD76359719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9DC3F06-9066-4406-8AE3-697AB11648D2}" type="doc">
      <dgm:prSet loTypeId="urn:diagrams.loki3.com/Bracke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E831736E-9F71-435C-B7E8-EC5D517F1C3C}">
      <dgm:prSet phldrT="[Text]"/>
      <dgm:spPr/>
      <dgm:t>
        <a:bodyPr/>
        <a:lstStyle/>
        <a:p>
          <a:r>
            <a:rPr lang="en-US" dirty="0"/>
            <a:t>Van Dijk’s Model</a:t>
          </a:r>
          <a:endParaRPr lang="en-ID" dirty="0"/>
        </a:p>
      </dgm:t>
    </dgm:pt>
    <dgm:pt modelId="{DE0770D0-EEBD-4F37-B3A9-C952EDBFCD43}" type="parTrans" cxnId="{46E174E7-2F0F-4E98-BC4D-CDD72304875C}">
      <dgm:prSet/>
      <dgm:spPr/>
      <dgm:t>
        <a:bodyPr/>
        <a:lstStyle/>
        <a:p>
          <a:endParaRPr lang="en-ID"/>
        </a:p>
      </dgm:t>
    </dgm:pt>
    <dgm:pt modelId="{A00966E2-364C-4E40-BE69-EC58F34E39C8}" type="sibTrans" cxnId="{46E174E7-2F0F-4E98-BC4D-CDD72304875C}">
      <dgm:prSet/>
      <dgm:spPr/>
      <dgm:t>
        <a:bodyPr/>
        <a:lstStyle/>
        <a:p>
          <a:endParaRPr lang="en-ID"/>
        </a:p>
      </dgm:t>
    </dgm:pt>
    <dgm:pt modelId="{EF1E6B5A-D58F-4E85-8BD2-6514429F7CEC}">
      <dgm:prSet phldrT="[Text]"/>
      <dgm:spPr/>
      <dgm:t>
        <a:bodyPr/>
        <a:lstStyle/>
        <a:p>
          <a:pPr>
            <a:buNone/>
          </a:pPr>
          <a:r>
            <a:rPr lang="en-ID" dirty="0"/>
            <a:t>Rhetorical figures</a:t>
          </a:r>
        </a:p>
      </dgm:t>
    </dgm:pt>
    <dgm:pt modelId="{AF7CE6F7-9E4B-4376-BFC6-8D0C6A918BEE}" type="parTrans" cxnId="{E6056F78-9CB8-44B4-9219-3D0194291337}">
      <dgm:prSet/>
      <dgm:spPr/>
      <dgm:t>
        <a:bodyPr/>
        <a:lstStyle/>
        <a:p>
          <a:endParaRPr lang="en-ID"/>
        </a:p>
      </dgm:t>
    </dgm:pt>
    <dgm:pt modelId="{95BF0F1B-2154-4E83-BE82-F805C4D55515}" type="sibTrans" cxnId="{E6056F78-9CB8-44B4-9219-3D0194291337}">
      <dgm:prSet/>
      <dgm:spPr/>
      <dgm:t>
        <a:bodyPr/>
        <a:lstStyle/>
        <a:p>
          <a:endParaRPr lang="en-ID"/>
        </a:p>
      </dgm:t>
    </dgm:pt>
    <dgm:pt modelId="{E516500A-C9CB-48FE-AC48-C366969A8145}">
      <dgm:prSet/>
      <dgm:spPr/>
      <dgm:t>
        <a:bodyPr/>
        <a:lstStyle/>
        <a:p>
          <a:pPr>
            <a:buNone/>
          </a:pPr>
          <a:r>
            <a:rPr lang="en-ID"/>
            <a:t>Syntactic structures</a:t>
          </a:r>
        </a:p>
      </dgm:t>
    </dgm:pt>
    <dgm:pt modelId="{A8667969-AE9C-4F83-A143-82B63998F3BB}" type="parTrans" cxnId="{8F44C297-792C-4B0A-B935-84B93BB8381F}">
      <dgm:prSet/>
      <dgm:spPr/>
      <dgm:t>
        <a:bodyPr/>
        <a:lstStyle/>
        <a:p>
          <a:endParaRPr lang="en-ID"/>
        </a:p>
      </dgm:t>
    </dgm:pt>
    <dgm:pt modelId="{87BC2C48-BA72-4F28-8A13-991FEFCA57CB}" type="sibTrans" cxnId="{8F44C297-792C-4B0A-B935-84B93BB8381F}">
      <dgm:prSet/>
      <dgm:spPr/>
      <dgm:t>
        <a:bodyPr/>
        <a:lstStyle/>
        <a:p>
          <a:endParaRPr lang="en-ID"/>
        </a:p>
      </dgm:t>
    </dgm:pt>
    <dgm:pt modelId="{F618E87E-1770-41CF-9145-73774AC975CF}">
      <dgm:prSet/>
      <dgm:spPr/>
      <dgm:t>
        <a:bodyPr/>
        <a:lstStyle/>
        <a:p>
          <a:pPr>
            <a:buNone/>
          </a:pPr>
          <a:r>
            <a:rPr lang="en-ID"/>
            <a:t>Turn takings</a:t>
          </a:r>
        </a:p>
      </dgm:t>
    </dgm:pt>
    <dgm:pt modelId="{CB432461-F77C-4593-9F55-62CCAA15ED2F}" type="parTrans" cxnId="{53FD761C-6F41-4CC5-B688-517E8C4042A9}">
      <dgm:prSet/>
      <dgm:spPr/>
      <dgm:t>
        <a:bodyPr/>
        <a:lstStyle/>
        <a:p>
          <a:endParaRPr lang="en-ID"/>
        </a:p>
      </dgm:t>
    </dgm:pt>
    <dgm:pt modelId="{F46F660C-BAAE-427D-B8EA-9947A4002921}" type="sibTrans" cxnId="{53FD761C-6F41-4CC5-B688-517E8C4042A9}">
      <dgm:prSet/>
      <dgm:spPr/>
      <dgm:t>
        <a:bodyPr/>
        <a:lstStyle/>
        <a:p>
          <a:endParaRPr lang="en-ID"/>
        </a:p>
      </dgm:t>
    </dgm:pt>
    <dgm:pt modelId="{1B1CD500-8222-45B4-B339-C7FBEEE79C87}">
      <dgm:prSet/>
      <dgm:spPr/>
      <dgm:t>
        <a:bodyPr/>
        <a:lstStyle/>
        <a:p>
          <a:pPr>
            <a:buNone/>
          </a:pPr>
          <a:r>
            <a:rPr lang="en-ID" dirty="0"/>
            <a:t>Repairs</a:t>
          </a:r>
        </a:p>
      </dgm:t>
    </dgm:pt>
    <dgm:pt modelId="{A1CDD15E-4638-4712-AF4A-8B55AA861886}" type="parTrans" cxnId="{FC72E6B3-BE0F-4148-B56D-47108B32F8A2}">
      <dgm:prSet/>
      <dgm:spPr/>
      <dgm:t>
        <a:bodyPr/>
        <a:lstStyle/>
        <a:p>
          <a:endParaRPr lang="en-ID"/>
        </a:p>
      </dgm:t>
    </dgm:pt>
    <dgm:pt modelId="{0280D09B-6A5C-4DD5-A87F-D4474A401A14}" type="sibTrans" cxnId="{FC72E6B3-BE0F-4148-B56D-47108B32F8A2}">
      <dgm:prSet/>
      <dgm:spPr/>
      <dgm:t>
        <a:bodyPr/>
        <a:lstStyle/>
        <a:p>
          <a:endParaRPr lang="en-ID"/>
        </a:p>
      </dgm:t>
    </dgm:pt>
    <dgm:pt modelId="{113FA428-96C3-432F-A576-C50E7C7F99D6}">
      <dgm:prSet/>
      <dgm:spPr/>
      <dgm:t>
        <a:bodyPr/>
        <a:lstStyle/>
        <a:p>
          <a:pPr>
            <a:buNone/>
          </a:pPr>
          <a:r>
            <a:rPr lang="en-ID" dirty="0"/>
            <a:t>Hesitation.</a:t>
          </a:r>
        </a:p>
      </dgm:t>
    </dgm:pt>
    <dgm:pt modelId="{4B0BC4FB-3E98-4500-B97F-BEE7FC40880D}" type="parTrans" cxnId="{8A3639B0-12EC-40CF-A897-12002B9E1934}">
      <dgm:prSet/>
      <dgm:spPr/>
    </dgm:pt>
    <dgm:pt modelId="{CF39268B-70F2-408B-BCD6-6A73CE8192C0}" type="sibTrans" cxnId="{8A3639B0-12EC-40CF-A897-12002B9E1934}">
      <dgm:prSet/>
      <dgm:spPr/>
    </dgm:pt>
    <dgm:pt modelId="{E2A97991-574D-43E4-A21B-BB41F0E552CC}" type="pres">
      <dgm:prSet presAssocID="{49DC3F06-9066-4406-8AE3-697AB11648D2}" presName="Name0" presStyleCnt="0">
        <dgm:presLayoutVars>
          <dgm:dir/>
          <dgm:animLvl val="lvl"/>
          <dgm:resizeHandles val="exact"/>
        </dgm:presLayoutVars>
      </dgm:prSet>
      <dgm:spPr/>
    </dgm:pt>
    <dgm:pt modelId="{73774044-906B-46F4-8639-EA738D015F04}" type="pres">
      <dgm:prSet presAssocID="{E831736E-9F71-435C-B7E8-EC5D517F1C3C}" presName="linNode" presStyleCnt="0"/>
      <dgm:spPr/>
    </dgm:pt>
    <dgm:pt modelId="{7F0BAAC4-7BE9-4B73-A416-42B490F64444}" type="pres">
      <dgm:prSet presAssocID="{E831736E-9F71-435C-B7E8-EC5D517F1C3C}" presName="parTx" presStyleLbl="revTx" presStyleIdx="0" presStyleCnt="1">
        <dgm:presLayoutVars>
          <dgm:chMax val="1"/>
          <dgm:bulletEnabled val="1"/>
        </dgm:presLayoutVars>
      </dgm:prSet>
      <dgm:spPr/>
    </dgm:pt>
    <dgm:pt modelId="{6500AD6B-CD3F-436D-8BE7-541A61367783}" type="pres">
      <dgm:prSet presAssocID="{E831736E-9F71-435C-B7E8-EC5D517F1C3C}" presName="bracket" presStyleLbl="parChTrans1D1" presStyleIdx="0" presStyleCnt="1"/>
      <dgm:spPr/>
    </dgm:pt>
    <dgm:pt modelId="{2841D221-F856-460D-8B55-4E424CF87B49}" type="pres">
      <dgm:prSet presAssocID="{E831736E-9F71-435C-B7E8-EC5D517F1C3C}" presName="spH" presStyleCnt="0"/>
      <dgm:spPr/>
    </dgm:pt>
    <dgm:pt modelId="{B415871F-1F91-4E9C-B00E-20FD76359719}" type="pres">
      <dgm:prSet presAssocID="{E831736E-9F71-435C-B7E8-EC5D517F1C3C}" presName="desTx" presStyleLbl="node1" presStyleIdx="0" presStyleCnt="1">
        <dgm:presLayoutVars>
          <dgm:bulletEnabled val="1"/>
        </dgm:presLayoutVars>
      </dgm:prSet>
      <dgm:spPr/>
    </dgm:pt>
  </dgm:ptLst>
  <dgm:cxnLst>
    <dgm:cxn modelId="{AB3CDD12-8FED-470E-B23F-F627D454B8BB}" type="presOf" srcId="{E831736E-9F71-435C-B7E8-EC5D517F1C3C}" destId="{7F0BAAC4-7BE9-4B73-A416-42B490F64444}" srcOrd="0" destOrd="0" presId="urn:diagrams.loki3.com/BracketList"/>
    <dgm:cxn modelId="{524E351C-00D6-4789-8AE6-87D964C4C8E5}" type="presOf" srcId="{49DC3F06-9066-4406-8AE3-697AB11648D2}" destId="{E2A97991-574D-43E4-A21B-BB41F0E552CC}" srcOrd="0" destOrd="0" presId="urn:diagrams.loki3.com/BracketList"/>
    <dgm:cxn modelId="{53FD761C-6F41-4CC5-B688-517E8C4042A9}" srcId="{E831736E-9F71-435C-B7E8-EC5D517F1C3C}" destId="{F618E87E-1770-41CF-9145-73774AC975CF}" srcOrd="2" destOrd="0" parTransId="{CB432461-F77C-4593-9F55-62CCAA15ED2F}" sibTransId="{F46F660C-BAAE-427D-B8EA-9947A4002921}"/>
    <dgm:cxn modelId="{47B1043F-0768-4502-AF94-DE9B6D1ED28E}" type="presOf" srcId="{1B1CD500-8222-45B4-B339-C7FBEEE79C87}" destId="{B415871F-1F91-4E9C-B00E-20FD76359719}" srcOrd="0" destOrd="3" presId="urn:diagrams.loki3.com/BracketList"/>
    <dgm:cxn modelId="{E6056F78-9CB8-44B4-9219-3D0194291337}" srcId="{E831736E-9F71-435C-B7E8-EC5D517F1C3C}" destId="{EF1E6B5A-D58F-4E85-8BD2-6514429F7CEC}" srcOrd="0" destOrd="0" parTransId="{AF7CE6F7-9E4B-4376-BFC6-8D0C6A918BEE}" sibTransId="{95BF0F1B-2154-4E83-BE82-F805C4D55515}"/>
    <dgm:cxn modelId="{8F44C297-792C-4B0A-B935-84B93BB8381F}" srcId="{E831736E-9F71-435C-B7E8-EC5D517F1C3C}" destId="{E516500A-C9CB-48FE-AC48-C366969A8145}" srcOrd="1" destOrd="0" parTransId="{A8667969-AE9C-4F83-A143-82B63998F3BB}" sibTransId="{87BC2C48-BA72-4F28-8A13-991FEFCA57CB}"/>
    <dgm:cxn modelId="{4470A49A-59FC-4EBD-BCED-4856F979A474}" type="presOf" srcId="{EF1E6B5A-D58F-4E85-8BD2-6514429F7CEC}" destId="{B415871F-1F91-4E9C-B00E-20FD76359719}" srcOrd="0" destOrd="0" presId="urn:diagrams.loki3.com/BracketList"/>
    <dgm:cxn modelId="{BA28A3AC-F822-48F2-A269-9BEC987EB02D}" type="presOf" srcId="{F618E87E-1770-41CF-9145-73774AC975CF}" destId="{B415871F-1F91-4E9C-B00E-20FD76359719}" srcOrd="0" destOrd="2" presId="urn:diagrams.loki3.com/BracketList"/>
    <dgm:cxn modelId="{8A3639B0-12EC-40CF-A897-12002B9E1934}" srcId="{E831736E-9F71-435C-B7E8-EC5D517F1C3C}" destId="{113FA428-96C3-432F-A576-C50E7C7F99D6}" srcOrd="4" destOrd="0" parTransId="{4B0BC4FB-3E98-4500-B97F-BEE7FC40880D}" sibTransId="{CF39268B-70F2-408B-BCD6-6A73CE8192C0}"/>
    <dgm:cxn modelId="{FC72E6B3-BE0F-4148-B56D-47108B32F8A2}" srcId="{E831736E-9F71-435C-B7E8-EC5D517F1C3C}" destId="{1B1CD500-8222-45B4-B339-C7FBEEE79C87}" srcOrd="3" destOrd="0" parTransId="{A1CDD15E-4638-4712-AF4A-8B55AA861886}" sibTransId="{0280D09B-6A5C-4DD5-A87F-D4474A401A14}"/>
    <dgm:cxn modelId="{0E631CC9-BC3E-4694-910C-7E60FAF64013}" type="presOf" srcId="{E516500A-C9CB-48FE-AC48-C366969A8145}" destId="{B415871F-1F91-4E9C-B00E-20FD76359719}" srcOrd="0" destOrd="1" presId="urn:diagrams.loki3.com/BracketList"/>
    <dgm:cxn modelId="{2C7297CA-DAEC-43C3-805D-33470172928A}" type="presOf" srcId="{113FA428-96C3-432F-A576-C50E7C7F99D6}" destId="{B415871F-1F91-4E9C-B00E-20FD76359719}" srcOrd="0" destOrd="4" presId="urn:diagrams.loki3.com/BracketList"/>
    <dgm:cxn modelId="{46E174E7-2F0F-4E98-BC4D-CDD72304875C}" srcId="{49DC3F06-9066-4406-8AE3-697AB11648D2}" destId="{E831736E-9F71-435C-B7E8-EC5D517F1C3C}" srcOrd="0" destOrd="0" parTransId="{DE0770D0-EEBD-4F37-B3A9-C952EDBFCD43}" sibTransId="{A00966E2-364C-4E40-BE69-EC58F34E39C8}"/>
    <dgm:cxn modelId="{C51208AE-1ECF-43A8-BBBB-00AA47D7ACFE}" type="presParOf" srcId="{E2A97991-574D-43E4-A21B-BB41F0E552CC}" destId="{73774044-906B-46F4-8639-EA738D015F04}" srcOrd="0" destOrd="0" presId="urn:diagrams.loki3.com/BracketList"/>
    <dgm:cxn modelId="{25A44B0E-0582-441A-A4E4-A3352C9042C8}" type="presParOf" srcId="{73774044-906B-46F4-8639-EA738D015F04}" destId="{7F0BAAC4-7BE9-4B73-A416-42B490F64444}" srcOrd="0" destOrd="0" presId="urn:diagrams.loki3.com/BracketList"/>
    <dgm:cxn modelId="{F8B292A6-8779-4B16-B051-C7BB3AA0B48B}" type="presParOf" srcId="{73774044-906B-46F4-8639-EA738D015F04}" destId="{6500AD6B-CD3F-436D-8BE7-541A61367783}" srcOrd="1" destOrd="0" presId="urn:diagrams.loki3.com/BracketList"/>
    <dgm:cxn modelId="{DE79B9EA-08F3-419E-A456-27D207D16E77}" type="presParOf" srcId="{73774044-906B-46F4-8639-EA738D015F04}" destId="{2841D221-F856-460D-8B55-4E424CF87B49}" srcOrd="2" destOrd="0" presId="urn:diagrams.loki3.com/BracketList"/>
    <dgm:cxn modelId="{35445580-AFB2-4D1E-82F7-AED8894C97CF}" type="presParOf" srcId="{73774044-906B-46F4-8639-EA738D015F04}" destId="{B415871F-1F91-4E9C-B00E-20FD76359719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9DC3F06-9066-4406-8AE3-697AB11648D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E831736E-9F71-435C-B7E8-EC5D517F1C3C}">
      <dgm:prSet phldrT="[Text]"/>
      <dgm:spPr/>
      <dgm:t>
        <a:bodyPr/>
        <a:lstStyle/>
        <a:p>
          <a:r>
            <a:rPr lang="en-US" dirty="0"/>
            <a:t>Norman Fairclough</a:t>
          </a:r>
          <a:endParaRPr lang="en-ID" dirty="0"/>
        </a:p>
      </dgm:t>
    </dgm:pt>
    <dgm:pt modelId="{DE0770D0-EEBD-4F37-B3A9-C952EDBFCD43}" type="parTrans" cxnId="{46E174E7-2F0F-4E98-BC4D-CDD72304875C}">
      <dgm:prSet/>
      <dgm:spPr/>
      <dgm:t>
        <a:bodyPr/>
        <a:lstStyle/>
        <a:p>
          <a:endParaRPr lang="en-ID"/>
        </a:p>
      </dgm:t>
    </dgm:pt>
    <dgm:pt modelId="{A00966E2-364C-4E40-BE69-EC58F34E39C8}" type="sibTrans" cxnId="{46E174E7-2F0F-4E98-BC4D-CDD72304875C}">
      <dgm:prSet/>
      <dgm:spPr/>
      <dgm:t>
        <a:bodyPr/>
        <a:lstStyle/>
        <a:p>
          <a:endParaRPr lang="en-ID"/>
        </a:p>
      </dgm:t>
    </dgm:pt>
    <dgm:pt modelId="{EF1E6B5A-D58F-4E85-8BD2-6514429F7CEC}">
      <dgm:prSet phldrT="[Text]"/>
      <dgm:spPr/>
      <dgm:t>
        <a:bodyPr/>
        <a:lstStyle/>
        <a:p>
          <a:pPr>
            <a:buNone/>
          </a:pPr>
          <a:r>
            <a:rPr lang="en-ID" b="1" i="0" dirty="0"/>
            <a:t>Ideology behind Obama’s political speeches</a:t>
          </a:r>
          <a:endParaRPr lang="en-ID" dirty="0"/>
        </a:p>
      </dgm:t>
    </dgm:pt>
    <dgm:pt modelId="{AF7CE6F7-9E4B-4376-BFC6-8D0C6A918BEE}" type="parTrans" cxnId="{E6056F78-9CB8-44B4-9219-3D0194291337}">
      <dgm:prSet/>
      <dgm:spPr/>
      <dgm:t>
        <a:bodyPr/>
        <a:lstStyle/>
        <a:p>
          <a:endParaRPr lang="en-ID"/>
        </a:p>
      </dgm:t>
    </dgm:pt>
    <dgm:pt modelId="{95BF0F1B-2154-4E83-BE82-F805C4D55515}" type="sibTrans" cxnId="{E6056F78-9CB8-44B4-9219-3D0194291337}">
      <dgm:prSet/>
      <dgm:spPr/>
      <dgm:t>
        <a:bodyPr/>
        <a:lstStyle/>
        <a:p>
          <a:endParaRPr lang="en-ID"/>
        </a:p>
      </dgm:t>
    </dgm:pt>
    <dgm:pt modelId="{9094297E-CE9A-426D-8F4D-357313A2E314}" type="pres">
      <dgm:prSet presAssocID="{49DC3F06-9066-4406-8AE3-697AB11648D2}" presName="linear" presStyleCnt="0">
        <dgm:presLayoutVars>
          <dgm:dir/>
          <dgm:animLvl val="lvl"/>
          <dgm:resizeHandles val="exact"/>
        </dgm:presLayoutVars>
      </dgm:prSet>
      <dgm:spPr/>
    </dgm:pt>
    <dgm:pt modelId="{7EB034AB-F486-44CE-B416-D65AD49D672E}" type="pres">
      <dgm:prSet presAssocID="{E831736E-9F71-435C-B7E8-EC5D517F1C3C}" presName="parentLin" presStyleCnt="0"/>
      <dgm:spPr/>
    </dgm:pt>
    <dgm:pt modelId="{B76D0793-D208-4437-A04B-D611EACD6C80}" type="pres">
      <dgm:prSet presAssocID="{E831736E-9F71-435C-B7E8-EC5D517F1C3C}" presName="parentLeftMargin" presStyleLbl="node1" presStyleIdx="0" presStyleCnt="1"/>
      <dgm:spPr/>
    </dgm:pt>
    <dgm:pt modelId="{262633D9-2935-44F4-91C5-0467C4B4EF10}" type="pres">
      <dgm:prSet presAssocID="{E831736E-9F71-435C-B7E8-EC5D517F1C3C}" presName="parentText" presStyleLbl="node1" presStyleIdx="0" presStyleCnt="1" custLinFactNeighborY="583">
        <dgm:presLayoutVars>
          <dgm:chMax val="0"/>
          <dgm:bulletEnabled val="1"/>
        </dgm:presLayoutVars>
      </dgm:prSet>
      <dgm:spPr/>
    </dgm:pt>
    <dgm:pt modelId="{8449C090-3DA7-4050-9C7B-71D921DE6367}" type="pres">
      <dgm:prSet presAssocID="{E831736E-9F71-435C-B7E8-EC5D517F1C3C}" presName="negativeSpace" presStyleCnt="0"/>
      <dgm:spPr/>
    </dgm:pt>
    <dgm:pt modelId="{8457AABF-E691-48A1-8BD0-E1457AA6F6D8}" type="pres">
      <dgm:prSet presAssocID="{E831736E-9F71-435C-B7E8-EC5D517F1C3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0C4DE2D-E503-4470-84FE-12693DB19B7B}" type="presOf" srcId="{E831736E-9F71-435C-B7E8-EC5D517F1C3C}" destId="{B76D0793-D208-4437-A04B-D611EACD6C80}" srcOrd="0" destOrd="0" presId="urn:microsoft.com/office/officeart/2005/8/layout/list1"/>
    <dgm:cxn modelId="{A94B6632-2855-41D2-8D1E-0A73E3D400C4}" type="presOf" srcId="{E831736E-9F71-435C-B7E8-EC5D517F1C3C}" destId="{262633D9-2935-44F4-91C5-0467C4B4EF10}" srcOrd="1" destOrd="0" presId="urn:microsoft.com/office/officeart/2005/8/layout/list1"/>
    <dgm:cxn modelId="{B3E6894C-77E5-4A79-9C1C-522AEC9E6006}" type="presOf" srcId="{EF1E6B5A-D58F-4E85-8BD2-6514429F7CEC}" destId="{8457AABF-E691-48A1-8BD0-E1457AA6F6D8}" srcOrd="0" destOrd="0" presId="urn:microsoft.com/office/officeart/2005/8/layout/list1"/>
    <dgm:cxn modelId="{E6056F78-9CB8-44B4-9219-3D0194291337}" srcId="{E831736E-9F71-435C-B7E8-EC5D517F1C3C}" destId="{EF1E6B5A-D58F-4E85-8BD2-6514429F7CEC}" srcOrd="0" destOrd="0" parTransId="{AF7CE6F7-9E4B-4376-BFC6-8D0C6A918BEE}" sibTransId="{95BF0F1B-2154-4E83-BE82-F805C4D55515}"/>
    <dgm:cxn modelId="{46E174E7-2F0F-4E98-BC4D-CDD72304875C}" srcId="{49DC3F06-9066-4406-8AE3-697AB11648D2}" destId="{E831736E-9F71-435C-B7E8-EC5D517F1C3C}" srcOrd="0" destOrd="0" parTransId="{DE0770D0-EEBD-4F37-B3A9-C952EDBFCD43}" sibTransId="{A00966E2-364C-4E40-BE69-EC58F34E39C8}"/>
    <dgm:cxn modelId="{3A37A9EA-D7E9-4F70-88AE-CEF362C186DC}" type="presOf" srcId="{49DC3F06-9066-4406-8AE3-697AB11648D2}" destId="{9094297E-CE9A-426D-8F4D-357313A2E314}" srcOrd="0" destOrd="0" presId="urn:microsoft.com/office/officeart/2005/8/layout/list1"/>
    <dgm:cxn modelId="{4F507E41-F7D5-436E-9683-6D3A517DA484}" type="presParOf" srcId="{9094297E-CE9A-426D-8F4D-357313A2E314}" destId="{7EB034AB-F486-44CE-B416-D65AD49D672E}" srcOrd="0" destOrd="0" presId="urn:microsoft.com/office/officeart/2005/8/layout/list1"/>
    <dgm:cxn modelId="{8FCF0574-B097-4315-87F8-C29D39353083}" type="presParOf" srcId="{7EB034AB-F486-44CE-B416-D65AD49D672E}" destId="{B76D0793-D208-4437-A04B-D611EACD6C80}" srcOrd="0" destOrd="0" presId="urn:microsoft.com/office/officeart/2005/8/layout/list1"/>
    <dgm:cxn modelId="{146F6D18-7428-4EA1-B1FC-1080A2021FAD}" type="presParOf" srcId="{7EB034AB-F486-44CE-B416-D65AD49D672E}" destId="{262633D9-2935-44F4-91C5-0467C4B4EF10}" srcOrd="1" destOrd="0" presId="urn:microsoft.com/office/officeart/2005/8/layout/list1"/>
    <dgm:cxn modelId="{27599719-DC67-4536-AC68-188FB288D3E6}" type="presParOf" srcId="{9094297E-CE9A-426D-8F4D-357313A2E314}" destId="{8449C090-3DA7-4050-9C7B-71D921DE6367}" srcOrd="1" destOrd="0" presId="urn:microsoft.com/office/officeart/2005/8/layout/list1"/>
    <dgm:cxn modelId="{6768094C-2A57-4201-9FF2-4CECB97B8953}" type="presParOf" srcId="{9094297E-CE9A-426D-8F4D-357313A2E314}" destId="{8457AABF-E691-48A1-8BD0-E1457AA6F6D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9DC3F06-9066-4406-8AE3-697AB11648D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E831736E-9F71-435C-B7E8-EC5D517F1C3C}">
      <dgm:prSet phldrT="[Text]"/>
      <dgm:spPr/>
      <dgm:t>
        <a:bodyPr/>
        <a:lstStyle/>
        <a:p>
          <a:r>
            <a:rPr lang="en-US" dirty="0"/>
            <a:t>Norman Fairclough</a:t>
          </a:r>
          <a:endParaRPr lang="en-ID" dirty="0"/>
        </a:p>
      </dgm:t>
    </dgm:pt>
    <dgm:pt modelId="{DE0770D0-EEBD-4F37-B3A9-C952EDBFCD43}" type="parTrans" cxnId="{46E174E7-2F0F-4E98-BC4D-CDD72304875C}">
      <dgm:prSet/>
      <dgm:spPr/>
      <dgm:t>
        <a:bodyPr/>
        <a:lstStyle/>
        <a:p>
          <a:endParaRPr lang="en-ID"/>
        </a:p>
      </dgm:t>
    </dgm:pt>
    <dgm:pt modelId="{A00966E2-364C-4E40-BE69-EC58F34E39C8}" type="sibTrans" cxnId="{46E174E7-2F0F-4E98-BC4D-CDD72304875C}">
      <dgm:prSet/>
      <dgm:spPr/>
      <dgm:t>
        <a:bodyPr/>
        <a:lstStyle/>
        <a:p>
          <a:endParaRPr lang="en-ID"/>
        </a:p>
      </dgm:t>
    </dgm:pt>
    <dgm:pt modelId="{EF1E6B5A-D58F-4E85-8BD2-6514429F7CEC}">
      <dgm:prSet phldrT="[Text]"/>
      <dgm:spPr/>
      <dgm:t>
        <a:bodyPr/>
        <a:lstStyle/>
        <a:p>
          <a:pPr>
            <a:buNone/>
          </a:pPr>
          <a:r>
            <a:rPr lang="en-ID" b="1" i="0" dirty="0"/>
            <a:t>“Ideologies reside in texts”….”texts are open for diverse interpretation” (Fairclough 1995)</a:t>
          </a:r>
          <a:endParaRPr lang="en-ID" dirty="0"/>
        </a:p>
      </dgm:t>
    </dgm:pt>
    <dgm:pt modelId="{AF7CE6F7-9E4B-4376-BFC6-8D0C6A918BEE}" type="parTrans" cxnId="{E6056F78-9CB8-44B4-9219-3D0194291337}">
      <dgm:prSet/>
      <dgm:spPr/>
      <dgm:t>
        <a:bodyPr/>
        <a:lstStyle/>
        <a:p>
          <a:endParaRPr lang="en-ID"/>
        </a:p>
      </dgm:t>
    </dgm:pt>
    <dgm:pt modelId="{95BF0F1B-2154-4E83-BE82-F805C4D55515}" type="sibTrans" cxnId="{E6056F78-9CB8-44B4-9219-3D0194291337}">
      <dgm:prSet/>
      <dgm:spPr/>
      <dgm:t>
        <a:bodyPr/>
        <a:lstStyle/>
        <a:p>
          <a:endParaRPr lang="en-ID"/>
        </a:p>
      </dgm:t>
    </dgm:pt>
    <dgm:pt modelId="{9094297E-CE9A-426D-8F4D-357313A2E314}" type="pres">
      <dgm:prSet presAssocID="{49DC3F06-9066-4406-8AE3-697AB11648D2}" presName="linear" presStyleCnt="0">
        <dgm:presLayoutVars>
          <dgm:dir/>
          <dgm:animLvl val="lvl"/>
          <dgm:resizeHandles val="exact"/>
        </dgm:presLayoutVars>
      </dgm:prSet>
      <dgm:spPr/>
    </dgm:pt>
    <dgm:pt modelId="{7EB034AB-F486-44CE-B416-D65AD49D672E}" type="pres">
      <dgm:prSet presAssocID="{E831736E-9F71-435C-B7E8-EC5D517F1C3C}" presName="parentLin" presStyleCnt="0"/>
      <dgm:spPr/>
    </dgm:pt>
    <dgm:pt modelId="{B76D0793-D208-4437-A04B-D611EACD6C80}" type="pres">
      <dgm:prSet presAssocID="{E831736E-9F71-435C-B7E8-EC5D517F1C3C}" presName="parentLeftMargin" presStyleLbl="node1" presStyleIdx="0" presStyleCnt="1"/>
      <dgm:spPr/>
    </dgm:pt>
    <dgm:pt modelId="{262633D9-2935-44F4-91C5-0467C4B4EF10}" type="pres">
      <dgm:prSet presAssocID="{E831736E-9F71-435C-B7E8-EC5D517F1C3C}" presName="parentText" presStyleLbl="node1" presStyleIdx="0" presStyleCnt="1" custLinFactNeighborY="583">
        <dgm:presLayoutVars>
          <dgm:chMax val="0"/>
          <dgm:bulletEnabled val="1"/>
        </dgm:presLayoutVars>
      </dgm:prSet>
      <dgm:spPr/>
    </dgm:pt>
    <dgm:pt modelId="{8449C090-3DA7-4050-9C7B-71D921DE6367}" type="pres">
      <dgm:prSet presAssocID="{E831736E-9F71-435C-B7E8-EC5D517F1C3C}" presName="negativeSpace" presStyleCnt="0"/>
      <dgm:spPr/>
    </dgm:pt>
    <dgm:pt modelId="{8457AABF-E691-48A1-8BD0-E1457AA6F6D8}" type="pres">
      <dgm:prSet presAssocID="{E831736E-9F71-435C-B7E8-EC5D517F1C3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0C4DE2D-E503-4470-84FE-12693DB19B7B}" type="presOf" srcId="{E831736E-9F71-435C-B7E8-EC5D517F1C3C}" destId="{B76D0793-D208-4437-A04B-D611EACD6C80}" srcOrd="0" destOrd="0" presId="urn:microsoft.com/office/officeart/2005/8/layout/list1"/>
    <dgm:cxn modelId="{A94B6632-2855-41D2-8D1E-0A73E3D400C4}" type="presOf" srcId="{E831736E-9F71-435C-B7E8-EC5D517F1C3C}" destId="{262633D9-2935-44F4-91C5-0467C4B4EF10}" srcOrd="1" destOrd="0" presId="urn:microsoft.com/office/officeart/2005/8/layout/list1"/>
    <dgm:cxn modelId="{B3E6894C-77E5-4A79-9C1C-522AEC9E6006}" type="presOf" srcId="{EF1E6B5A-D58F-4E85-8BD2-6514429F7CEC}" destId="{8457AABF-E691-48A1-8BD0-E1457AA6F6D8}" srcOrd="0" destOrd="0" presId="urn:microsoft.com/office/officeart/2005/8/layout/list1"/>
    <dgm:cxn modelId="{E6056F78-9CB8-44B4-9219-3D0194291337}" srcId="{E831736E-9F71-435C-B7E8-EC5D517F1C3C}" destId="{EF1E6B5A-D58F-4E85-8BD2-6514429F7CEC}" srcOrd="0" destOrd="0" parTransId="{AF7CE6F7-9E4B-4376-BFC6-8D0C6A918BEE}" sibTransId="{95BF0F1B-2154-4E83-BE82-F805C4D55515}"/>
    <dgm:cxn modelId="{46E174E7-2F0F-4E98-BC4D-CDD72304875C}" srcId="{49DC3F06-9066-4406-8AE3-697AB11648D2}" destId="{E831736E-9F71-435C-B7E8-EC5D517F1C3C}" srcOrd="0" destOrd="0" parTransId="{DE0770D0-EEBD-4F37-B3A9-C952EDBFCD43}" sibTransId="{A00966E2-364C-4E40-BE69-EC58F34E39C8}"/>
    <dgm:cxn modelId="{3A37A9EA-D7E9-4F70-88AE-CEF362C186DC}" type="presOf" srcId="{49DC3F06-9066-4406-8AE3-697AB11648D2}" destId="{9094297E-CE9A-426D-8F4D-357313A2E314}" srcOrd="0" destOrd="0" presId="urn:microsoft.com/office/officeart/2005/8/layout/list1"/>
    <dgm:cxn modelId="{4F507E41-F7D5-436E-9683-6D3A517DA484}" type="presParOf" srcId="{9094297E-CE9A-426D-8F4D-357313A2E314}" destId="{7EB034AB-F486-44CE-B416-D65AD49D672E}" srcOrd="0" destOrd="0" presId="urn:microsoft.com/office/officeart/2005/8/layout/list1"/>
    <dgm:cxn modelId="{8FCF0574-B097-4315-87F8-C29D39353083}" type="presParOf" srcId="{7EB034AB-F486-44CE-B416-D65AD49D672E}" destId="{B76D0793-D208-4437-A04B-D611EACD6C80}" srcOrd="0" destOrd="0" presId="urn:microsoft.com/office/officeart/2005/8/layout/list1"/>
    <dgm:cxn modelId="{146F6D18-7428-4EA1-B1FC-1080A2021FAD}" type="presParOf" srcId="{7EB034AB-F486-44CE-B416-D65AD49D672E}" destId="{262633D9-2935-44F4-91C5-0467C4B4EF10}" srcOrd="1" destOrd="0" presId="urn:microsoft.com/office/officeart/2005/8/layout/list1"/>
    <dgm:cxn modelId="{27599719-DC67-4536-AC68-188FB288D3E6}" type="presParOf" srcId="{9094297E-CE9A-426D-8F4D-357313A2E314}" destId="{8449C090-3DA7-4050-9C7B-71D921DE6367}" srcOrd="1" destOrd="0" presId="urn:microsoft.com/office/officeart/2005/8/layout/list1"/>
    <dgm:cxn modelId="{6768094C-2A57-4201-9FF2-4CECB97B8953}" type="presParOf" srcId="{9094297E-CE9A-426D-8F4D-357313A2E314}" destId="{8457AABF-E691-48A1-8BD0-E1457AA6F6D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8037B6B-21BC-448A-AA3E-64088249A148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24CBEA2B-FCE0-4A62-8841-CDB00F7D45E2}">
      <dgm:prSet phldrT="[Text]" custT="1"/>
      <dgm:spPr/>
      <dgm:t>
        <a:bodyPr/>
        <a:lstStyle/>
        <a:p>
          <a:pPr>
            <a:buFontTx/>
            <a:buNone/>
          </a:pPr>
          <a:r>
            <a:rPr lang="en-ID" altLang="en-US" sz="6600" dirty="0"/>
            <a:t>
THREE LEVELS OF DISCOURSE</a:t>
          </a:r>
          <a:endParaRPr lang="en-ID" sz="6600" b="1" dirty="0"/>
        </a:p>
      </dgm:t>
    </dgm:pt>
    <dgm:pt modelId="{A254FFF1-02B5-4622-B820-CBC941642BA6}" type="parTrans" cxnId="{0174A6C6-E6BD-430A-BE9C-87834680AAB0}">
      <dgm:prSet/>
      <dgm:spPr/>
      <dgm:t>
        <a:bodyPr/>
        <a:lstStyle/>
        <a:p>
          <a:endParaRPr lang="en-ID"/>
        </a:p>
      </dgm:t>
    </dgm:pt>
    <dgm:pt modelId="{BD3EEF59-4B66-4454-BA2D-09CE3ACBD072}" type="sibTrans" cxnId="{0174A6C6-E6BD-430A-BE9C-87834680AAB0}">
      <dgm:prSet/>
      <dgm:spPr/>
      <dgm:t>
        <a:bodyPr/>
        <a:lstStyle/>
        <a:p>
          <a:endParaRPr lang="en-ID"/>
        </a:p>
      </dgm:t>
    </dgm:pt>
    <dgm:pt modelId="{DA450FEE-A379-44D5-AD59-41EC403CF6D0}" type="pres">
      <dgm:prSet presAssocID="{38037B6B-21BC-448A-AA3E-64088249A148}" presName="Name0" presStyleCnt="0">
        <dgm:presLayoutVars>
          <dgm:dir/>
          <dgm:resizeHandles val="exact"/>
        </dgm:presLayoutVars>
      </dgm:prSet>
      <dgm:spPr/>
    </dgm:pt>
    <dgm:pt modelId="{8662A835-27D9-4907-A7C6-6C93357927C2}" type="pres">
      <dgm:prSet presAssocID="{24CBEA2B-FCE0-4A62-8841-CDB00F7D45E2}" presName="node" presStyleLbl="node1" presStyleIdx="0" presStyleCnt="1">
        <dgm:presLayoutVars>
          <dgm:bulletEnabled val="1"/>
        </dgm:presLayoutVars>
      </dgm:prSet>
      <dgm:spPr/>
    </dgm:pt>
  </dgm:ptLst>
  <dgm:cxnLst>
    <dgm:cxn modelId="{0660C93A-8933-4DB1-8E81-DB1AD732D973}" type="presOf" srcId="{24CBEA2B-FCE0-4A62-8841-CDB00F7D45E2}" destId="{8662A835-27D9-4907-A7C6-6C93357927C2}" srcOrd="0" destOrd="0" presId="urn:microsoft.com/office/officeart/2005/8/layout/process1"/>
    <dgm:cxn modelId="{1AB8B7BC-0D1A-4E49-9054-A3CF3B1691DA}" type="presOf" srcId="{38037B6B-21BC-448A-AA3E-64088249A148}" destId="{DA450FEE-A379-44D5-AD59-41EC403CF6D0}" srcOrd="0" destOrd="0" presId="urn:microsoft.com/office/officeart/2005/8/layout/process1"/>
    <dgm:cxn modelId="{0174A6C6-E6BD-430A-BE9C-87834680AAB0}" srcId="{38037B6B-21BC-448A-AA3E-64088249A148}" destId="{24CBEA2B-FCE0-4A62-8841-CDB00F7D45E2}" srcOrd="0" destOrd="0" parTransId="{A254FFF1-02B5-4622-B820-CBC941642BA6}" sibTransId="{BD3EEF59-4B66-4454-BA2D-09CE3ACBD072}"/>
    <dgm:cxn modelId="{B3653060-3B60-4531-8478-2799D7A77493}" type="presParOf" srcId="{DA450FEE-A379-44D5-AD59-41EC403CF6D0}" destId="{8662A835-27D9-4907-A7C6-6C93357927C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82DDEE67-17CD-4CEC-B138-CE556D43AF78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E38E4CA9-B3D7-40E0-9FE5-A86144CDCB3E}">
      <dgm:prSet phldrT="[Text]"/>
      <dgm:spPr/>
      <dgm:t>
        <a:bodyPr/>
        <a:lstStyle/>
        <a:p>
          <a:r>
            <a:rPr lang="en-US" dirty="0"/>
            <a:t>Social conditions of production and interpretation,</a:t>
          </a:r>
          <a:endParaRPr lang="en-ID" dirty="0"/>
        </a:p>
      </dgm:t>
    </dgm:pt>
    <dgm:pt modelId="{E9C15521-2498-4DF9-9B96-038A704C6360}" type="parTrans" cxnId="{845E8D67-44CD-40C2-A70B-991F89F93B1C}">
      <dgm:prSet/>
      <dgm:spPr/>
      <dgm:t>
        <a:bodyPr/>
        <a:lstStyle/>
        <a:p>
          <a:endParaRPr lang="en-ID"/>
        </a:p>
      </dgm:t>
    </dgm:pt>
    <dgm:pt modelId="{B71B0D91-A264-4C73-8623-90999BA567F8}" type="sibTrans" cxnId="{845E8D67-44CD-40C2-A70B-991F89F93B1C}">
      <dgm:prSet/>
      <dgm:spPr/>
      <dgm:t>
        <a:bodyPr/>
        <a:lstStyle/>
        <a:p>
          <a:endParaRPr lang="en-ID"/>
        </a:p>
      </dgm:t>
    </dgm:pt>
    <dgm:pt modelId="{0F6E1A2A-5110-4899-ACC4-30722E42582C}">
      <dgm:prSet phldrT="[Text]"/>
      <dgm:spPr/>
      <dgm:t>
        <a:bodyPr/>
        <a:lstStyle/>
        <a:p>
          <a:r>
            <a:rPr lang="en-US" dirty="0"/>
            <a:t>the process of production and interpretation</a:t>
          </a:r>
          <a:endParaRPr lang="en-ID" dirty="0"/>
        </a:p>
      </dgm:t>
    </dgm:pt>
    <dgm:pt modelId="{9DBAF721-49C1-4E34-BF34-0891555BB20F}" type="parTrans" cxnId="{1069B757-4B31-41E7-BD78-C1E7557E7D98}">
      <dgm:prSet/>
      <dgm:spPr/>
      <dgm:t>
        <a:bodyPr/>
        <a:lstStyle/>
        <a:p>
          <a:endParaRPr lang="en-ID"/>
        </a:p>
      </dgm:t>
    </dgm:pt>
    <dgm:pt modelId="{E484F072-B158-44BA-8E91-2C0955356A98}" type="sibTrans" cxnId="{1069B757-4B31-41E7-BD78-C1E7557E7D98}">
      <dgm:prSet/>
      <dgm:spPr/>
      <dgm:t>
        <a:bodyPr/>
        <a:lstStyle/>
        <a:p>
          <a:endParaRPr lang="en-ID"/>
        </a:p>
      </dgm:t>
    </dgm:pt>
    <dgm:pt modelId="{B93B2765-96D4-4752-BCE5-FCE761D9283B}">
      <dgm:prSet phldrT="[Text]"/>
      <dgm:spPr/>
      <dgm:t>
        <a:bodyPr/>
        <a:lstStyle/>
        <a:p>
          <a:r>
            <a:rPr lang="en-US" dirty="0"/>
            <a:t>How the text commented on these factors </a:t>
          </a:r>
          <a:endParaRPr lang="en-ID" dirty="0"/>
        </a:p>
      </dgm:t>
    </dgm:pt>
    <dgm:pt modelId="{936C8CDC-0739-4572-8BD6-B2E3DA3EE049}" type="parTrans" cxnId="{E84AA8E3-6F31-44DE-A97C-12B8AF1D143C}">
      <dgm:prSet/>
      <dgm:spPr/>
      <dgm:t>
        <a:bodyPr/>
        <a:lstStyle/>
        <a:p>
          <a:endParaRPr lang="en-ID"/>
        </a:p>
      </dgm:t>
    </dgm:pt>
    <dgm:pt modelId="{6E65BADB-ACDF-436D-8E36-4F4688CE3F62}" type="sibTrans" cxnId="{E84AA8E3-6F31-44DE-A97C-12B8AF1D143C}">
      <dgm:prSet/>
      <dgm:spPr/>
      <dgm:t>
        <a:bodyPr/>
        <a:lstStyle/>
        <a:p>
          <a:endParaRPr lang="en-ID"/>
        </a:p>
      </dgm:t>
    </dgm:pt>
    <dgm:pt modelId="{7A673DEE-95FF-48FD-B2C3-5E2EDB778A0D}" type="pres">
      <dgm:prSet presAssocID="{82DDEE67-17CD-4CEC-B138-CE556D43AF78}" presName="linear" presStyleCnt="0">
        <dgm:presLayoutVars>
          <dgm:animLvl val="lvl"/>
          <dgm:resizeHandles val="exact"/>
        </dgm:presLayoutVars>
      </dgm:prSet>
      <dgm:spPr/>
    </dgm:pt>
    <dgm:pt modelId="{BFE3F8BA-2783-4100-AAFF-29A82E1CEEE6}" type="pres">
      <dgm:prSet presAssocID="{E38E4CA9-B3D7-40E0-9FE5-A86144CDCB3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DA7F633-C400-4CCB-B092-C07DA365F6C7}" type="pres">
      <dgm:prSet presAssocID="{B71B0D91-A264-4C73-8623-90999BA567F8}" presName="spacer" presStyleCnt="0"/>
      <dgm:spPr/>
    </dgm:pt>
    <dgm:pt modelId="{07C4882C-AAC8-47D4-B069-D6DD8364889E}" type="pres">
      <dgm:prSet presAssocID="{0F6E1A2A-5110-4899-ACC4-30722E42582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872545-6528-4BB9-A006-4D51DE0BCE8C}" type="pres">
      <dgm:prSet presAssocID="{E484F072-B158-44BA-8E91-2C0955356A98}" presName="spacer" presStyleCnt="0"/>
      <dgm:spPr/>
    </dgm:pt>
    <dgm:pt modelId="{3BBB877C-DEF5-4B58-BB38-D1C79E814534}" type="pres">
      <dgm:prSet presAssocID="{B93B2765-96D4-4752-BCE5-FCE761D9283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45E8D67-44CD-40C2-A70B-991F89F93B1C}" srcId="{82DDEE67-17CD-4CEC-B138-CE556D43AF78}" destId="{E38E4CA9-B3D7-40E0-9FE5-A86144CDCB3E}" srcOrd="0" destOrd="0" parTransId="{E9C15521-2498-4DF9-9B96-038A704C6360}" sibTransId="{B71B0D91-A264-4C73-8623-90999BA567F8}"/>
    <dgm:cxn modelId="{1069B757-4B31-41E7-BD78-C1E7557E7D98}" srcId="{82DDEE67-17CD-4CEC-B138-CE556D43AF78}" destId="{0F6E1A2A-5110-4899-ACC4-30722E42582C}" srcOrd="1" destOrd="0" parTransId="{9DBAF721-49C1-4E34-BF34-0891555BB20F}" sibTransId="{E484F072-B158-44BA-8E91-2C0955356A98}"/>
    <dgm:cxn modelId="{8CC3F19D-7FA7-4146-BE67-4B1FFE9A9EAA}" type="presOf" srcId="{82DDEE67-17CD-4CEC-B138-CE556D43AF78}" destId="{7A673DEE-95FF-48FD-B2C3-5E2EDB778A0D}" srcOrd="0" destOrd="0" presId="urn:microsoft.com/office/officeart/2005/8/layout/vList2"/>
    <dgm:cxn modelId="{D22807D4-0FA3-4CFD-929D-6FA0DBC092A2}" type="presOf" srcId="{E38E4CA9-B3D7-40E0-9FE5-A86144CDCB3E}" destId="{BFE3F8BA-2783-4100-AAFF-29A82E1CEEE6}" srcOrd="0" destOrd="0" presId="urn:microsoft.com/office/officeart/2005/8/layout/vList2"/>
    <dgm:cxn modelId="{E84AA8E3-6F31-44DE-A97C-12B8AF1D143C}" srcId="{82DDEE67-17CD-4CEC-B138-CE556D43AF78}" destId="{B93B2765-96D4-4752-BCE5-FCE761D9283B}" srcOrd="2" destOrd="0" parTransId="{936C8CDC-0739-4572-8BD6-B2E3DA3EE049}" sibTransId="{6E65BADB-ACDF-436D-8E36-4F4688CE3F62}"/>
    <dgm:cxn modelId="{AB7CFEEE-F975-4DCC-917C-555B54ECBAEE}" type="presOf" srcId="{0F6E1A2A-5110-4899-ACC4-30722E42582C}" destId="{07C4882C-AAC8-47D4-B069-D6DD8364889E}" srcOrd="0" destOrd="0" presId="urn:microsoft.com/office/officeart/2005/8/layout/vList2"/>
    <dgm:cxn modelId="{12CFC9F0-8275-4141-8A5B-71A6CBB9B326}" type="presOf" srcId="{B93B2765-96D4-4752-BCE5-FCE761D9283B}" destId="{3BBB877C-DEF5-4B58-BB38-D1C79E814534}" srcOrd="0" destOrd="0" presId="urn:microsoft.com/office/officeart/2005/8/layout/vList2"/>
    <dgm:cxn modelId="{F0539BCA-BD58-4E0F-9EA5-F83F8698B170}" type="presParOf" srcId="{7A673DEE-95FF-48FD-B2C3-5E2EDB778A0D}" destId="{BFE3F8BA-2783-4100-AAFF-29A82E1CEEE6}" srcOrd="0" destOrd="0" presId="urn:microsoft.com/office/officeart/2005/8/layout/vList2"/>
    <dgm:cxn modelId="{A0FB5704-53FE-4CDB-A4AF-4ABC912863E8}" type="presParOf" srcId="{7A673DEE-95FF-48FD-B2C3-5E2EDB778A0D}" destId="{7DA7F633-C400-4CCB-B092-C07DA365F6C7}" srcOrd="1" destOrd="0" presId="urn:microsoft.com/office/officeart/2005/8/layout/vList2"/>
    <dgm:cxn modelId="{E485506F-BDCE-438B-A366-4350D97C3043}" type="presParOf" srcId="{7A673DEE-95FF-48FD-B2C3-5E2EDB778A0D}" destId="{07C4882C-AAC8-47D4-B069-D6DD8364889E}" srcOrd="2" destOrd="0" presId="urn:microsoft.com/office/officeart/2005/8/layout/vList2"/>
    <dgm:cxn modelId="{1080DFEC-1A5C-4B59-AC9B-E413CF55E3ED}" type="presParOf" srcId="{7A673DEE-95FF-48FD-B2C3-5E2EDB778A0D}" destId="{50872545-6528-4BB9-A006-4D51DE0BCE8C}" srcOrd="3" destOrd="0" presId="urn:microsoft.com/office/officeart/2005/8/layout/vList2"/>
    <dgm:cxn modelId="{A0AFB06E-D391-476E-B7C2-0E9D6A886935}" type="presParOf" srcId="{7A673DEE-95FF-48FD-B2C3-5E2EDB778A0D}" destId="{3BBB877C-DEF5-4B58-BB38-D1C79E81453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D8D4276-D279-4B13-A466-DE269762911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E215C5A-A086-4D77-9528-AC1A90AA5AFC}">
      <dgm:prSet phldrT="[Text]"/>
      <dgm:spPr/>
      <dgm:t>
        <a:bodyPr/>
        <a:lstStyle/>
        <a:p>
          <a:endParaRPr lang="en-ID" dirty="0"/>
        </a:p>
      </dgm:t>
    </dgm:pt>
    <dgm:pt modelId="{861919B7-FDCD-4555-9F22-926CE22D1838}" type="parTrans" cxnId="{79873CD6-5340-4413-9F5E-90378130E9AF}">
      <dgm:prSet/>
      <dgm:spPr/>
      <dgm:t>
        <a:bodyPr/>
        <a:lstStyle/>
        <a:p>
          <a:endParaRPr lang="en-ID"/>
        </a:p>
      </dgm:t>
    </dgm:pt>
    <dgm:pt modelId="{7BBA4940-5DD5-48C0-9297-117E463C7B13}" type="sibTrans" cxnId="{79873CD6-5340-4413-9F5E-90378130E9AF}">
      <dgm:prSet/>
      <dgm:spPr/>
      <dgm:t>
        <a:bodyPr/>
        <a:lstStyle/>
        <a:p>
          <a:endParaRPr lang="en-ID"/>
        </a:p>
      </dgm:t>
    </dgm:pt>
    <dgm:pt modelId="{133F1110-6693-4083-8027-E44F582D290D}">
      <dgm:prSet phldrT="[Text]"/>
      <dgm:spPr/>
      <dgm:t>
        <a:bodyPr/>
        <a:lstStyle/>
        <a:p>
          <a:r>
            <a:rPr lang="en-US" dirty="0"/>
            <a:t>Some Parts of Obama’s Speech</a:t>
          </a:r>
          <a:endParaRPr lang="en-ID" dirty="0"/>
        </a:p>
      </dgm:t>
    </dgm:pt>
    <dgm:pt modelId="{71F575D1-05D3-47EC-8FF0-FF745EB8239B}" type="parTrans" cxnId="{69F44C1A-B4A2-4FE1-8400-B99A652AACA6}">
      <dgm:prSet/>
      <dgm:spPr/>
      <dgm:t>
        <a:bodyPr/>
        <a:lstStyle/>
        <a:p>
          <a:endParaRPr lang="en-ID"/>
        </a:p>
      </dgm:t>
    </dgm:pt>
    <dgm:pt modelId="{57322CD9-E333-4510-A0C1-3EA58C2C5E87}" type="sibTrans" cxnId="{69F44C1A-B4A2-4FE1-8400-B99A652AACA6}">
      <dgm:prSet/>
      <dgm:spPr/>
      <dgm:t>
        <a:bodyPr/>
        <a:lstStyle/>
        <a:p>
          <a:endParaRPr lang="en-ID"/>
        </a:p>
      </dgm:t>
    </dgm:pt>
    <dgm:pt modelId="{EFF038CA-1D2F-4C43-8FE2-11DBE0DA0C1A}">
      <dgm:prSet phldrT="[Text]"/>
      <dgm:spPr/>
      <dgm:t>
        <a:bodyPr/>
        <a:lstStyle/>
        <a:p>
          <a:r>
            <a:rPr lang="en-US" dirty="0"/>
            <a:t>mindful of the sacrifices borne by our ancestors</a:t>
          </a:r>
          <a:endParaRPr lang="en-ID" dirty="0"/>
        </a:p>
      </dgm:t>
    </dgm:pt>
    <dgm:pt modelId="{5E04959A-8FDF-4E28-8D14-18B139EEC77F}" type="parTrans" cxnId="{CBCEC770-BE8A-45AC-A204-A14A62D6EA7F}">
      <dgm:prSet/>
      <dgm:spPr/>
      <dgm:t>
        <a:bodyPr/>
        <a:lstStyle/>
        <a:p>
          <a:endParaRPr lang="en-ID"/>
        </a:p>
      </dgm:t>
    </dgm:pt>
    <dgm:pt modelId="{9512A5BC-91BD-4397-B815-85E0BD2B3F09}" type="sibTrans" cxnId="{CBCEC770-BE8A-45AC-A204-A14A62D6EA7F}">
      <dgm:prSet/>
      <dgm:spPr/>
      <dgm:t>
        <a:bodyPr/>
        <a:lstStyle/>
        <a:p>
          <a:endParaRPr lang="en-ID"/>
        </a:p>
      </dgm:t>
    </dgm:pt>
    <dgm:pt modelId="{DA514128-82A3-4829-B7EB-3C50741A26E7}">
      <dgm:prSet phldrT="[Text]"/>
      <dgm:spPr/>
      <dgm:t>
        <a:bodyPr/>
        <a:lstStyle/>
        <a:p>
          <a:r>
            <a:rPr lang="en-US" dirty="0"/>
            <a:t>So it has been. So it must be with this generation of Americans</a:t>
          </a:r>
          <a:endParaRPr lang="en-ID" dirty="0"/>
        </a:p>
      </dgm:t>
    </dgm:pt>
    <dgm:pt modelId="{A03F8722-42F9-4263-A709-B2F77874B73F}" type="parTrans" cxnId="{36D980BD-7678-40DC-9C1D-2414B4785C65}">
      <dgm:prSet/>
      <dgm:spPr/>
    </dgm:pt>
    <dgm:pt modelId="{81140BA8-7715-4F2C-B210-C748C07F861C}" type="sibTrans" cxnId="{36D980BD-7678-40DC-9C1D-2414B4785C65}">
      <dgm:prSet/>
      <dgm:spPr/>
    </dgm:pt>
    <dgm:pt modelId="{808055AC-7CA4-4390-9570-6F47B5563294}" type="pres">
      <dgm:prSet presAssocID="{5D8D4276-D279-4B13-A466-DE269762911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AE5EB2B4-D5D1-47D3-B3CB-0A70782CEFDB}" type="pres">
      <dgm:prSet presAssocID="{9E215C5A-A086-4D77-9528-AC1A90AA5AFC}" presName="composite" presStyleCnt="0"/>
      <dgm:spPr/>
    </dgm:pt>
    <dgm:pt modelId="{A869BF02-38D8-4D75-8C4D-84ADCF42FED2}" type="pres">
      <dgm:prSet presAssocID="{9E215C5A-A086-4D77-9528-AC1A90AA5AFC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1500854B-E04B-44EF-8B2E-18F7B542470F}" type="pres">
      <dgm:prSet presAssocID="{9E215C5A-A086-4D77-9528-AC1A90AA5AFC}" presName="Parent" presStyleLbl="alignNode1" presStyleIdx="0" presStyleCnt="1">
        <dgm:presLayoutVars>
          <dgm:chMax val="3"/>
          <dgm:chPref val="3"/>
          <dgm:bulletEnabled val="1"/>
        </dgm:presLayoutVars>
      </dgm:prSet>
      <dgm:spPr/>
    </dgm:pt>
    <dgm:pt modelId="{5A59F72E-D708-4818-A0C0-D5967BF88E0A}" type="pres">
      <dgm:prSet presAssocID="{9E215C5A-A086-4D77-9528-AC1A90AA5AFC}" presName="Accent" presStyleLbl="parChTrans1D1" presStyleIdx="0" presStyleCnt="1"/>
      <dgm:spPr/>
    </dgm:pt>
    <dgm:pt modelId="{599BEA33-5CE5-4395-972A-3C9C3A01C5F9}" type="pres">
      <dgm:prSet presAssocID="{9E215C5A-A086-4D77-9528-AC1A90AA5AFC}" presName="Child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69F44C1A-B4A2-4FE1-8400-B99A652AACA6}" srcId="{9E215C5A-A086-4D77-9528-AC1A90AA5AFC}" destId="{133F1110-6693-4083-8027-E44F582D290D}" srcOrd="0" destOrd="0" parTransId="{71F575D1-05D3-47EC-8FF0-FF745EB8239B}" sibTransId="{57322CD9-E333-4510-A0C1-3EA58C2C5E87}"/>
    <dgm:cxn modelId="{25D5562B-29C1-47AF-8E75-05C4870BDA96}" type="presOf" srcId="{DA514128-82A3-4829-B7EB-3C50741A26E7}" destId="{599BEA33-5CE5-4395-972A-3C9C3A01C5F9}" srcOrd="0" destOrd="1" presId="urn:microsoft.com/office/officeart/2011/layout/TabList"/>
    <dgm:cxn modelId="{B9191134-A1D9-4A73-B93D-AEA693D49643}" type="presOf" srcId="{EFF038CA-1D2F-4C43-8FE2-11DBE0DA0C1A}" destId="{599BEA33-5CE5-4395-972A-3C9C3A01C5F9}" srcOrd="0" destOrd="0" presId="urn:microsoft.com/office/officeart/2011/layout/TabList"/>
    <dgm:cxn modelId="{A6DFF639-F9F7-4472-B6AB-A8644F6FAD2C}" type="presOf" srcId="{9E215C5A-A086-4D77-9528-AC1A90AA5AFC}" destId="{1500854B-E04B-44EF-8B2E-18F7B542470F}" srcOrd="0" destOrd="0" presId="urn:microsoft.com/office/officeart/2011/layout/TabList"/>
    <dgm:cxn modelId="{CBCEC770-BE8A-45AC-A204-A14A62D6EA7F}" srcId="{9E215C5A-A086-4D77-9528-AC1A90AA5AFC}" destId="{EFF038CA-1D2F-4C43-8FE2-11DBE0DA0C1A}" srcOrd="1" destOrd="0" parTransId="{5E04959A-8FDF-4E28-8D14-18B139EEC77F}" sibTransId="{9512A5BC-91BD-4397-B815-85E0BD2B3F09}"/>
    <dgm:cxn modelId="{0996DB76-2001-443D-9AD1-655EA0566818}" type="presOf" srcId="{5D8D4276-D279-4B13-A466-DE2697629112}" destId="{808055AC-7CA4-4390-9570-6F47B5563294}" srcOrd="0" destOrd="0" presId="urn:microsoft.com/office/officeart/2011/layout/TabList"/>
    <dgm:cxn modelId="{36D980BD-7678-40DC-9C1D-2414B4785C65}" srcId="{9E215C5A-A086-4D77-9528-AC1A90AA5AFC}" destId="{DA514128-82A3-4829-B7EB-3C50741A26E7}" srcOrd="2" destOrd="0" parTransId="{A03F8722-42F9-4263-A709-B2F77874B73F}" sibTransId="{81140BA8-7715-4F2C-B210-C748C07F861C}"/>
    <dgm:cxn modelId="{49D58CC8-5DD5-40A1-80F1-1B62D964E0AA}" type="presOf" srcId="{133F1110-6693-4083-8027-E44F582D290D}" destId="{A869BF02-38D8-4D75-8C4D-84ADCF42FED2}" srcOrd="0" destOrd="0" presId="urn:microsoft.com/office/officeart/2011/layout/TabList"/>
    <dgm:cxn modelId="{79873CD6-5340-4413-9F5E-90378130E9AF}" srcId="{5D8D4276-D279-4B13-A466-DE2697629112}" destId="{9E215C5A-A086-4D77-9528-AC1A90AA5AFC}" srcOrd="0" destOrd="0" parTransId="{861919B7-FDCD-4555-9F22-926CE22D1838}" sibTransId="{7BBA4940-5DD5-48C0-9297-117E463C7B13}"/>
    <dgm:cxn modelId="{B7FC1935-4AD8-48AF-84ED-28104992E282}" type="presParOf" srcId="{808055AC-7CA4-4390-9570-6F47B5563294}" destId="{AE5EB2B4-D5D1-47D3-B3CB-0A70782CEFDB}" srcOrd="0" destOrd="0" presId="urn:microsoft.com/office/officeart/2011/layout/TabList"/>
    <dgm:cxn modelId="{D029E42A-0D80-4478-A560-FE9A4EBE5655}" type="presParOf" srcId="{AE5EB2B4-D5D1-47D3-B3CB-0A70782CEFDB}" destId="{A869BF02-38D8-4D75-8C4D-84ADCF42FED2}" srcOrd="0" destOrd="0" presId="urn:microsoft.com/office/officeart/2011/layout/TabList"/>
    <dgm:cxn modelId="{A4BD5A58-7688-443A-98B7-0E448AAC76F2}" type="presParOf" srcId="{AE5EB2B4-D5D1-47D3-B3CB-0A70782CEFDB}" destId="{1500854B-E04B-44EF-8B2E-18F7B542470F}" srcOrd="1" destOrd="0" presId="urn:microsoft.com/office/officeart/2011/layout/TabList"/>
    <dgm:cxn modelId="{67221B58-201F-4C4E-A2A6-89ABA2C8DD03}" type="presParOf" srcId="{AE5EB2B4-D5D1-47D3-B3CB-0A70782CEFDB}" destId="{5A59F72E-D708-4818-A0C0-D5967BF88E0A}" srcOrd="2" destOrd="0" presId="urn:microsoft.com/office/officeart/2011/layout/TabList"/>
    <dgm:cxn modelId="{18283073-B75F-4513-ADE7-90F302639AE2}" type="presParOf" srcId="{808055AC-7CA4-4390-9570-6F47B5563294}" destId="{599BEA33-5CE5-4395-972A-3C9C3A01C5F9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AB72B3-6B82-49BB-8735-A5C0F65D2184}" type="doc">
      <dgm:prSet loTypeId="urn:microsoft.com/office/officeart/2011/layout/ConvergingText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881D688-8F2C-474C-A338-4A5B9EEDDB31}">
      <dgm:prSet phldrT="[Text]" custT="1"/>
      <dgm:spPr/>
      <dgm:t>
        <a:bodyPr/>
        <a:lstStyle/>
        <a:p>
          <a:r>
            <a:rPr lang="en-US" sz="4800" dirty="0"/>
            <a:t>WHAT IS DISCOURSE ? </a:t>
          </a:r>
          <a:endParaRPr lang="en-ID" sz="4800" dirty="0"/>
        </a:p>
      </dgm:t>
    </dgm:pt>
    <dgm:pt modelId="{73B1ABFD-78E4-4DDB-ADE8-1BB78A6E616E}" type="parTrans" cxnId="{214F1BC5-FB1F-4F8F-A059-E61E480FAE38}">
      <dgm:prSet/>
      <dgm:spPr/>
      <dgm:t>
        <a:bodyPr/>
        <a:lstStyle/>
        <a:p>
          <a:endParaRPr lang="en-ID"/>
        </a:p>
      </dgm:t>
    </dgm:pt>
    <dgm:pt modelId="{99C0E298-D3DF-4060-A331-B6CF6E15DF9A}" type="sibTrans" cxnId="{214F1BC5-FB1F-4F8F-A059-E61E480FAE38}">
      <dgm:prSet/>
      <dgm:spPr/>
      <dgm:t>
        <a:bodyPr/>
        <a:lstStyle/>
        <a:p>
          <a:endParaRPr lang="en-ID"/>
        </a:p>
      </dgm:t>
    </dgm:pt>
    <dgm:pt modelId="{80E2E3EC-9A20-42DB-A10E-36763D6CF905}" type="pres">
      <dgm:prSet presAssocID="{36AB72B3-6B82-49BB-8735-A5C0F65D2184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6E53A1AF-9199-4C74-A851-F56B48D7056D}" type="pres">
      <dgm:prSet presAssocID="{3881D688-8F2C-474C-A338-4A5B9EEDDB31}" presName="composite" presStyleCnt="0"/>
      <dgm:spPr/>
    </dgm:pt>
    <dgm:pt modelId="{69CBD88F-46A9-43FC-84A7-BD46838BDF8F}" type="pres">
      <dgm:prSet presAssocID="{3881D688-8F2C-474C-A338-4A5B9EEDDB31}" presName="ParentAccent1" presStyleLbl="alignNode1" presStyleIdx="0" presStyleCnt="11"/>
      <dgm:spPr/>
    </dgm:pt>
    <dgm:pt modelId="{911319EB-4CD4-4969-BB32-BB3A363219A8}" type="pres">
      <dgm:prSet presAssocID="{3881D688-8F2C-474C-A338-4A5B9EEDDB31}" presName="ParentAccent2" presStyleLbl="alignNode1" presStyleIdx="1" presStyleCnt="11"/>
      <dgm:spPr/>
    </dgm:pt>
    <dgm:pt modelId="{3891F3F8-6307-463C-9E0D-81295954D657}" type="pres">
      <dgm:prSet presAssocID="{3881D688-8F2C-474C-A338-4A5B9EEDDB31}" presName="ParentAccent3" presStyleLbl="alignNode1" presStyleIdx="2" presStyleCnt="11"/>
      <dgm:spPr/>
    </dgm:pt>
    <dgm:pt modelId="{749E70FB-127A-48B5-ABA4-AF37671323F7}" type="pres">
      <dgm:prSet presAssocID="{3881D688-8F2C-474C-A338-4A5B9EEDDB31}" presName="ParentAccent4" presStyleLbl="alignNode1" presStyleIdx="3" presStyleCnt="11"/>
      <dgm:spPr/>
    </dgm:pt>
    <dgm:pt modelId="{9FB32019-5F1C-4751-910A-773E2272A4EE}" type="pres">
      <dgm:prSet presAssocID="{3881D688-8F2C-474C-A338-4A5B9EEDDB31}" presName="ParentAccent5" presStyleLbl="alignNode1" presStyleIdx="4" presStyleCnt="11"/>
      <dgm:spPr/>
    </dgm:pt>
    <dgm:pt modelId="{94B8BA72-ACAE-4D83-A064-61E7596596A8}" type="pres">
      <dgm:prSet presAssocID="{3881D688-8F2C-474C-A338-4A5B9EEDDB31}" presName="ParentAccent6" presStyleLbl="alignNode1" presStyleIdx="5" presStyleCnt="11"/>
      <dgm:spPr/>
    </dgm:pt>
    <dgm:pt modelId="{AB48BD8A-DD38-4DB1-9645-9773EB9ECE95}" type="pres">
      <dgm:prSet presAssocID="{3881D688-8F2C-474C-A338-4A5B9EEDDB31}" presName="ParentAccent7" presStyleLbl="alignNode1" presStyleIdx="6" presStyleCnt="11"/>
      <dgm:spPr/>
    </dgm:pt>
    <dgm:pt modelId="{88DCDB4C-A631-4323-81FB-81F04BFE13DA}" type="pres">
      <dgm:prSet presAssocID="{3881D688-8F2C-474C-A338-4A5B9EEDDB31}" presName="ParentAccent8" presStyleLbl="alignNode1" presStyleIdx="7" presStyleCnt="11"/>
      <dgm:spPr/>
    </dgm:pt>
    <dgm:pt modelId="{66C2D662-0AAE-40D5-A518-17D87213FD87}" type="pres">
      <dgm:prSet presAssocID="{3881D688-8F2C-474C-A338-4A5B9EEDDB31}" presName="ParentAccent9" presStyleLbl="alignNode1" presStyleIdx="8" presStyleCnt="11"/>
      <dgm:spPr/>
    </dgm:pt>
    <dgm:pt modelId="{E9B62481-ABF4-44B7-8DC4-8D47959E70D0}" type="pres">
      <dgm:prSet presAssocID="{3881D688-8F2C-474C-A338-4A5B9EEDDB31}" presName="ParentAccent10" presStyleLbl="alignNode1" presStyleIdx="9" presStyleCnt="11"/>
      <dgm:spPr/>
    </dgm:pt>
    <dgm:pt modelId="{886D09B8-72D9-4431-8EA4-12632E6D818D}" type="pres">
      <dgm:prSet presAssocID="{3881D688-8F2C-474C-A338-4A5B9EEDDB31}" presName="Parent" presStyleLbl="alignNode1" presStyleIdx="10" presStyleCnt="11">
        <dgm:presLayoutVars>
          <dgm:chMax val="5"/>
          <dgm:chPref val="3"/>
          <dgm:bulletEnabled val="1"/>
        </dgm:presLayoutVars>
      </dgm:prSet>
      <dgm:spPr/>
    </dgm:pt>
  </dgm:ptLst>
  <dgm:cxnLst>
    <dgm:cxn modelId="{214F1BC5-FB1F-4F8F-A059-E61E480FAE38}" srcId="{36AB72B3-6B82-49BB-8735-A5C0F65D2184}" destId="{3881D688-8F2C-474C-A338-4A5B9EEDDB31}" srcOrd="0" destOrd="0" parTransId="{73B1ABFD-78E4-4DDB-ADE8-1BB78A6E616E}" sibTransId="{99C0E298-D3DF-4060-A331-B6CF6E15DF9A}"/>
    <dgm:cxn modelId="{A26238CB-36B1-47DD-A7B5-483472DF4D4E}" type="presOf" srcId="{36AB72B3-6B82-49BB-8735-A5C0F65D2184}" destId="{80E2E3EC-9A20-42DB-A10E-36763D6CF905}" srcOrd="0" destOrd="0" presId="urn:microsoft.com/office/officeart/2011/layout/ConvergingText"/>
    <dgm:cxn modelId="{E1E0ABD2-D89B-41C1-8106-1EA052F7CBCB}" type="presOf" srcId="{3881D688-8F2C-474C-A338-4A5B9EEDDB31}" destId="{886D09B8-72D9-4431-8EA4-12632E6D818D}" srcOrd="0" destOrd="0" presId="urn:microsoft.com/office/officeart/2011/layout/ConvergingText"/>
    <dgm:cxn modelId="{E398B64C-3BCA-4CEB-AAAA-3C6760656BF0}" type="presParOf" srcId="{80E2E3EC-9A20-42DB-A10E-36763D6CF905}" destId="{6E53A1AF-9199-4C74-A851-F56B48D7056D}" srcOrd="0" destOrd="0" presId="urn:microsoft.com/office/officeart/2011/layout/ConvergingText"/>
    <dgm:cxn modelId="{D4031B95-80A8-442B-A36D-0902470E8736}" type="presParOf" srcId="{6E53A1AF-9199-4C74-A851-F56B48D7056D}" destId="{69CBD88F-46A9-43FC-84A7-BD46838BDF8F}" srcOrd="0" destOrd="0" presId="urn:microsoft.com/office/officeart/2011/layout/ConvergingText"/>
    <dgm:cxn modelId="{41269D7C-DDE6-4806-A1E7-CD5503574397}" type="presParOf" srcId="{6E53A1AF-9199-4C74-A851-F56B48D7056D}" destId="{911319EB-4CD4-4969-BB32-BB3A363219A8}" srcOrd="1" destOrd="0" presId="urn:microsoft.com/office/officeart/2011/layout/ConvergingText"/>
    <dgm:cxn modelId="{1FD463B4-D0D7-484B-9C35-56B066824B83}" type="presParOf" srcId="{6E53A1AF-9199-4C74-A851-F56B48D7056D}" destId="{3891F3F8-6307-463C-9E0D-81295954D657}" srcOrd="2" destOrd="0" presId="urn:microsoft.com/office/officeart/2011/layout/ConvergingText"/>
    <dgm:cxn modelId="{73BB3B30-98A8-43A6-A144-275B3F520589}" type="presParOf" srcId="{6E53A1AF-9199-4C74-A851-F56B48D7056D}" destId="{749E70FB-127A-48B5-ABA4-AF37671323F7}" srcOrd="3" destOrd="0" presId="urn:microsoft.com/office/officeart/2011/layout/ConvergingText"/>
    <dgm:cxn modelId="{D31D2187-38A5-4337-8EE2-4366F6A1A1A3}" type="presParOf" srcId="{6E53A1AF-9199-4C74-A851-F56B48D7056D}" destId="{9FB32019-5F1C-4751-910A-773E2272A4EE}" srcOrd="4" destOrd="0" presId="urn:microsoft.com/office/officeart/2011/layout/ConvergingText"/>
    <dgm:cxn modelId="{405FD9CD-5E5B-4432-B691-0D7EB7C06D53}" type="presParOf" srcId="{6E53A1AF-9199-4C74-A851-F56B48D7056D}" destId="{94B8BA72-ACAE-4D83-A064-61E7596596A8}" srcOrd="5" destOrd="0" presId="urn:microsoft.com/office/officeart/2011/layout/ConvergingText"/>
    <dgm:cxn modelId="{AFDE0ECD-4042-42B3-B45D-01EB9ABC98FC}" type="presParOf" srcId="{6E53A1AF-9199-4C74-A851-F56B48D7056D}" destId="{AB48BD8A-DD38-4DB1-9645-9773EB9ECE95}" srcOrd="6" destOrd="0" presId="urn:microsoft.com/office/officeart/2011/layout/ConvergingText"/>
    <dgm:cxn modelId="{A7B6746A-0415-4ADF-9316-E74CDA832045}" type="presParOf" srcId="{6E53A1AF-9199-4C74-A851-F56B48D7056D}" destId="{88DCDB4C-A631-4323-81FB-81F04BFE13DA}" srcOrd="7" destOrd="0" presId="urn:microsoft.com/office/officeart/2011/layout/ConvergingText"/>
    <dgm:cxn modelId="{34CC37F2-716C-4B53-89FD-21894B728924}" type="presParOf" srcId="{6E53A1AF-9199-4C74-A851-F56B48D7056D}" destId="{66C2D662-0AAE-40D5-A518-17D87213FD87}" srcOrd="8" destOrd="0" presId="urn:microsoft.com/office/officeart/2011/layout/ConvergingText"/>
    <dgm:cxn modelId="{18FDC32F-DCB1-42CB-AD1C-0A36C8C584CF}" type="presParOf" srcId="{6E53A1AF-9199-4C74-A851-F56B48D7056D}" destId="{E9B62481-ABF4-44B7-8DC4-8D47959E70D0}" srcOrd="9" destOrd="0" presId="urn:microsoft.com/office/officeart/2011/layout/ConvergingText"/>
    <dgm:cxn modelId="{FF9C1634-421B-40DA-831F-15F62C6F1E15}" type="presParOf" srcId="{6E53A1AF-9199-4C74-A851-F56B48D7056D}" destId="{886D09B8-72D9-4431-8EA4-12632E6D818D}" srcOrd="10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D8D4276-D279-4B13-A466-DE269762911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E215C5A-A086-4D77-9528-AC1A90AA5AFC}">
      <dgm:prSet phldrT="[Text]"/>
      <dgm:spPr/>
      <dgm:t>
        <a:bodyPr/>
        <a:lstStyle/>
        <a:p>
          <a:endParaRPr lang="en-ID" dirty="0"/>
        </a:p>
      </dgm:t>
    </dgm:pt>
    <dgm:pt modelId="{861919B7-FDCD-4555-9F22-926CE22D1838}" type="parTrans" cxnId="{79873CD6-5340-4413-9F5E-90378130E9AF}">
      <dgm:prSet/>
      <dgm:spPr/>
      <dgm:t>
        <a:bodyPr/>
        <a:lstStyle/>
        <a:p>
          <a:endParaRPr lang="en-ID"/>
        </a:p>
      </dgm:t>
    </dgm:pt>
    <dgm:pt modelId="{7BBA4940-5DD5-48C0-9297-117E463C7B13}" type="sibTrans" cxnId="{79873CD6-5340-4413-9F5E-90378130E9AF}">
      <dgm:prSet/>
      <dgm:spPr/>
      <dgm:t>
        <a:bodyPr/>
        <a:lstStyle/>
        <a:p>
          <a:endParaRPr lang="en-ID"/>
        </a:p>
      </dgm:t>
    </dgm:pt>
    <dgm:pt modelId="{133F1110-6693-4083-8027-E44F582D290D}">
      <dgm:prSet phldrT="[Text]"/>
      <dgm:spPr/>
      <dgm:t>
        <a:bodyPr/>
        <a:lstStyle/>
        <a:p>
          <a:r>
            <a:rPr lang="en-US" dirty="0"/>
            <a:t>Some Parts of Obama’s Speech</a:t>
          </a:r>
          <a:endParaRPr lang="en-ID" dirty="0"/>
        </a:p>
      </dgm:t>
    </dgm:pt>
    <dgm:pt modelId="{71F575D1-05D3-47EC-8FF0-FF745EB8239B}" type="parTrans" cxnId="{69F44C1A-B4A2-4FE1-8400-B99A652AACA6}">
      <dgm:prSet/>
      <dgm:spPr/>
      <dgm:t>
        <a:bodyPr/>
        <a:lstStyle/>
        <a:p>
          <a:endParaRPr lang="en-ID"/>
        </a:p>
      </dgm:t>
    </dgm:pt>
    <dgm:pt modelId="{57322CD9-E333-4510-A0C1-3EA58C2C5E87}" type="sibTrans" cxnId="{69F44C1A-B4A2-4FE1-8400-B99A652AACA6}">
      <dgm:prSet/>
      <dgm:spPr/>
      <dgm:t>
        <a:bodyPr/>
        <a:lstStyle/>
        <a:p>
          <a:endParaRPr lang="en-ID"/>
        </a:p>
      </dgm:t>
    </dgm:pt>
    <dgm:pt modelId="{EFF038CA-1D2F-4C43-8FE2-11DBE0DA0C1A}">
      <dgm:prSet phldrT="[Text]"/>
      <dgm:spPr/>
      <dgm:t>
        <a:bodyPr/>
        <a:lstStyle/>
        <a:p>
          <a:r>
            <a:rPr lang="en-US" dirty="0"/>
            <a:t>Our economy is badly weakened </a:t>
          </a:r>
          <a:endParaRPr lang="en-ID" dirty="0"/>
        </a:p>
      </dgm:t>
    </dgm:pt>
    <dgm:pt modelId="{5E04959A-8FDF-4E28-8D14-18B139EEC77F}" type="parTrans" cxnId="{CBCEC770-BE8A-45AC-A204-A14A62D6EA7F}">
      <dgm:prSet/>
      <dgm:spPr/>
      <dgm:t>
        <a:bodyPr/>
        <a:lstStyle/>
        <a:p>
          <a:endParaRPr lang="en-ID"/>
        </a:p>
      </dgm:t>
    </dgm:pt>
    <dgm:pt modelId="{9512A5BC-91BD-4397-B815-85E0BD2B3F09}" type="sibTrans" cxnId="{CBCEC770-BE8A-45AC-A204-A14A62D6EA7F}">
      <dgm:prSet/>
      <dgm:spPr/>
      <dgm:t>
        <a:bodyPr/>
        <a:lstStyle/>
        <a:p>
          <a:endParaRPr lang="en-ID"/>
        </a:p>
      </dgm:t>
    </dgm:pt>
    <dgm:pt modelId="{808055AC-7CA4-4390-9570-6F47B5563294}" type="pres">
      <dgm:prSet presAssocID="{5D8D4276-D279-4B13-A466-DE269762911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AE5EB2B4-D5D1-47D3-B3CB-0A70782CEFDB}" type="pres">
      <dgm:prSet presAssocID="{9E215C5A-A086-4D77-9528-AC1A90AA5AFC}" presName="composite" presStyleCnt="0"/>
      <dgm:spPr/>
    </dgm:pt>
    <dgm:pt modelId="{A869BF02-38D8-4D75-8C4D-84ADCF42FED2}" type="pres">
      <dgm:prSet presAssocID="{9E215C5A-A086-4D77-9528-AC1A90AA5AFC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1500854B-E04B-44EF-8B2E-18F7B542470F}" type="pres">
      <dgm:prSet presAssocID="{9E215C5A-A086-4D77-9528-AC1A90AA5AFC}" presName="Parent" presStyleLbl="alignNode1" presStyleIdx="0" presStyleCnt="1">
        <dgm:presLayoutVars>
          <dgm:chMax val="3"/>
          <dgm:chPref val="3"/>
          <dgm:bulletEnabled val="1"/>
        </dgm:presLayoutVars>
      </dgm:prSet>
      <dgm:spPr/>
    </dgm:pt>
    <dgm:pt modelId="{5A59F72E-D708-4818-A0C0-D5967BF88E0A}" type="pres">
      <dgm:prSet presAssocID="{9E215C5A-A086-4D77-9528-AC1A90AA5AFC}" presName="Accent" presStyleLbl="parChTrans1D1" presStyleIdx="0" presStyleCnt="1"/>
      <dgm:spPr/>
    </dgm:pt>
    <dgm:pt modelId="{599BEA33-5CE5-4395-972A-3C9C3A01C5F9}" type="pres">
      <dgm:prSet presAssocID="{9E215C5A-A086-4D77-9528-AC1A90AA5AFC}" presName="Child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69F44C1A-B4A2-4FE1-8400-B99A652AACA6}" srcId="{9E215C5A-A086-4D77-9528-AC1A90AA5AFC}" destId="{133F1110-6693-4083-8027-E44F582D290D}" srcOrd="0" destOrd="0" parTransId="{71F575D1-05D3-47EC-8FF0-FF745EB8239B}" sibTransId="{57322CD9-E333-4510-A0C1-3EA58C2C5E87}"/>
    <dgm:cxn modelId="{B9191134-A1D9-4A73-B93D-AEA693D49643}" type="presOf" srcId="{EFF038CA-1D2F-4C43-8FE2-11DBE0DA0C1A}" destId="{599BEA33-5CE5-4395-972A-3C9C3A01C5F9}" srcOrd="0" destOrd="0" presId="urn:microsoft.com/office/officeart/2011/layout/TabList"/>
    <dgm:cxn modelId="{A6DFF639-F9F7-4472-B6AB-A8644F6FAD2C}" type="presOf" srcId="{9E215C5A-A086-4D77-9528-AC1A90AA5AFC}" destId="{1500854B-E04B-44EF-8B2E-18F7B542470F}" srcOrd="0" destOrd="0" presId="urn:microsoft.com/office/officeart/2011/layout/TabList"/>
    <dgm:cxn modelId="{CBCEC770-BE8A-45AC-A204-A14A62D6EA7F}" srcId="{9E215C5A-A086-4D77-9528-AC1A90AA5AFC}" destId="{EFF038CA-1D2F-4C43-8FE2-11DBE0DA0C1A}" srcOrd="1" destOrd="0" parTransId="{5E04959A-8FDF-4E28-8D14-18B139EEC77F}" sibTransId="{9512A5BC-91BD-4397-B815-85E0BD2B3F09}"/>
    <dgm:cxn modelId="{0996DB76-2001-443D-9AD1-655EA0566818}" type="presOf" srcId="{5D8D4276-D279-4B13-A466-DE2697629112}" destId="{808055AC-7CA4-4390-9570-6F47B5563294}" srcOrd="0" destOrd="0" presId="urn:microsoft.com/office/officeart/2011/layout/TabList"/>
    <dgm:cxn modelId="{49D58CC8-5DD5-40A1-80F1-1B62D964E0AA}" type="presOf" srcId="{133F1110-6693-4083-8027-E44F582D290D}" destId="{A869BF02-38D8-4D75-8C4D-84ADCF42FED2}" srcOrd="0" destOrd="0" presId="urn:microsoft.com/office/officeart/2011/layout/TabList"/>
    <dgm:cxn modelId="{79873CD6-5340-4413-9F5E-90378130E9AF}" srcId="{5D8D4276-D279-4B13-A466-DE2697629112}" destId="{9E215C5A-A086-4D77-9528-AC1A90AA5AFC}" srcOrd="0" destOrd="0" parTransId="{861919B7-FDCD-4555-9F22-926CE22D1838}" sibTransId="{7BBA4940-5DD5-48C0-9297-117E463C7B13}"/>
    <dgm:cxn modelId="{B7FC1935-4AD8-48AF-84ED-28104992E282}" type="presParOf" srcId="{808055AC-7CA4-4390-9570-6F47B5563294}" destId="{AE5EB2B4-D5D1-47D3-B3CB-0A70782CEFDB}" srcOrd="0" destOrd="0" presId="urn:microsoft.com/office/officeart/2011/layout/TabList"/>
    <dgm:cxn modelId="{D029E42A-0D80-4478-A560-FE9A4EBE5655}" type="presParOf" srcId="{AE5EB2B4-D5D1-47D3-B3CB-0A70782CEFDB}" destId="{A869BF02-38D8-4D75-8C4D-84ADCF42FED2}" srcOrd="0" destOrd="0" presId="urn:microsoft.com/office/officeart/2011/layout/TabList"/>
    <dgm:cxn modelId="{A4BD5A58-7688-443A-98B7-0E448AAC76F2}" type="presParOf" srcId="{AE5EB2B4-D5D1-47D3-B3CB-0A70782CEFDB}" destId="{1500854B-E04B-44EF-8B2E-18F7B542470F}" srcOrd="1" destOrd="0" presId="urn:microsoft.com/office/officeart/2011/layout/TabList"/>
    <dgm:cxn modelId="{67221B58-201F-4C4E-A2A6-89ABA2C8DD03}" type="presParOf" srcId="{AE5EB2B4-D5D1-47D3-B3CB-0A70782CEFDB}" destId="{5A59F72E-D708-4818-A0C0-D5967BF88E0A}" srcOrd="2" destOrd="0" presId="urn:microsoft.com/office/officeart/2011/layout/TabList"/>
    <dgm:cxn modelId="{18283073-B75F-4513-ADE7-90F302639AE2}" type="presParOf" srcId="{808055AC-7CA4-4390-9570-6F47B5563294}" destId="{599BEA33-5CE5-4395-972A-3C9C3A01C5F9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5D8D4276-D279-4B13-A466-DE2697629112}" type="doc">
      <dgm:prSet loTypeId="urn:diagrams.loki3.com/VaryingWidth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9E215C5A-A086-4D77-9528-AC1A90AA5AFC}">
      <dgm:prSet phldrT="[Text]"/>
      <dgm:spPr/>
      <dgm:t>
        <a:bodyPr/>
        <a:lstStyle/>
        <a:p>
          <a:r>
            <a:rPr lang="en-US" dirty="0"/>
            <a:t>Analysis</a:t>
          </a:r>
          <a:endParaRPr lang="en-ID" dirty="0"/>
        </a:p>
      </dgm:t>
    </dgm:pt>
    <dgm:pt modelId="{861919B7-FDCD-4555-9F22-926CE22D1838}" type="parTrans" cxnId="{79873CD6-5340-4413-9F5E-90378130E9AF}">
      <dgm:prSet/>
      <dgm:spPr/>
      <dgm:t>
        <a:bodyPr/>
        <a:lstStyle/>
        <a:p>
          <a:endParaRPr lang="en-ID"/>
        </a:p>
      </dgm:t>
    </dgm:pt>
    <dgm:pt modelId="{7BBA4940-5DD5-48C0-9297-117E463C7B13}" type="sibTrans" cxnId="{79873CD6-5340-4413-9F5E-90378130E9AF}">
      <dgm:prSet/>
      <dgm:spPr/>
      <dgm:t>
        <a:bodyPr/>
        <a:lstStyle/>
        <a:p>
          <a:endParaRPr lang="en-ID"/>
        </a:p>
      </dgm:t>
    </dgm:pt>
    <dgm:pt modelId="{133F1110-6693-4083-8027-E44F582D290D}">
      <dgm:prSet phldrT="[Text]"/>
      <dgm:spPr/>
      <dgm:t>
        <a:bodyPr/>
        <a:lstStyle/>
        <a:p>
          <a:r>
            <a:rPr lang="en-US" dirty="0"/>
            <a:t>The possessive pronoun  our indicate the unity of American people</a:t>
          </a:r>
          <a:endParaRPr lang="en-ID" dirty="0"/>
        </a:p>
      </dgm:t>
    </dgm:pt>
    <dgm:pt modelId="{71F575D1-05D3-47EC-8FF0-FF745EB8239B}" type="parTrans" cxnId="{69F44C1A-B4A2-4FE1-8400-B99A652AACA6}">
      <dgm:prSet/>
      <dgm:spPr/>
      <dgm:t>
        <a:bodyPr/>
        <a:lstStyle/>
        <a:p>
          <a:endParaRPr lang="en-ID"/>
        </a:p>
      </dgm:t>
    </dgm:pt>
    <dgm:pt modelId="{57322CD9-E333-4510-A0C1-3EA58C2C5E87}" type="sibTrans" cxnId="{69F44C1A-B4A2-4FE1-8400-B99A652AACA6}">
      <dgm:prSet/>
      <dgm:spPr/>
      <dgm:t>
        <a:bodyPr/>
        <a:lstStyle/>
        <a:p>
          <a:endParaRPr lang="en-ID"/>
        </a:p>
      </dgm:t>
    </dgm:pt>
    <dgm:pt modelId="{069036F2-7695-421A-855B-CFF0C77B7515}">
      <dgm:prSet phldrT="[Text]"/>
      <dgm:spPr/>
      <dgm:t>
        <a:bodyPr/>
        <a:lstStyle/>
        <a:p>
          <a:r>
            <a:rPr lang="en-US" dirty="0"/>
            <a:t>More inclusive, including all ethnicities, applying a more citizen-centered attitude. </a:t>
          </a:r>
          <a:endParaRPr lang="en-ID" dirty="0"/>
        </a:p>
      </dgm:t>
    </dgm:pt>
    <dgm:pt modelId="{B1850B68-2E96-4B33-BD9F-38FEBFEEE6A2}" type="parTrans" cxnId="{AA613F38-D762-4B9E-950F-B848D63EAB9C}">
      <dgm:prSet/>
      <dgm:spPr/>
      <dgm:t>
        <a:bodyPr/>
        <a:lstStyle/>
        <a:p>
          <a:endParaRPr lang="en-ID"/>
        </a:p>
      </dgm:t>
    </dgm:pt>
    <dgm:pt modelId="{2CA168D2-CD47-45AB-BCE7-754B665BD901}" type="sibTrans" cxnId="{AA613F38-D762-4B9E-950F-B848D63EAB9C}">
      <dgm:prSet/>
      <dgm:spPr/>
      <dgm:t>
        <a:bodyPr/>
        <a:lstStyle/>
        <a:p>
          <a:endParaRPr lang="en-ID"/>
        </a:p>
      </dgm:t>
    </dgm:pt>
    <dgm:pt modelId="{2DA3C2DD-6F7C-42B4-ADFC-BAB3A5497440}" type="pres">
      <dgm:prSet presAssocID="{5D8D4276-D279-4B13-A466-DE2697629112}" presName="Name0" presStyleCnt="0">
        <dgm:presLayoutVars>
          <dgm:resizeHandles/>
        </dgm:presLayoutVars>
      </dgm:prSet>
      <dgm:spPr/>
    </dgm:pt>
    <dgm:pt modelId="{58D4D338-9CAF-4267-888A-4C0D79E00252}" type="pres">
      <dgm:prSet presAssocID="{9E215C5A-A086-4D77-9528-AC1A90AA5AFC}" presName="text" presStyleLbl="node1" presStyleIdx="0" presStyleCnt="1">
        <dgm:presLayoutVars>
          <dgm:bulletEnabled val="1"/>
        </dgm:presLayoutVars>
      </dgm:prSet>
      <dgm:spPr/>
    </dgm:pt>
  </dgm:ptLst>
  <dgm:cxnLst>
    <dgm:cxn modelId="{69F44C1A-B4A2-4FE1-8400-B99A652AACA6}" srcId="{9E215C5A-A086-4D77-9528-AC1A90AA5AFC}" destId="{133F1110-6693-4083-8027-E44F582D290D}" srcOrd="0" destOrd="0" parTransId="{71F575D1-05D3-47EC-8FF0-FF745EB8239B}" sibTransId="{57322CD9-E333-4510-A0C1-3EA58C2C5E87}"/>
    <dgm:cxn modelId="{AA613F38-D762-4B9E-950F-B848D63EAB9C}" srcId="{9E215C5A-A086-4D77-9528-AC1A90AA5AFC}" destId="{069036F2-7695-421A-855B-CFF0C77B7515}" srcOrd="1" destOrd="0" parTransId="{B1850B68-2E96-4B33-BD9F-38FEBFEEE6A2}" sibTransId="{2CA168D2-CD47-45AB-BCE7-754B665BD901}"/>
    <dgm:cxn modelId="{47B71877-DB24-4CC9-96FB-C32B3DE87A68}" type="presOf" srcId="{9E215C5A-A086-4D77-9528-AC1A90AA5AFC}" destId="{58D4D338-9CAF-4267-888A-4C0D79E00252}" srcOrd="0" destOrd="0" presId="urn:diagrams.loki3.com/VaryingWidthList"/>
    <dgm:cxn modelId="{A3222D8E-7925-40EF-B078-E6D04547C5AE}" type="presOf" srcId="{133F1110-6693-4083-8027-E44F582D290D}" destId="{58D4D338-9CAF-4267-888A-4C0D79E00252}" srcOrd="0" destOrd="1" presId="urn:diagrams.loki3.com/VaryingWidthList"/>
    <dgm:cxn modelId="{1A28FDCC-E91A-405F-81C0-25F74916B322}" type="presOf" srcId="{5D8D4276-D279-4B13-A466-DE2697629112}" destId="{2DA3C2DD-6F7C-42B4-ADFC-BAB3A5497440}" srcOrd="0" destOrd="0" presId="urn:diagrams.loki3.com/VaryingWidthList"/>
    <dgm:cxn modelId="{79873CD6-5340-4413-9F5E-90378130E9AF}" srcId="{5D8D4276-D279-4B13-A466-DE2697629112}" destId="{9E215C5A-A086-4D77-9528-AC1A90AA5AFC}" srcOrd="0" destOrd="0" parTransId="{861919B7-FDCD-4555-9F22-926CE22D1838}" sibTransId="{7BBA4940-5DD5-48C0-9297-117E463C7B13}"/>
    <dgm:cxn modelId="{51F287E3-32BF-4ED8-887D-6C691925C0B3}" type="presOf" srcId="{069036F2-7695-421A-855B-CFF0C77B7515}" destId="{58D4D338-9CAF-4267-888A-4C0D79E00252}" srcOrd="0" destOrd="2" presId="urn:diagrams.loki3.com/VaryingWidthList"/>
    <dgm:cxn modelId="{2A667798-5E1F-421E-9EC3-5AEA29C2C804}" type="presParOf" srcId="{2DA3C2DD-6F7C-42B4-ADFC-BAB3A5497440}" destId="{58D4D338-9CAF-4267-888A-4C0D79E00252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AB72B3-6B82-49BB-8735-A5C0F65D2184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881D688-8F2C-474C-A338-4A5B9EEDDB31}">
      <dgm:prSet phldrT="[Text]"/>
      <dgm:spPr/>
      <dgm:t>
        <a:bodyPr/>
        <a:lstStyle/>
        <a:p>
          <a:r>
            <a:rPr lang="en-US" altLang="en-US" dirty="0"/>
            <a:t>Language beyond the level of a sentence</a:t>
          </a:r>
          <a:endParaRPr lang="en-ID" dirty="0"/>
        </a:p>
      </dgm:t>
    </dgm:pt>
    <dgm:pt modelId="{73B1ABFD-78E4-4DDB-ADE8-1BB78A6E616E}" type="parTrans" cxnId="{214F1BC5-FB1F-4F8F-A059-E61E480FAE38}">
      <dgm:prSet/>
      <dgm:spPr/>
      <dgm:t>
        <a:bodyPr/>
        <a:lstStyle/>
        <a:p>
          <a:endParaRPr lang="en-ID"/>
        </a:p>
      </dgm:t>
    </dgm:pt>
    <dgm:pt modelId="{99C0E298-D3DF-4060-A331-B6CF6E15DF9A}" type="sibTrans" cxnId="{214F1BC5-FB1F-4F8F-A059-E61E480FAE38}">
      <dgm:prSet/>
      <dgm:spPr/>
      <dgm:t>
        <a:bodyPr/>
        <a:lstStyle/>
        <a:p>
          <a:endParaRPr lang="en-ID"/>
        </a:p>
      </dgm:t>
    </dgm:pt>
    <dgm:pt modelId="{41668C78-FD91-4A80-8C92-32662E5D9C86}">
      <dgm:prSet phldrT="[Text]"/>
      <dgm:spPr/>
      <dgm:t>
        <a:bodyPr/>
        <a:lstStyle/>
        <a:p>
          <a:r>
            <a:rPr lang="en-US" altLang="en-US" dirty="0"/>
            <a:t>Language behavior linked to social practices </a:t>
          </a:r>
          <a:endParaRPr lang="en-ID" dirty="0"/>
        </a:p>
      </dgm:t>
    </dgm:pt>
    <dgm:pt modelId="{4A477F18-B668-4794-81DE-C58C4CAF1CF7}" type="parTrans" cxnId="{22C7A103-B7F3-42CE-AB08-1B5328ED07AB}">
      <dgm:prSet/>
      <dgm:spPr/>
      <dgm:t>
        <a:bodyPr/>
        <a:lstStyle/>
        <a:p>
          <a:endParaRPr lang="en-ID"/>
        </a:p>
      </dgm:t>
    </dgm:pt>
    <dgm:pt modelId="{F003381C-1CFF-429F-8446-2DD8CACF5881}" type="sibTrans" cxnId="{22C7A103-B7F3-42CE-AB08-1B5328ED07AB}">
      <dgm:prSet/>
      <dgm:spPr/>
      <dgm:t>
        <a:bodyPr/>
        <a:lstStyle/>
        <a:p>
          <a:endParaRPr lang="en-ID"/>
        </a:p>
      </dgm:t>
    </dgm:pt>
    <dgm:pt modelId="{3C80562E-5907-445D-B84C-4ED69E2E06D3}">
      <dgm:prSet phldrT="[Text]"/>
      <dgm:spPr/>
      <dgm:t>
        <a:bodyPr/>
        <a:lstStyle/>
        <a:p>
          <a:r>
            <a:rPr lang="en-US" altLang="en-US" dirty="0"/>
            <a:t>Language as a system of thought</a:t>
          </a:r>
          <a:endParaRPr lang="en-ID" dirty="0"/>
        </a:p>
      </dgm:t>
    </dgm:pt>
    <dgm:pt modelId="{134A162D-5923-4CDF-93B0-F464D3D1E699}" type="parTrans" cxnId="{C8DE26FF-8B1C-41CE-AAD2-99207D64BDB0}">
      <dgm:prSet/>
      <dgm:spPr/>
      <dgm:t>
        <a:bodyPr/>
        <a:lstStyle/>
        <a:p>
          <a:endParaRPr lang="en-ID"/>
        </a:p>
      </dgm:t>
    </dgm:pt>
    <dgm:pt modelId="{AB1FAC12-CD37-40F9-8212-E54F37F33510}" type="sibTrans" cxnId="{C8DE26FF-8B1C-41CE-AAD2-99207D64BDB0}">
      <dgm:prSet/>
      <dgm:spPr/>
      <dgm:t>
        <a:bodyPr/>
        <a:lstStyle/>
        <a:p>
          <a:endParaRPr lang="en-ID"/>
        </a:p>
      </dgm:t>
    </dgm:pt>
    <dgm:pt modelId="{4EB955D8-0A16-4991-8B97-C0A2C868D9FE}" type="pres">
      <dgm:prSet presAssocID="{36AB72B3-6B82-49BB-8735-A5C0F65D2184}" presName="outerComposite" presStyleCnt="0">
        <dgm:presLayoutVars>
          <dgm:chMax val="5"/>
          <dgm:dir/>
          <dgm:resizeHandles val="exact"/>
        </dgm:presLayoutVars>
      </dgm:prSet>
      <dgm:spPr/>
    </dgm:pt>
    <dgm:pt modelId="{7653935B-6412-4DB0-A9E0-E3E37696DF58}" type="pres">
      <dgm:prSet presAssocID="{36AB72B3-6B82-49BB-8735-A5C0F65D2184}" presName="dummyMaxCanvas" presStyleCnt="0">
        <dgm:presLayoutVars/>
      </dgm:prSet>
      <dgm:spPr/>
    </dgm:pt>
    <dgm:pt modelId="{AE182CF2-FFED-435D-AC87-2C9511A5B269}" type="pres">
      <dgm:prSet presAssocID="{36AB72B3-6B82-49BB-8735-A5C0F65D2184}" presName="ThreeNodes_1" presStyleLbl="node1" presStyleIdx="0" presStyleCnt="3">
        <dgm:presLayoutVars>
          <dgm:bulletEnabled val="1"/>
        </dgm:presLayoutVars>
      </dgm:prSet>
      <dgm:spPr/>
    </dgm:pt>
    <dgm:pt modelId="{38F691F7-2EAE-48FF-B58E-268B626BDF20}" type="pres">
      <dgm:prSet presAssocID="{36AB72B3-6B82-49BB-8735-A5C0F65D2184}" presName="ThreeNodes_2" presStyleLbl="node1" presStyleIdx="1" presStyleCnt="3">
        <dgm:presLayoutVars>
          <dgm:bulletEnabled val="1"/>
        </dgm:presLayoutVars>
      </dgm:prSet>
      <dgm:spPr/>
    </dgm:pt>
    <dgm:pt modelId="{B79A80CA-3E79-417E-B711-E01DB2FD226D}" type="pres">
      <dgm:prSet presAssocID="{36AB72B3-6B82-49BB-8735-A5C0F65D2184}" presName="ThreeNodes_3" presStyleLbl="node1" presStyleIdx="2" presStyleCnt="3">
        <dgm:presLayoutVars>
          <dgm:bulletEnabled val="1"/>
        </dgm:presLayoutVars>
      </dgm:prSet>
      <dgm:spPr/>
    </dgm:pt>
    <dgm:pt modelId="{37E0E86B-D955-4582-9A05-D1077FE1D689}" type="pres">
      <dgm:prSet presAssocID="{36AB72B3-6B82-49BB-8735-A5C0F65D2184}" presName="ThreeConn_1-2" presStyleLbl="fgAccFollowNode1" presStyleIdx="0" presStyleCnt="2">
        <dgm:presLayoutVars>
          <dgm:bulletEnabled val="1"/>
        </dgm:presLayoutVars>
      </dgm:prSet>
      <dgm:spPr/>
    </dgm:pt>
    <dgm:pt modelId="{8EBE6EEE-AE3F-4E99-B0BA-427D089954A4}" type="pres">
      <dgm:prSet presAssocID="{36AB72B3-6B82-49BB-8735-A5C0F65D2184}" presName="ThreeConn_2-3" presStyleLbl="fgAccFollowNode1" presStyleIdx="1" presStyleCnt="2">
        <dgm:presLayoutVars>
          <dgm:bulletEnabled val="1"/>
        </dgm:presLayoutVars>
      </dgm:prSet>
      <dgm:spPr/>
    </dgm:pt>
    <dgm:pt modelId="{E4383DB9-36D3-4013-A711-735CAB46435E}" type="pres">
      <dgm:prSet presAssocID="{36AB72B3-6B82-49BB-8735-A5C0F65D2184}" presName="ThreeNodes_1_text" presStyleLbl="node1" presStyleIdx="2" presStyleCnt="3">
        <dgm:presLayoutVars>
          <dgm:bulletEnabled val="1"/>
        </dgm:presLayoutVars>
      </dgm:prSet>
      <dgm:spPr/>
    </dgm:pt>
    <dgm:pt modelId="{6B40A7DA-2FAA-4D4D-865A-D85FD024F8C5}" type="pres">
      <dgm:prSet presAssocID="{36AB72B3-6B82-49BB-8735-A5C0F65D2184}" presName="ThreeNodes_2_text" presStyleLbl="node1" presStyleIdx="2" presStyleCnt="3">
        <dgm:presLayoutVars>
          <dgm:bulletEnabled val="1"/>
        </dgm:presLayoutVars>
      </dgm:prSet>
      <dgm:spPr/>
    </dgm:pt>
    <dgm:pt modelId="{0EA657B1-EF54-43D3-97FE-394234C311FB}" type="pres">
      <dgm:prSet presAssocID="{36AB72B3-6B82-49BB-8735-A5C0F65D218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2C7A103-B7F3-42CE-AB08-1B5328ED07AB}" srcId="{36AB72B3-6B82-49BB-8735-A5C0F65D2184}" destId="{41668C78-FD91-4A80-8C92-32662E5D9C86}" srcOrd="1" destOrd="0" parTransId="{4A477F18-B668-4794-81DE-C58C4CAF1CF7}" sibTransId="{F003381C-1CFF-429F-8446-2DD8CACF5881}"/>
    <dgm:cxn modelId="{E4DE932A-51E8-417B-8685-9D27C3773249}" type="presOf" srcId="{41668C78-FD91-4A80-8C92-32662E5D9C86}" destId="{38F691F7-2EAE-48FF-B58E-268B626BDF20}" srcOrd="0" destOrd="0" presId="urn:microsoft.com/office/officeart/2005/8/layout/vProcess5"/>
    <dgm:cxn modelId="{8DD46F61-121C-4401-B62A-1A7FF3EC6793}" type="presOf" srcId="{41668C78-FD91-4A80-8C92-32662E5D9C86}" destId="{6B40A7DA-2FAA-4D4D-865A-D85FD024F8C5}" srcOrd="1" destOrd="0" presId="urn:microsoft.com/office/officeart/2005/8/layout/vProcess5"/>
    <dgm:cxn modelId="{0E1C6F66-BCF5-48EA-8EA7-B79B69159433}" type="presOf" srcId="{3881D688-8F2C-474C-A338-4A5B9EEDDB31}" destId="{AE182CF2-FFED-435D-AC87-2C9511A5B269}" srcOrd="0" destOrd="0" presId="urn:microsoft.com/office/officeart/2005/8/layout/vProcess5"/>
    <dgm:cxn modelId="{E746494D-6DCF-4B76-AFC5-7BD00EC5E664}" type="presOf" srcId="{3881D688-8F2C-474C-A338-4A5B9EEDDB31}" destId="{E4383DB9-36D3-4013-A711-735CAB46435E}" srcOrd="1" destOrd="0" presId="urn:microsoft.com/office/officeart/2005/8/layout/vProcess5"/>
    <dgm:cxn modelId="{A5198F73-1CBE-4757-A380-778BFE4046DA}" type="presOf" srcId="{3C80562E-5907-445D-B84C-4ED69E2E06D3}" destId="{0EA657B1-EF54-43D3-97FE-394234C311FB}" srcOrd="1" destOrd="0" presId="urn:microsoft.com/office/officeart/2005/8/layout/vProcess5"/>
    <dgm:cxn modelId="{BF36DF93-8D6A-42CE-AC23-A811F505A586}" type="presOf" srcId="{99C0E298-D3DF-4060-A331-B6CF6E15DF9A}" destId="{37E0E86B-D955-4582-9A05-D1077FE1D689}" srcOrd="0" destOrd="0" presId="urn:microsoft.com/office/officeart/2005/8/layout/vProcess5"/>
    <dgm:cxn modelId="{214F1BC5-FB1F-4F8F-A059-E61E480FAE38}" srcId="{36AB72B3-6B82-49BB-8735-A5C0F65D2184}" destId="{3881D688-8F2C-474C-A338-4A5B9EEDDB31}" srcOrd="0" destOrd="0" parTransId="{73B1ABFD-78E4-4DDB-ADE8-1BB78A6E616E}" sibTransId="{99C0E298-D3DF-4060-A331-B6CF6E15DF9A}"/>
    <dgm:cxn modelId="{21A0D6C7-1F0C-4E57-AD60-686BA63F5EC6}" type="presOf" srcId="{3C80562E-5907-445D-B84C-4ED69E2E06D3}" destId="{B79A80CA-3E79-417E-B711-E01DB2FD226D}" srcOrd="0" destOrd="0" presId="urn:microsoft.com/office/officeart/2005/8/layout/vProcess5"/>
    <dgm:cxn modelId="{143591EC-B786-4D74-8C3A-7FEEC14C6E6E}" type="presOf" srcId="{F003381C-1CFF-429F-8446-2DD8CACF5881}" destId="{8EBE6EEE-AE3F-4E99-B0BA-427D089954A4}" srcOrd="0" destOrd="0" presId="urn:microsoft.com/office/officeart/2005/8/layout/vProcess5"/>
    <dgm:cxn modelId="{5DD7F6F1-AA16-42E7-BFD5-40E329C2EEC5}" type="presOf" srcId="{36AB72B3-6B82-49BB-8735-A5C0F65D2184}" destId="{4EB955D8-0A16-4991-8B97-C0A2C868D9FE}" srcOrd="0" destOrd="0" presId="urn:microsoft.com/office/officeart/2005/8/layout/vProcess5"/>
    <dgm:cxn modelId="{C8DE26FF-8B1C-41CE-AAD2-99207D64BDB0}" srcId="{36AB72B3-6B82-49BB-8735-A5C0F65D2184}" destId="{3C80562E-5907-445D-B84C-4ED69E2E06D3}" srcOrd="2" destOrd="0" parTransId="{134A162D-5923-4CDF-93B0-F464D3D1E699}" sibTransId="{AB1FAC12-CD37-40F9-8212-E54F37F33510}"/>
    <dgm:cxn modelId="{B03BEC6D-0B8C-4EFD-B717-949A2EEB26B9}" type="presParOf" srcId="{4EB955D8-0A16-4991-8B97-C0A2C868D9FE}" destId="{7653935B-6412-4DB0-A9E0-E3E37696DF58}" srcOrd="0" destOrd="0" presId="urn:microsoft.com/office/officeart/2005/8/layout/vProcess5"/>
    <dgm:cxn modelId="{0C6D275E-BD5D-403C-B0DA-EFC858CE8070}" type="presParOf" srcId="{4EB955D8-0A16-4991-8B97-C0A2C868D9FE}" destId="{AE182CF2-FFED-435D-AC87-2C9511A5B269}" srcOrd="1" destOrd="0" presId="urn:microsoft.com/office/officeart/2005/8/layout/vProcess5"/>
    <dgm:cxn modelId="{ED2077BF-697D-4DC7-8498-46B1453781B1}" type="presParOf" srcId="{4EB955D8-0A16-4991-8B97-C0A2C868D9FE}" destId="{38F691F7-2EAE-48FF-B58E-268B626BDF20}" srcOrd="2" destOrd="0" presId="urn:microsoft.com/office/officeart/2005/8/layout/vProcess5"/>
    <dgm:cxn modelId="{222BBB03-7504-43C8-B701-3610D98EB346}" type="presParOf" srcId="{4EB955D8-0A16-4991-8B97-C0A2C868D9FE}" destId="{B79A80CA-3E79-417E-B711-E01DB2FD226D}" srcOrd="3" destOrd="0" presId="urn:microsoft.com/office/officeart/2005/8/layout/vProcess5"/>
    <dgm:cxn modelId="{E574A7B4-1EDC-4E70-8129-0B4020754FC5}" type="presParOf" srcId="{4EB955D8-0A16-4991-8B97-C0A2C868D9FE}" destId="{37E0E86B-D955-4582-9A05-D1077FE1D689}" srcOrd="4" destOrd="0" presId="urn:microsoft.com/office/officeart/2005/8/layout/vProcess5"/>
    <dgm:cxn modelId="{A9DBC75A-AA07-4FF9-9CCD-591C96F9A88A}" type="presParOf" srcId="{4EB955D8-0A16-4991-8B97-C0A2C868D9FE}" destId="{8EBE6EEE-AE3F-4E99-B0BA-427D089954A4}" srcOrd="5" destOrd="0" presId="urn:microsoft.com/office/officeart/2005/8/layout/vProcess5"/>
    <dgm:cxn modelId="{1B4503D9-475E-40C2-8CDE-A2634842E1BB}" type="presParOf" srcId="{4EB955D8-0A16-4991-8B97-C0A2C868D9FE}" destId="{E4383DB9-36D3-4013-A711-735CAB46435E}" srcOrd="6" destOrd="0" presId="urn:microsoft.com/office/officeart/2005/8/layout/vProcess5"/>
    <dgm:cxn modelId="{E0976A88-0845-4269-B2B3-F18875F06D69}" type="presParOf" srcId="{4EB955D8-0A16-4991-8B97-C0A2C868D9FE}" destId="{6B40A7DA-2FAA-4D4D-865A-D85FD024F8C5}" srcOrd="7" destOrd="0" presId="urn:microsoft.com/office/officeart/2005/8/layout/vProcess5"/>
    <dgm:cxn modelId="{601938AB-D7BE-49D4-8CEC-07BDB6F36B60}" type="presParOf" srcId="{4EB955D8-0A16-4991-8B97-C0A2C868D9FE}" destId="{0EA657B1-EF54-43D3-97FE-394234C311F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AB72B3-6B82-49BB-8735-A5C0F65D2184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881D688-8F2C-474C-A338-4A5B9EEDDB31}">
      <dgm:prSet phldrT="[Text]" custT="1"/>
      <dgm:spPr/>
      <dgm:t>
        <a:bodyPr/>
        <a:lstStyle/>
        <a:p>
          <a:r>
            <a:rPr lang="en-US" sz="4400" b="1" i="0" dirty="0"/>
            <a:t>Discourse Analysis</a:t>
          </a:r>
          <a:endParaRPr lang="en-ID" sz="4400" dirty="0"/>
        </a:p>
      </dgm:t>
    </dgm:pt>
    <dgm:pt modelId="{73B1ABFD-78E4-4DDB-ADE8-1BB78A6E616E}" type="parTrans" cxnId="{214F1BC5-FB1F-4F8F-A059-E61E480FAE38}">
      <dgm:prSet/>
      <dgm:spPr/>
      <dgm:t>
        <a:bodyPr/>
        <a:lstStyle/>
        <a:p>
          <a:endParaRPr lang="en-ID"/>
        </a:p>
      </dgm:t>
    </dgm:pt>
    <dgm:pt modelId="{99C0E298-D3DF-4060-A331-B6CF6E15DF9A}" type="sibTrans" cxnId="{214F1BC5-FB1F-4F8F-A059-E61E480FAE38}">
      <dgm:prSet/>
      <dgm:spPr/>
      <dgm:t>
        <a:bodyPr/>
        <a:lstStyle/>
        <a:p>
          <a:endParaRPr lang="en-ID"/>
        </a:p>
      </dgm:t>
    </dgm:pt>
    <dgm:pt modelId="{5B12230B-4A11-4F5C-A530-0E68D4F70BFD}">
      <dgm:prSet phldrT="[Text]" custT="1"/>
      <dgm:spPr/>
      <dgm:t>
        <a:bodyPr/>
        <a:lstStyle/>
        <a:p>
          <a:r>
            <a:rPr lang="en-US" sz="4400" dirty="0"/>
            <a:t>Analysis of language ‘</a:t>
          </a:r>
          <a:r>
            <a:rPr lang="en-US" sz="4400" b="1" dirty="0"/>
            <a:t>beyond the sentence’</a:t>
          </a:r>
          <a:endParaRPr lang="en-ID" sz="4400" dirty="0"/>
        </a:p>
      </dgm:t>
    </dgm:pt>
    <dgm:pt modelId="{5D6DE194-656B-4129-9572-DE78DC244FDF}" type="parTrans" cxnId="{9EE7F032-4275-47E8-8B86-66BA16AB16A8}">
      <dgm:prSet/>
      <dgm:spPr/>
    </dgm:pt>
    <dgm:pt modelId="{4DA1A426-7C7C-4BA7-9498-A95A6B727DF1}" type="sibTrans" cxnId="{9EE7F032-4275-47E8-8B86-66BA16AB16A8}">
      <dgm:prSet/>
      <dgm:spPr/>
      <dgm:t>
        <a:bodyPr/>
        <a:lstStyle/>
        <a:p>
          <a:endParaRPr lang="en-ID"/>
        </a:p>
      </dgm:t>
    </dgm:pt>
    <dgm:pt modelId="{72B6BF25-C91B-420A-AA2E-52B2B7564A97}" type="pres">
      <dgm:prSet presAssocID="{36AB72B3-6B82-49BB-8735-A5C0F65D2184}" presName="Name0" presStyleCnt="0">
        <dgm:presLayoutVars>
          <dgm:dir/>
          <dgm:resizeHandles val="exact"/>
        </dgm:presLayoutVars>
      </dgm:prSet>
      <dgm:spPr/>
    </dgm:pt>
    <dgm:pt modelId="{0B54C7E4-842E-4AB0-9BA2-1BD58C1ED84A}" type="pres">
      <dgm:prSet presAssocID="{3881D688-8F2C-474C-A338-4A5B9EEDDB31}" presName="node" presStyleLbl="node1" presStyleIdx="0" presStyleCnt="2" custScaleY="157672">
        <dgm:presLayoutVars>
          <dgm:bulletEnabled val="1"/>
        </dgm:presLayoutVars>
      </dgm:prSet>
      <dgm:spPr/>
    </dgm:pt>
    <dgm:pt modelId="{2004BDE2-8367-460C-A549-6AB9CB1DB3D1}" type="pres">
      <dgm:prSet presAssocID="{99C0E298-D3DF-4060-A331-B6CF6E15DF9A}" presName="sibTrans" presStyleLbl="sibTrans1D1" presStyleIdx="0" presStyleCnt="1"/>
      <dgm:spPr/>
    </dgm:pt>
    <dgm:pt modelId="{4D274B69-48A8-4FA8-9804-F9242C3207E3}" type="pres">
      <dgm:prSet presAssocID="{99C0E298-D3DF-4060-A331-B6CF6E15DF9A}" presName="connectorText" presStyleLbl="sibTrans1D1" presStyleIdx="0" presStyleCnt="1"/>
      <dgm:spPr/>
    </dgm:pt>
    <dgm:pt modelId="{B8940D77-F41D-448A-BFBB-7124AA1D76C8}" type="pres">
      <dgm:prSet presAssocID="{5B12230B-4A11-4F5C-A530-0E68D4F70BFD}" presName="node" presStyleLbl="node1" presStyleIdx="1" presStyleCnt="2">
        <dgm:presLayoutVars>
          <dgm:bulletEnabled val="1"/>
        </dgm:presLayoutVars>
      </dgm:prSet>
      <dgm:spPr/>
    </dgm:pt>
  </dgm:ptLst>
  <dgm:cxnLst>
    <dgm:cxn modelId="{2CDF4117-3CCB-4358-BFB9-5EDB0F1AD4F9}" type="presOf" srcId="{3881D688-8F2C-474C-A338-4A5B9EEDDB31}" destId="{0B54C7E4-842E-4AB0-9BA2-1BD58C1ED84A}" srcOrd="0" destOrd="0" presId="urn:microsoft.com/office/officeart/2005/8/layout/bProcess3"/>
    <dgm:cxn modelId="{9EE7F032-4275-47E8-8B86-66BA16AB16A8}" srcId="{36AB72B3-6B82-49BB-8735-A5C0F65D2184}" destId="{5B12230B-4A11-4F5C-A530-0E68D4F70BFD}" srcOrd="1" destOrd="0" parTransId="{5D6DE194-656B-4129-9572-DE78DC244FDF}" sibTransId="{4DA1A426-7C7C-4BA7-9498-A95A6B727DF1}"/>
    <dgm:cxn modelId="{5DDEC268-8C82-4AE6-A5CA-95F110B2B258}" type="presOf" srcId="{99C0E298-D3DF-4060-A331-B6CF6E15DF9A}" destId="{2004BDE2-8367-460C-A549-6AB9CB1DB3D1}" srcOrd="0" destOrd="0" presId="urn:microsoft.com/office/officeart/2005/8/layout/bProcess3"/>
    <dgm:cxn modelId="{133CFF85-652D-40F2-B563-0432027E4086}" type="presOf" srcId="{36AB72B3-6B82-49BB-8735-A5C0F65D2184}" destId="{72B6BF25-C91B-420A-AA2E-52B2B7564A97}" srcOrd="0" destOrd="0" presId="urn:microsoft.com/office/officeart/2005/8/layout/bProcess3"/>
    <dgm:cxn modelId="{000B7F9F-32C3-42DE-9F7A-29A8874DEC1A}" type="presOf" srcId="{99C0E298-D3DF-4060-A331-B6CF6E15DF9A}" destId="{4D274B69-48A8-4FA8-9804-F9242C3207E3}" srcOrd="1" destOrd="0" presId="urn:microsoft.com/office/officeart/2005/8/layout/bProcess3"/>
    <dgm:cxn modelId="{6BD826B7-8E84-4E28-A20A-77CC4A1D0569}" type="presOf" srcId="{5B12230B-4A11-4F5C-A530-0E68D4F70BFD}" destId="{B8940D77-F41D-448A-BFBB-7124AA1D76C8}" srcOrd="0" destOrd="0" presId="urn:microsoft.com/office/officeart/2005/8/layout/bProcess3"/>
    <dgm:cxn modelId="{214F1BC5-FB1F-4F8F-A059-E61E480FAE38}" srcId="{36AB72B3-6B82-49BB-8735-A5C0F65D2184}" destId="{3881D688-8F2C-474C-A338-4A5B9EEDDB31}" srcOrd="0" destOrd="0" parTransId="{73B1ABFD-78E4-4DDB-ADE8-1BB78A6E616E}" sibTransId="{99C0E298-D3DF-4060-A331-B6CF6E15DF9A}"/>
    <dgm:cxn modelId="{0022D672-8761-4E62-B95B-3A135158A74A}" type="presParOf" srcId="{72B6BF25-C91B-420A-AA2E-52B2B7564A97}" destId="{0B54C7E4-842E-4AB0-9BA2-1BD58C1ED84A}" srcOrd="0" destOrd="0" presId="urn:microsoft.com/office/officeart/2005/8/layout/bProcess3"/>
    <dgm:cxn modelId="{8A570431-DBC0-4394-AF04-0AAC04CD13A1}" type="presParOf" srcId="{72B6BF25-C91B-420A-AA2E-52B2B7564A97}" destId="{2004BDE2-8367-460C-A549-6AB9CB1DB3D1}" srcOrd="1" destOrd="0" presId="urn:microsoft.com/office/officeart/2005/8/layout/bProcess3"/>
    <dgm:cxn modelId="{5F66C3EE-83B7-42CD-ABFF-33B0C3D59FAE}" type="presParOf" srcId="{2004BDE2-8367-460C-A549-6AB9CB1DB3D1}" destId="{4D274B69-48A8-4FA8-9804-F9242C3207E3}" srcOrd="0" destOrd="0" presId="urn:microsoft.com/office/officeart/2005/8/layout/bProcess3"/>
    <dgm:cxn modelId="{4A292F98-2921-47FA-B4C5-8EA55099D949}" type="presParOf" srcId="{72B6BF25-C91B-420A-AA2E-52B2B7564A97}" destId="{B8940D77-F41D-448A-BFBB-7124AA1D76C8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AB72B3-6B82-49BB-8735-A5C0F65D2184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881D688-8F2C-474C-A338-4A5B9EEDDB31}">
      <dgm:prSet phldrT="[Text]" custT="1"/>
      <dgm:spPr/>
      <dgm:t>
        <a:bodyPr/>
        <a:lstStyle/>
        <a:p>
          <a:r>
            <a:rPr lang="en-US" sz="4400" b="1" i="0" dirty="0"/>
            <a:t>Discourse Analysis</a:t>
          </a:r>
          <a:endParaRPr lang="en-ID" sz="4400" dirty="0"/>
        </a:p>
      </dgm:t>
    </dgm:pt>
    <dgm:pt modelId="{73B1ABFD-78E4-4DDB-ADE8-1BB78A6E616E}" type="parTrans" cxnId="{214F1BC5-FB1F-4F8F-A059-E61E480FAE38}">
      <dgm:prSet/>
      <dgm:spPr/>
      <dgm:t>
        <a:bodyPr/>
        <a:lstStyle/>
        <a:p>
          <a:endParaRPr lang="en-ID"/>
        </a:p>
      </dgm:t>
    </dgm:pt>
    <dgm:pt modelId="{99C0E298-D3DF-4060-A331-B6CF6E15DF9A}" type="sibTrans" cxnId="{214F1BC5-FB1F-4F8F-A059-E61E480FAE38}">
      <dgm:prSet/>
      <dgm:spPr/>
      <dgm:t>
        <a:bodyPr/>
        <a:lstStyle/>
        <a:p>
          <a:endParaRPr lang="en-ID"/>
        </a:p>
      </dgm:t>
    </dgm:pt>
    <dgm:pt modelId="{5B12230B-4A11-4F5C-A530-0E68D4F70BFD}">
      <dgm:prSet phldrT="[Text]" custT="1"/>
      <dgm:spPr/>
      <dgm:t>
        <a:bodyPr/>
        <a:lstStyle/>
        <a:p>
          <a:r>
            <a:rPr lang="en-US" sz="4400" dirty="0"/>
            <a:t>The study of language in </a:t>
          </a:r>
          <a:r>
            <a:rPr lang="en-US" sz="4400" b="1" dirty="0"/>
            <a:t>text</a:t>
          </a:r>
          <a:r>
            <a:rPr lang="en-US" sz="4400" b="0" dirty="0"/>
            <a:t> and </a:t>
          </a:r>
          <a:r>
            <a:rPr lang="en-US" sz="4400" b="1" dirty="0"/>
            <a:t>conversation</a:t>
          </a:r>
          <a:endParaRPr lang="en-ID" sz="4400" dirty="0"/>
        </a:p>
      </dgm:t>
    </dgm:pt>
    <dgm:pt modelId="{5D6DE194-656B-4129-9572-DE78DC244FDF}" type="parTrans" cxnId="{9EE7F032-4275-47E8-8B86-66BA16AB16A8}">
      <dgm:prSet/>
      <dgm:spPr/>
    </dgm:pt>
    <dgm:pt modelId="{4DA1A426-7C7C-4BA7-9498-A95A6B727DF1}" type="sibTrans" cxnId="{9EE7F032-4275-47E8-8B86-66BA16AB16A8}">
      <dgm:prSet/>
      <dgm:spPr/>
      <dgm:t>
        <a:bodyPr/>
        <a:lstStyle/>
        <a:p>
          <a:endParaRPr lang="en-ID"/>
        </a:p>
      </dgm:t>
    </dgm:pt>
    <dgm:pt modelId="{72B6BF25-C91B-420A-AA2E-52B2B7564A97}" type="pres">
      <dgm:prSet presAssocID="{36AB72B3-6B82-49BB-8735-A5C0F65D2184}" presName="Name0" presStyleCnt="0">
        <dgm:presLayoutVars>
          <dgm:dir/>
          <dgm:resizeHandles val="exact"/>
        </dgm:presLayoutVars>
      </dgm:prSet>
      <dgm:spPr/>
    </dgm:pt>
    <dgm:pt modelId="{0B54C7E4-842E-4AB0-9BA2-1BD58C1ED84A}" type="pres">
      <dgm:prSet presAssocID="{3881D688-8F2C-474C-A338-4A5B9EEDDB31}" presName="node" presStyleLbl="node1" presStyleIdx="0" presStyleCnt="2" custScaleY="157672">
        <dgm:presLayoutVars>
          <dgm:bulletEnabled val="1"/>
        </dgm:presLayoutVars>
      </dgm:prSet>
      <dgm:spPr/>
    </dgm:pt>
    <dgm:pt modelId="{2004BDE2-8367-460C-A549-6AB9CB1DB3D1}" type="pres">
      <dgm:prSet presAssocID="{99C0E298-D3DF-4060-A331-B6CF6E15DF9A}" presName="sibTrans" presStyleLbl="sibTrans1D1" presStyleIdx="0" presStyleCnt="1"/>
      <dgm:spPr/>
    </dgm:pt>
    <dgm:pt modelId="{4D274B69-48A8-4FA8-9804-F9242C3207E3}" type="pres">
      <dgm:prSet presAssocID="{99C0E298-D3DF-4060-A331-B6CF6E15DF9A}" presName="connectorText" presStyleLbl="sibTrans1D1" presStyleIdx="0" presStyleCnt="1"/>
      <dgm:spPr/>
    </dgm:pt>
    <dgm:pt modelId="{B8940D77-F41D-448A-BFBB-7124AA1D76C8}" type="pres">
      <dgm:prSet presAssocID="{5B12230B-4A11-4F5C-A530-0E68D4F70BFD}" presName="node" presStyleLbl="node1" presStyleIdx="1" presStyleCnt="2">
        <dgm:presLayoutVars>
          <dgm:bulletEnabled val="1"/>
        </dgm:presLayoutVars>
      </dgm:prSet>
      <dgm:spPr/>
    </dgm:pt>
  </dgm:ptLst>
  <dgm:cxnLst>
    <dgm:cxn modelId="{2CDF4117-3CCB-4358-BFB9-5EDB0F1AD4F9}" type="presOf" srcId="{3881D688-8F2C-474C-A338-4A5B9EEDDB31}" destId="{0B54C7E4-842E-4AB0-9BA2-1BD58C1ED84A}" srcOrd="0" destOrd="0" presId="urn:microsoft.com/office/officeart/2005/8/layout/bProcess3"/>
    <dgm:cxn modelId="{9EE7F032-4275-47E8-8B86-66BA16AB16A8}" srcId="{36AB72B3-6B82-49BB-8735-A5C0F65D2184}" destId="{5B12230B-4A11-4F5C-A530-0E68D4F70BFD}" srcOrd="1" destOrd="0" parTransId="{5D6DE194-656B-4129-9572-DE78DC244FDF}" sibTransId="{4DA1A426-7C7C-4BA7-9498-A95A6B727DF1}"/>
    <dgm:cxn modelId="{5DDEC268-8C82-4AE6-A5CA-95F110B2B258}" type="presOf" srcId="{99C0E298-D3DF-4060-A331-B6CF6E15DF9A}" destId="{2004BDE2-8367-460C-A549-6AB9CB1DB3D1}" srcOrd="0" destOrd="0" presId="urn:microsoft.com/office/officeart/2005/8/layout/bProcess3"/>
    <dgm:cxn modelId="{133CFF85-652D-40F2-B563-0432027E4086}" type="presOf" srcId="{36AB72B3-6B82-49BB-8735-A5C0F65D2184}" destId="{72B6BF25-C91B-420A-AA2E-52B2B7564A97}" srcOrd="0" destOrd="0" presId="urn:microsoft.com/office/officeart/2005/8/layout/bProcess3"/>
    <dgm:cxn modelId="{000B7F9F-32C3-42DE-9F7A-29A8874DEC1A}" type="presOf" srcId="{99C0E298-D3DF-4060-A331-B6CF6E15DF9A}" destId="{4D274B69-48A8-4FA8-9804-F9242C3207E3}" srcOrd="1" destOrd="0" presId="urn:microsoft.com/office/officeart/2005/8/layout/bProcess3"/>
    <dgm:cxn modelId="{6BD826B7-8E84-4E28-A20A-77CC4A1D0569}" type="presOf" srcId="{5B12230B-4A11-4F5C-A530-0E68D4F70BFD}" destId="{B8940D77-F41D-448A-BFBB-7124AA1D76C8}" srcOrd="0" destOrd="0" presId="urn:microsoft.com/office/officeart/2005/8/layout/bProcess3"/>
    <dgm:cxn modelId="{214F1BC5-FB1F-4F8F-A059-E61E480FAE38}" srcId="{36AB72B3-6B82-49BB-8735-A5C0F65D2184}" destId="{3881D688-8F2C-474C-A338-4A5B9EEDDB31}" srcOrd="0" destOrd="0" parTransId="{73B1ABFD-78E4-4DDB-ADE8-1BB78A6E616E}" sibTransId="{99C0E298-D3DF-4060-A331-B6CF6E15DF9A}"/>
    <dgm:cxn modelId="{0022D672-8761-4E62-B95B-3A135158A74A}" type="presParOf" srcId="{72B6BF25-C91B-420A-AA2E-52B2B7564A97}" destId="{0B54C7E4-842E-4AB0-9BA2-1BD58C1ED84A}" srcOrd="0" destOrd="0" presId="urn:microsoft.com/office/officeart/2005/8/layout/bProcess3"/>
    <dgm:cxn modelId="{8A570431-DBC0-4394-AF04-0AAC04CD13A1}" type="presParOf" srcId="{72B6BF25-C91B-420A-AA2E-52B2B7564A97}" destId="{2004BDE2-8367-460C-A549-6AB9CB1DB3D1}" srcOrd="1" destOrd="0" presId="urn:microsoft.com/office/officeart/2005/8/layout/bProcess3"/>
    <dgm:cxn modelId="{5F66C3EE-83B7-42CD-ABFF-33B0C3D59FAE}" type="presParOf" srcId="{2004BDE2-8367-460C-A549-6AB9CB1DB3D1}" destId="{4D274B69-48A8-4FA8-9804-F9242C3207E3}" srcOrd="0" destOrd="0" presId="urn:microsoft.com/office/officeart/2005/8/layout/bProcess3"/>
    <dgm:cxn modelId="{4A292F98-2921-47FA-B4C5-8EA55099D949}" type="presParOf" srcId="{72B6BF25-C91B-420A-AA2E-52B2B7564A97}" destId="{B8940D77-F41D-448A-BFBB-7124AA1D76C8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6AE7EC-5254-4876-A8CF-98FB8F6E91D2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57CCD06A-1AB4-495D-8FB5-BD805384B56B}">
      <dgm:prSet phldrT="[Text]"/>
      <dgm:spPr/>
      <dgm:t>
        <a:bodyPr/>
        <a:lstStyle/>
        <a:p>
          <a:r>
            <a:rPr lang="en-ID" dirty="0"/>
            <a:t>Basic ideas in Discourse Analysis</a:t>
          </a:r>
        </a:p>
      </dgm:t>
    </dgm:pt>
    <dgm:pt modelId="{C5188C86-979C-4259-8188-698B809B1070}" type="parTrans" cxnId="{7F578947-EA69-45F6-8C4B-2531B7C2AEF8}">
      <dgm:prSet/>
      <dgm:spPr/>
      <dgm:t>
        <a:bodyPr/>
        <a:lstStyle/>
        <a:p>
          <a:endParaRPr lang="en-ID"/>
        </a:p>
      </dgm:t>
    </dgm:pt>
    <dgm:pt modelId="{D10C9248-0562-4463-95AC-E86B5C4EC48E}" type="sibTrans" cxnId="{7F578947-EA69-45F6-8C4B-2531B7C2AEF8}">
      <dgm:prSet/>
      <dgm:spPr/>
      <dgm:t>
        <a:bodyPr/>
        <a:lstStyle/>
        <a:p>
          <a:endParaRPr lang="en-ID"/>
        </a:p>
      </dgm:t>
    </dgm:pt>
    <dgm:pt modelId="{643F41B3-251C-41A2-A572-32BFBAFB7EC1}">
      <dgm:prSet phldrT="[Text]"/>
      <dgm:spPr/>
      <dgm:t>
        <a:bodyPr/>
        <a:lstStyle/>
        <a:p>
          <a:r>
            <a:rPr lang="en-US" dirty="0"/>
            <a:t>Text Analysis/Conversation Analysis</a:t>
          </a:r>
          <a:endParaRPr lang="en-ID" dirty="0"/>
        </a:p>
      </dgm:t>
    </dgm:pt>
    <dgm:pt modelId="{BCB97676-AB05-4514-959B-D7C91F52BD45}" type="sibTrans" cxnId="{126FC923-973B-4C0C-A5FF-72E275DFEF5E}">
      <dgm:prSet/>
      <dgm:spPr/>
      <dgm:t>
        <a:bodyPr/>
        <a:lstStyle/>
        <a:p>
          <a:endParaRPr lang="en-ID"/>
        </a:p>
      </dgm:t>
    </dgm:pt>
    <dgm:pt modelId="{02A0BCAD-0640-48E9-8B20-93DB5B7B5F0C}" type="parTrans" cxnId="{126FC923-973B-4C0C-A5FF-72E275DFEF5E}">
      <dgm:prSet/>
      <dgm:spPr/>
      <dgm:t>
        <a:bodyPr/>
        <a:lstStyle/>
        <a:p>
          <a:endParaRPr lang="en-ID"/>
        </a:p>
      </dgm:t>
    </dgm:pt>
    <dgm:pt modelId="{67C91020-C6E7-4151-BB63-2C063FEF8212}" type="pres">
      <dgm:prSet presAssocID="{F76AE7EC-5254-4876-A8CF-98FB8F6E91D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45413DD-FC4C-47B4-97DF-8D44789954A3}" type="pres">
      <dgm:prSet presAssocID="{57CCD06A-1AB4-495D-8FB5-BD805384B56B}" presName="circle1" presStyleLbl="node1" presStyleIdx="0" presStyleCnt="2"/>
      <dgm:spPr/>
    </dgm:pt>
    <dgm:pt modelId="{4B253734-CB76-49F1-9990-75AA7DDA056C}" type="pres">
      <dgm:prSet presAssocID="{57CCD06A-1AB4-495D-8FB5-BD805384B56B}" presName="space" presStyleCnt="0"/>
      <dgm:spPr/>
    </dgm:pt>
    <dgm:pt modelId="{1868141E-CAF7-4E92-B0CA-5B571F4AB219}" type="pres">
      <dgm:prSet presAssocID="{57CCD06A-1AB4-495D-8FB5-BD805384B56B}" presName="rect1" presStyleLbl="alignAcc1" presStyleIdx="0" presStyleCnt="2" custLinFactNeighborX="455" custLinFactNeighborY="1050"/>
      <dgm:spPr/>
    </dgm:pt>
    <dgm:pt modelId="{E4F33910-A67F-4C73-BFDF-B6C867BDD66B}" type="pres">
      <dgm:prSet presAssocID="{643F41B3-251C-41A2-A572-32BFBAFB7EC1}" presName="vertSpace2" presStyleLbl="node1" presStyleIdx="0" presStyleCnt="2"/>
      <dgm:spPr/>
    </dgm:pt>
    <dgm:pt modelId="{058F0E7E-FAEC-4E1B-A37C-CE06B6DE6BCF}" type="pres">
      <dgm:prSet presAssocID="{643F41B3-251C-41A2-A572-32BFBAFB7EC1}" presName="circle2" presStyleLbl="node1" presStyleIdx="1" presStyleCnt="2"/>
      <dgm:spPr/>
    </dgm:pt>
    <dgm:pt modelId="{64FBCBA6-6B03-4670-B493-2F4B4D906E30}" type="pres">
      <dgm:prSet presAssocID="{643F41B3-251C-41A2-A572-32BFBAFB7EC1}" presName="rect2" presStyleLbl="alignAcc1" presStyleIdx="1" presStyleCnt="2"/>
      <dgm:spPr/>
    </dgm:pt>
    <dgm:pt modelId="{6AA14AFF-EC10-457F-AFAF-3A47E7B113E3}" type="pres">
      <dgm:prSet presAssocID="{57CCD06A-1AB4-495D-8FB5-BD805384B56B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945ACAB5-978B-4F15-B7E9-C89130E52A3D}" type="pres">
      <dgm:prSet presAssocID="{643F41B3-251C-41A2-A572-32BFBAFB7EC1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134A5922-6BB8-413F-912C-6D55BC9EA922}" type="presOf" srcId="{57CCD06A-1AB4-495D-8FB5-BD805384B56B}" destId="{1868141E-CAF7-4E92-B0CA-5B571F4AB219}" srcOrd="0" destOrd="0" presId="urn:microsoft.com/office/officeart/2005/8/layout/target3"/>
    <dgm:cxn modelId="{126FC923-973B-4C0C-A5FF-72E275DFEF5E}" srcId="{F76AE7EC-5254-4876-A8CF-98FB8F6E91D2}" destId="{643F41B3-251C-41A2-A572-32BFBAFB7EC1}" srcOrd="1" destOrd="0" parTransId="{02A0BCAD-0640-48E9-8B20-93DB5B7B5F0C}" sibTransId="{BCB97676-AB05-4514-959B-D7C91F52BD45}"/>
    <dgm:cxn modelId="{FFB9643A-4F10-4E37-8E65-B912F5D89E12}" type="presOf" srcId="{643F41B3-251C-41A2-A572-32BFBAFB7EC1}" destId="{64FBCBA6-6B03-4670-B493-2F4B4D906E30}" srcOrd="0" destOrd="0" presId="urn:microsoft.com/office/officeart/2005/8/layout/target3"/>
    <dgm:cxn modelId="{FE1C255F-C581-49DE-AEDE-C8EE7A379376}" type="presOf" srcId="{57CCD06A-1AB4-495D-8FB5-BD805384B56B}" destId="{6AA14AFF-EC10-457F-AFAF-3A47E7B113E3}" srcOrd="1" destOrd="0" presId="urn:microsoft.com/office/officeart/2005/8/layout/target3"/>
    <dgm:cxn modelId="{7F578947-EA69-45F6-8C4B-2531B7C2AEF8}" srcId="{F76AE7EC-5254-4876-A8CF-98FB8F6E91D2}" destId="{57CCD06A-1AB4-495D-8FB5-BD805384B56B}" srcOrd="0" destOrd="0" parTransId="{C5188C86-979C-4259-8188-698B809B1070}" sibTransId="{D10C9248-0562-4463-95AC-E86B5C4EC48E}"/>
    <dgm:cxn modelId="{496D9E6A-F72B-4FFC-8E5A-14B1A10739D2}" type="presOf" srcId="{643F41B3-251C-41A2-A572-32BFBAFB7EC1}" destId="{945ACAB5-978B-4F15-B7E9-C89130E52A3D}" srcOrd="1" destOrd="0" presId="urn:microsoft.com/office/officeart/2005/8/layout/target3"/>
    <dgm:cxn modelId="{85FE22D6-7F9F-45BC-A4E5-CECE8EFB8A32}" type="presOf" srcId="{F76AE7EC-5254-4876-A8CF-98FB8F6E91D2}" destId="{67C91020-C6E7-4151-BB63-2C063FEF8212}" srcOrd="0" destOrd="0" presId="urn:microsoft.com/office/officeart/2005/8/layout/target3"/>
    <dgm:cxn modelId="{09A9DA21-70C0-46D1-97A7-09CA9CAFB0D5}" type="presParOf" srcId="{67C91020-C6E7-4151-BB63-2C063FEF8212}" destId="{545413DD-FC4C-47B4-97DF-8D44789954A3}" srcOrd="0" destOrd="0" presId="urn:microsoft.com/office/officeart/2005/8/layout/target3"/>
    <dgm:cxn modelId="{713E0B9A-22E3-49B9-AFB9-1BD76D13BDAF}" type="presParOf" srcId="{67C91020-C6E7-4151-BB63-2C063FEF8212}" destId="{4B253734-CB76-49F1-9990-75AA7DDA056C}" srcOrd="1" destOrd="0" presId="urn:microsoft.com/office/officeart/2005/8/layout/target3"/>
    <dgm:cxn modelId="{A7B830F8-3E32-4518-9EB2-81B8DB5EB6BF}" type="presParOf" srcId="{67C91020-C6E7-4151-BB63-2C063FEF8212}" destId="{1868141E-CAF7-4E92-B0CA-5B571F4AB219}" srcOrd="2" destOrd="0" presId="urn:microsoft.com/office/officeart/2005/8/layout/target3"/>
    <dgm:cxn modelId="{CA1E16EE-5368-4D92-BF44-DD5A7F454635}" type="presParOf" srcId="{67C91020-C6E7-4151-BB63-2C063FEF8212}" destId="{E4F33910-A67F-4C73-BFDF-B6C867BDD66B}" srcOrd="3" destOrd="0" presId="urn:microsoft.com/office/officeart/2005/8/layout/target3"/>
    <dgm:cxn modelId="{F3D14146-FFBC-4A60-A85F-235AC164EB23}" type="presParOf" srcId="{67C91020-C6E7-4151-BB63-2C063FEF8212}" destId="{058F0E7E-FAEC-4E1B-A37C-CE06B6DE6BCF}" srcOrd="4" destOrd="0" presId="urn:microsoft.com/office/officeart/2005/8/layout/target3"/>
    <dgm:cxn modelId="{DB243B97-B148-4EE5-805C-A9A5EB10EDC4}" type="presParOf" srcId="{67C91020-C6E7-4151-BB63-2C063FEF8212}" destId="{64FBCBA6-6B03-4670-B493-2F4B4D906E30}" srcOrd="5" destOrd="0" presId="urn:microsoft.com/office/officeart/2005/8/layout/target3"/>
    <dgm:cxn modelId="{3E61E81D-29FF-48A4-BFBE-BFF95BEF9185}" type="presParOf" srcId="{67C91020-C6E7-4151-BB63-2C063FEF8212}" destId="{6AA14AFF-EC10-457F-AFAF-3A47E7B113E3}" srcOrd="6" destOrd="0" presId="urn:microsoft.com/office/officeart/2005/8/layout/target3"/>
    <dgm:cxn modelId="{A3D68E97-2D9D-41E3-B738-D389311254D0}" type="presParOf" srcId="{67C91020-C6E7-4151-BB63-2C063FEF8212}" destId="{945ACAB5-978B-4F15-B7E9-C89130E52A3D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567A60-51F2-4DCE-8D6E-8674CFDFDF2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C58D228A-7AB2-463B-9785-3B9B9D08C7A6}">
      <dgm:prSet phldrT="[Text]"/>
      <dgm:spPr/>
      <dgm:t>
        <a:bodyPr/>
        <a:lstStyle/>
        <a:p>
          <a:r>
            <a:rPr lang="en-US" dirty="0"/>
            <a:t>Text Analysis</a:t>
          </a:r>
          <a:endParaRPr lang="en-ID" dirty="0"/>
        </a:p>
      </dgm:t>
    </dgm:pt>
    <dgm:pt modelId="{809D05DC-1C4B-47D0-A364-A6D49EEDC240}" type="parTrans" cxnId="{9F5688AC-CFE6-4420-9B25-9016E066E33A}">
      <dgm:prSet/>
      <dgm:spPr/>
      <dgm:t>
        <a:bodyPr/>
        <a:lstStyle/>
        <a:p>
          <a:endParaRPr lang="en-ID"/>
        </a:p>
      </dgm:t>
    </dgm:pt>
    <dgm:pt modelId="{C2F14FAF-17A1-40A2-B3EA-7F61ECFA6D4A}" type="sibTrans" cxnId="{9F5688AC-CFE6-4420-9B25-9016E066E33A}">
      <dgm:prSet/>
      <dgm:spPr/>
      <dgm:t>
        <a:bodyPr/>
        <a:lstStyle/>
        <a:p>
          <a:endParaRPr lang="en-ID"/>
        </a:p>
      </dgm:t>
    </dgm:pt>
    <dgm:pt modelId="{99864B95-3919-4B03-8C81-F8D8B843FE9A}">
      <dgm:prSet phldrT="[Text]"/>
      <dgm:spPr/>
      <dgm:t>
        <a:bodyPr/>
        <a:lstStyle/>
        <a:p>
          <a:r>
            <a:rPr lang="en-US" dirty="0"/>
            <a:t>The structure of written discourse</a:t>
          </a:r>
          <a:endParaRPr lang="en-ID" dirty="0"/>
        </a:p>
      </dgm:t>
    </dgm:pt>
    <dgm:pt modelId="{D5993F82-F383-449E-A6A2-339B3DADF05B}" type="parTrans" cxnId="{17501555-8918-4BAF-AD19-172A9F508503}">
      <dgm:prSet/>
      <dgm:spPr/>
      <dgm:t>
        <a:bodyPr/>
        <a:lstStyle/>
        <a:p>
          <a:endParaRPr lang="en-ID"/>
        </a:p>
      </dgm:t>
    </dgm:pt>
    <dgm:pt modelId="{10D54E77-77BA-47BF-AE75-994A0055B79B}" type="sibTrans" cxnId="{17501555-8918-4BAF-AD19-172A9F508503}">
      <dgm:prSet/>
      <dgm:spPr/>
      <dgm:t>
        <a:bodyPr/>
        <a:lstStyle/>
        <a:p>
          <a:endParaRPr lang="en-ID"/>
        </a:p>
      </dgm:t>
    </dgm:pt>
    <dgm:pt modelId="{5A0E74D9-1A45-45DB-B56B-73D238B7D0C7}">
      <dgm:prSet phldrT="[Text]"/>
      <dgm:spPr/>
      <dgm:t>
        <a:bodyPr/>
        <a:lstStyle/>
        <a:p>
          <a:r>
            <a:rPr lang="en-US" dirty="0"/>
            <a:t>‘speech events’ within written text</a:t>
          </a:r>
          <a:endParaRPr lang="en-ID" dirty="0"/>
        </a:p>
      </dgm:t>
    </dgm:pt>
    <dgm:pt modelId="{18537290-1F24-4049-9CE2-97C148EB0DB6}" type="parTrans" cxnId="{BA10C903-4F07-4C17-BE94-8F1973B227D2}">
      <dgm:prSet/>
      <dgm:spPr/>
      <dgm:t>
        <a:bodyPr/>
        <a:lstStyle/>
        <a:p>
          <a:endParaRPr lang="en-ID"/>
        </a:p>
      </dgm:t>
    </dgm:pt>
    <dgm:pt modelId="{6F71A58F-12B5-48FC-96CD-7F6463C12C2E}" type="sibTrans" cxnId="{BA10C903-4F07-4C17-BE94-8F1973B227D2}">
      <dgm:prSet/>
      <dgm:spPr/>
      <dgm:t>
        <a:bodyPr/>
        <a:lstStyle/>
        <a:p>
          <a:endParaRPr lang="en-ID"/>
        </a:p>
      </dgm:t>
    </dgm:pt>
    <dgm:pt modelId="{7ECC4A8A-9C9D-40FC-8227-AE8765A1BEC5}">
      <dgm:prSet phldrT="[Text]"/>
      <dgm:spPr/>
      <dgm:t>
        <a:bodyPr/>
        <a:lstStyle/>
        <a:p>
          <a:r>
            <a:rPr lang="en-ID" dirty="0"/>
            <a:t>Conversation Analysis </a:t>
          </a:r>
        </a:p>
      </dgm:t>
    </dgm:pt>
    <dgm:pt modelId="{FA470531-4F47-4A92-8593-36F0FC5E5311}" type="parTrans" cxnId="{57875438-A3F5-478C-B392-BBF297C973D0}">
      <dgm:prSet/>
      <dgm:spPr/>
      <dgm:t>
        <a:bodyPr/>
        <a:lstStyle/>
        <a:p>
          <a:endParaRPr lang="en-ID"/>
        </a:p>
      </dgm:t>
    </dgm:pt>
    <dgm:pt modelId="{D3061C88-BA36-478C-A9D2-3F686F47563C}" type="sibTrans" cxnId="{57875438-A3F5-478C-B392-BBF297C973D0}">
      <dgm:prSet/>
      <dgm:spPr/>
      <dgm:t>
        <a:bodyPr/>
        <a:lstStyle/>
        <a:p>
          <a:endParaRPr lang="en-ID"/>
        </a:p>
      </dgm:t>
    </dgm:pt>
    <dgm:pt modelId="{3AEEFAB4-0C4A-4128-A705-EE28213A14F7}">
      <dgm:prSet phldrT="[Text]"/>
      <dgm:spPr/>
      <dgm:t>
        <a:bodyPr/>
        <a:lstStyle/>
        <a:p>
          <a:r>
            <a:rPr lang="en-US" dirty="0"/>
            <a:t>Analyzes 'turn-taking' in spoken interactions</a:t>
          </a:r>
          <a:endParaRPr lang="en-ID" dirty="0"/>
        </a:p>
      </dgm:t>
    </dgm:pt>
    <dgm:pt modelId="{5BAFF55C-4B9C-4311-B1F1-529DC956EA22}" type="parTrans" cxnId="{218FDD06-3FC2-4FF7-82D7-7DCFA7BFDD89}">
      <dgm:prSet/>
      <dgm:spPr/>
      <dgm:t>
        <a:bodyPr/>
        <a:lstStyle/>
        <a:p>
          <a:endParaRPr lang="en-ID"/>
        </a:p>
      </dgm:t>
    </dgm:pt>
    <dgm:pt modelId="{19ADDEA5-D2FF-44E5-BA12-28A654222E46}" type="sibTrans" cxnId="{218FDD06-3FC2-4FF7-82D7-7DCFA7BFDD89}">
      <dgm:prSet/>
      <dgm:spPr/>
      <dgm:t>
        <a:bodyPr/>
        <a:lstStyle/>
        <a:p>
          <a:endParaRPr lang="en-ID"/>
        </a:p>
      </dgm:t>
    </dgm:pt>
    <dgm:pt modelId="{D88C1DCA-A824-4A49-9E9E-E27D0AA55656}">
      <dgm:prSet phldrT="[Text]"/>
      <dgm:spPr/>
      <dgm:t>
        <a:bodyPr/>
        <a:lstStyle/>
        <a:p>
          <a:r>
            <a:rPr lang="en-US" dirty="0"/>
            <a:t>Explores 'the cooperative principle' in conversation</a:t>
          </a:r>
          <a:endParaRPr lang="en-ID" dirty="0"/>
        </a:p>
      </dgm:t>
    </dgm:pt>
    <dgm:pt modelId="{65B3E861-28FB-4509-9927-5F42A6F11B2E}" type="parTrans" cxnId="{04818050-BA27-4FD4-9647-5B21B3A5CBD9}">
      <dgm:prSet/>
      <dgm:spPr/>
    </dgm:pt>
    <dgm:pt modelId="{57742617-A80E-4ADE-81FF-BCE71C175A67}" type="sibTrans" cxnId="{04818050-BA27-4FD4-9647-5B21B3A5CBD9}">
      <dgm:prSet/>
      <dgm:spPr/>
    </dgm:pt>
    <dgm:pt modelId="{C8A7FABD-7D4A-4ABA-AF11-DC5E58990C7E}" type="pres">
      <dgm:prSet presAssocID="{08567A60-51F2-4DCE-8D6E-8674CFDFDF2C}" presName="Name0" presStyleCnt="0">
        <dgm:presLayoutVars>
          <dgm:dir/>
          <dgm:animLvl val="lvl"/>
          <dgm:resizeHandles val="exact"/>
        </dgm:presLayoutVars>
      </dgm:prSet>
      <dgm:spPr/>
    </dgm:pt>
    <dgm:pt modelId="{14191E8D-94F1-495C-A3BC-EFB09DADAB28}" type="pres">
      <dgm:prSet presAssocID="{C58D228A-7AB2-463B-9785-3B9B9D08C7A6}" presName="composite" presStyleCnt="0"/>
      <dgm:spPr/>
    </dgm:pt>
    <dgm:pt modelId="{406D8665-5C37-49BC-9E53-7FCC979A4C10}" type="pres">
      <dgm:prSet presAssocID="{C58D228A-7AB2-463B-9785-3B9B9D08C7A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D4D9BA2-3A62-4DC2-AFC3-850772DC6573}" type="pres">
      <dgm:prSet presAssocID="{C58D228A-7AB2-463B-9785-3B9B9D08C7A6}" presName="desTx" presStyleLbl="alignAccFollowNode1" presStyleIdx="0" presStyleCnt="2">
        <dgm:presLayoutVars>
          <dgm:bulletEnabled val="1"/>
        </dgm:presLayoutVars>
      </dgm:prSet>
      <dgm:spPr/>
    </dgm:pt>
    <dgm:pt modelId="{BCE42511-F8D4-4748-ADB9-4776B06B3484}" type="pres">
      <dgm:prSet presAssocID="{C2F14FAF-17A1-40A2-B3EA-7F61ECFA6D4A}" presName="space" presStyleCnt="0"/>
      <dgm:spPr/>
    </dgm:pt>
    <dgm:pt modelId="{05FD2612-E9D5-4D52-AB23-4443CB149016}" type="pres">
      <dgm:prSet presAssocID="{7ECC4A8A-9C9D-40FC-8227-AE8765A1BEC5}" presName="composite" presStyleCnt="0"/>
      <dgm:spPr/>
    </dgm:pt>
    <dgm:pt modelId="{31B02537-CB2F-4908-A4C3-BD933B4BAA00}" type="pres">
      <dgm:prSet presAssocID="{7ECC4A8A-9C9D-40FC-8227-AE8765A1BEC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3B25C6D-8CF8-4ACE-BEAB-A791146A81B8}" type="pres">
      <dgm:prSet presAssocID="{7ECC4A8A-9C9D-40FC-8227-AE8765A1BEC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A10C903-4F07-4C17-BE94-8F1973B227D2}" srcId="{C58D228A-7AB2-463B-9785-3B9B9D08C7A6}" destId="{5A0E74D9-1A45-45DB-B56B-73D238B7D0C7}" srcOrd="1" destOrd="0" parTransId="{18537290-1F24-4049-9CE2-97C148EB0DB6}" sibTransId="{6F71A58F-12B5-48FC-96CD-7F6463C12C2E}"/>
    <dgm:cxn modelId="{218FDD06-3FC2-4FF7-82D7-7DCFA7BFDD89}" srcId="{7ECC4A8A-9C9D-40FC-8227-AE8765A1BEC5}" destId="{3AEEFAB4-0C4A-4128-A705-EE28213A14F7}" srcOrd="0" destOrd="0" parTransId="{5BAFF55C-4B9C-4311-B1F1-529DC956EA22}" sibTransId="{19ADDEA5-D2FF-44E5-BA12-28A654222E46}"/>
    <dgm:cxn modelId="{596B0622-C9BD-405D-99B4-C42D38E16D81}" type="presOf" srcId="{C58D228A-7AB2-463B-9785-3B9B9D08C7A6}" destId="{406D8665-5C37-49BC-9E53-7FCC979A4C10}" srcOrd="0" destOrd="0" presId="urn:microsoft.com/office/officeart/2005/8/layout/hList1"/>
    <dgm:cxn modelId="{57875438-A3F5-478C-B392-BBF297C973D0}" srcId="{08567A60-51F2-4DCE-8D6E-8674CFDFDF2C}" destId="{7ECC4A8A-9C9D-40FC-8227-AE8765A1BEC5}" srcOrd="1" destOrd="0" parTransId="{FA470531-4F47-4A92-8593-36F0FC5E5311}" sibTransId="{D3061C88-BA36-478C-A9D2-3F686F47563C}"/>
    <dgm:cxn modelId="{04818050-BA27-4FD4-9647-5B21B3A5CBD9}" srcId="{7ECC4A8A-9C9D-40FC-8227-AE8765A1BEC5}" destId="{D88C1DCA-A824-4A49-9E9E-E27D0AA55656}" srcOrd="1" destOrd="0" parTransId="{65B3E861-28FB-4509-9927-5F42A6F11B2E}" sibTransId="{57742617-A80E-4ADE-81FF-BCE71C175A67}"/>
    <dgm:cxn modelId="{17501555-8918-4BAF-AD19-172A9F508503}" srcId="{C58D228A-7AB2-463B-9785-3B9B9D08C7A6}" destId="{99864B95-3919-4B03-8C81-F8D8B843FE9A}" srcOrd="0" destOrd="0" parTransId="{D5993F82-F383-449E-A6A2-339B3DADF05B}" sibTransId="{10D54E77-77BA-47BF-AE75-994A0055B79B}"/>
    <dgm:cxn modelId="{F8123678-8FF1-4764-8DE1-FE7ED8766201}" type="presOf" srcId="{08567A60-51F2-4DCE-8D6E-8674CFDFDF2C}" destId="{C8A7FABD-7D4A-4ABA-AF11-DC5E58990C7E}" srcOrd="0" destOrd="0" presId="urn:microsoft.com/office/officeart/2005/8/layout/hList1"/>
    <dgm:cxn modelId="{5712B58D-F80E-4366-9B40-C2FCF7E417E3}" type="presOf" srcId="{D88C1DCA-A824-4A49-9E9E-E27D0AA55656}" destId="{53B25C6D-8CF8-4ACE-BEAB-A791146A81B8}" srcOrd="0" destOrd="1" presId="urn:microsoft.com/office/officeart/2005/8/layout/hList1"/>
    <dgm:cxn modelId="{E2B1BE9C-09E6-4DAF-8715-78AE31EFF73A}" type="presOf" srcId="{3AEEFAB4-0C4A-4128-A705-EE28213A14F7}" destId="{53B25C6D-8CF8-4ACE-BEAB-A791146A81B8}" srcOrd="0" destOrd="0" presId="urn:microsoft.com/office/officeart/2005/8/layout/hList1"/>
    <dgm:cxn modelId="{D71BD8A3-F870-48CC-A24A-84F84ED1D63C}" type="presOf" srcId="{7ECC4A8A-9C9D-40FC-8227-AE8765A1BEC5}" destId="{31B02537-CB2F-4908-A4C3-BD933B4BAA00}" srcOrd="0" destOrd="0" presId="urn:microsoft.com/office/officeart/2005/8/layout/hList1"/>
    <dgm:cxn modelId="{9F5688AC-CFE6-4420-9B25-9016E066E33A}" srcId="{08567A60-51F2-4DCE-8D6E-8674CFDFDF2C}" destId="{C58D228A-7AB2-463B-9785-3B9B9D08C7A6}" srcOrd="0" destOrd="0" parTransId="{809D05DC-1C4B-47D0-A364-A6D49EEDC240}" sibTransId="{C2F14FAF-17A1-40A2-B3EA-7F61ECFA6D4A}"/>
    <dgm:cxn modelId="{B1B511C1-B248-4D07-B579-E107540B217C}" type="presOf" srcId="{5A0E74D9-1A45-45DB-B56B-73D238B7D0C7}" destId="{ED4D9BA2-3A62-4DC2-AFC3-850772DC6573}" srcOrd="0" destOrd="1" presId="urn:microsoft.com/office/officeart/2005/8/layout/hList1"/>
    <dgm:cxn modelId="{971F21FC-7B21-498B-A5BF-C3CBF3BA1784}" type="presOf" srcId="{99864B95-3919-4B03-8C81-F8D8B843FE9A}" destId="{ED4D9BA2-3A62-4DC2-AFC3-850772DC6573}" srcOrd="0" destOrd="0" presId="urn:microsoft.com/office/officeart/2005/8/layout/hList1"/>
    <dgm:cxn modelId="{45415EBA-FDF3-434C-A0B8-CB048BD732D5}" type="presParOf" srcId="{C8A7FABD-7D4A-4ABA-AF11-DC5E58990C7E}" destId="{14191E8D-94F1-495C-A3BC-EFB09DADAB28}" srcOrd="0" destOrd="0" presId="urn:microsoft.com/office/officeart/2005/8/layout/hList1"/>
    <dgm:cxn modelId="{4D98183D-6EA6-42EA-9F46-AF8CEA0F0511}" type="presParOf" srcId="{14191E8D-94F1-495C-A3BC-EFB09DADAB28}" destId="{406D8665-5C37-49BC-9E53-7FCC979A4C10}" srcOrd="0" destOrd="0" presId="urn:microsoft.com/office/officeart/2005/8/layout/hList1"/>
    <dgm:cxn modelId="{A9069A2E-3755-41FC-992E-94B21FA104C7}" type="presParOf" srcId="{14191E8D-94F1-495C-A3BC-EFB09DADAB28}" destId="{ED4D9BA2-3A62-4DC2-AFC3-850772DC6573}" srcOrd="1" destOrd="0" presId="urn:microsoft.com/office/officeart/2005/8/layout/hList1"/>
    <dgm:cxn modelId="{5DB6B1B1-F790-4967-A366-5EC216BFA28C}" type="presParOf" srcId="{C8A7FABD-7D4A-4ABA-AF11-DC5E58990C7E}" destId="{BCE42511-F8D4-4748-ADB9-4776B06B3484}" srcOrd="1" destOrd="0" presId="urn:microsoft.com/office/officeart/2005/8/layout/hList1"/>
    <dgm:cxn modelId="{0C779EB6-E1FD-42F2-85F4-0C63833352AF}" type="presParOf" srcId="{C8A7FABD-7D4A-4ABA-AF11-DC5E58990C7E}" destId="{05FD2612-E9D5-4D52-AB23-4443CB149016}" srcOrd="2" destOrd="0" presId="urn:microsoft.com/office/officeart/2005/8/layout/hList1"/>
    <dgm:cxn modelId="{F0E3799C-34FB-4F89-8F29-4B9C76A9A164}" type="presParOf" srcId="{05FD2612-E9D5-4D52-AB23-4443CB149016}" destId="{31B02537-CB2F-4908-A4C3-BD933B4BAA00}" srcOrd="0" destOrd="0" presId="urn:microsoft.com/office/officeart/2005/8/layout/hList1"/>
    <dgm:cxn modelId="{1192DAF7-538B-4895-8158-AFEC23BE8B7D}" type="presParOf" srcId="{05FD2612-E9D5-4D52-AB23-4443CB149016}" destId="{53B25C6D-8CF8-4ACE-BEAB-A791146A81B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AC26B-FFA8-4B50-9F88-44E87E172C6C}">
      <dsp:nvSpPr>
        <dsp:cNvPr id="0" name=""/>
        <dsp:cNvSpPr/>
      </dsp:nvSpPr>
      <dsp:spPr>
        <a:xfrm>
          <a:off x="4828" y="0"/>
          <a:ext cx="5530691" cy="62077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altLang="en-US" sz="6100" kern="1200" dirty="0"/>
            <a:t>Make America Great Again</a:t>
          </a:r>
          <a:endParaRPr lang="en-ID" sz="6100" kern="1200" dirty="0"/>
        </a:p>
      </dsp:txBody>
      <dsp:txXfrm>
        <a:off x="4828" y="2483103"/>
        <a:ext cx="5530691" cy="2483103"/>
      </dsp:txXfrm>
    </dsp:sp>
    <dsp:sp modelId="{B06C5FA1-121C-491D-A822-36DEE1CD3E2D}">
      <dsp:nvSpPr>
        <dsp:cNvPr id="0" name=""/>
        <dsp:cNvSpPr/>
      </dsp:nvSpPr>
      <dsp:spPr>
        <a:xfrm>
          <a:off x="1736581" y="372465"/>
          <a:ext cx="2067184" cy="20671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127F4-47DB-4433-A87B-2ABB7DD561BC}">
      <dsp:nvSpPr>
        <dsp:cNvPr id="0" name=""/>
        <dsp:cNvSpPr/>
      </dsp:nvSpPr>
      <dsp:spPr>
        <a:xfrm>
          <a:off x="5701440" y="0"/>
          <a:ext cx="5530691" cy="62077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altLang="en-US" sz="6100" kern="1200" dirty="0"/>
            <a:t>Yes We Can</a:t>
          </a:r>
          <a:endParaRPr lang="en-ID" sz="6100" kern="1200" dirty="0"/>
        </a:p>
      </dsp:txBody>
      <dsp:txXfrm>
        <a:off x="5701440" y="2483103"/>
        <a:ext cx="5530691" cy="2483103"/>
      </dsp:txXfrm>
    </dsp:sp>
    <dsp:sp modelId="{17CFAE00-D33D-4C07-A1A9-E7FEAF07BF09}">
      <dsp:nvSpPr>
        <dsp:cNvPr id="0" name=""/>
        <dsp:cNvSpPr/>
      </dsp:nvSpPr>
      <dsp:spPr>
        <a:xfrm>
          <a:off x="7433193" y="372465"/>
          <a:ext cx="2067184" cy="20671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53E7B-B5F8-4B73-8820-C078B12DB9DE}">
      <dsp:nvSpPr>
        <dsp:cNvPr id="0" name=""/>
        <dsp:cNvSpPr/>
      </dsp:nvSpPr>
      <dsp:spPr>
        <a:xfrm>
          <a:off x="449478" y="4966207"/>
          <a:ext cx="10338003" cy="93116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8AD4C-6D4E-4E4A-9BC8-EBF1B9C0456F}">
      <dsp:nvSpPr>
        <dsp:cNvPr id="0" name=""/>
        <dsp:cNvSpPr/>
      </dsp:nvSpPr>
      <dsp:spPr>
        <a:xfrm>
          <a:off x="1104688" y="0"/>
          <a:ext cx="5985933" cy="5985933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1A6E1-8F90-4396-8F82-67068A479350}">
      <dsp:nvSpPr>
        <dsp:cNvPr id="0" name=""/>
        <dsp:cNvSpPr/>
      </dsp:nvSpPr>
      <dsp:spPr>
        <a:xfrm>
          <a:off x="4097655" y="601808"/>
          <a:ext cx="3890856" cy="1416982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Discourse</a:t>
          </a:r>
          <a:endParaRPr lang="en-ID" sz="5700" kern="1200" dirty="0"/>
        </a:p>
      </dsp:txBody>
      <dsp:txXfrm>
        <a:off x="4166826" y="670979"/>
        <a:ext cx="3752514" cy="1278640"/>
      </dsp:txXfrm>
    </dsp:sp>
    <dsp:sp modelId="{D2C10E11-F906-4AC4-ACD3-525A7C4D56A7}">
      <dsp:nvSpPr>
        <dsp:cNvPr id="0" name=""/>
        <dsp:cNvSpPr/>
      </dsp:nvSpPr>
      <dsp:spPr>
        <a:xfrm>
          <a:off x="4097655" y="2195913"/>
          <a:ext cx="3890856" cy="1416982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Content</a:t>
          </a:r>
          <a:endParaRPr lang="en-ID" sz="5700" kern="1200" dirty="0"/>
        </a:p>
      </dsp:txBody>
      <dsp:txXfrm>
        <a:off x="4166826" y="2265084"/>
        <a:ext cx="3752514" cy="1278640"/>
      </dsp:txXfrm>
    </dsp:sp>
    <dsp:sp modelId="{8E01B6F8-0F3A-4E35-9B1A-778F158F7518}">
      <dsp:nvSpPr>
        <dsp:cNvPr id="0" name=""/>
        <dsp:cNvSpPr/>
      </dsp:nvSpPr>
      <dsp:spPr>
        <a:xfrm>
          <a:off x="4097655" y="3790019"/>
          <a:ext cx="3890856" cy="1416982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Text</a:t>
          </a:r>
          <a:endParaRPr lang="en-ID" sz="5700" kern="1200" dirty="0"/>
        </a:p>
      </dsp:txBody>
      <dsp:txXfrm>
        <a:off x="4166826" y="3859190"/>
        <a:ext cx="3752514" cy="12786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3164A-DE04-4325-8EB9-17DEDFFFF6A9}">
      <dsp:nvSpPr>
        <dsp:cNvPr id="0" name=""/>
        <dsp:cNvSpPr/>
      </dsp:nvSpPr>
      <dsp:spPr>
        <a:xfrm>
          <a:off x="0" y="4559464"/>
          <a:ext cx="9083040" cy="14965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Discourse</a:t>
          </a:r>
          <a:endParaRPr lang="en-ID" sz="3700" kern="1200" dirty="0"/>
        </a:p>
      </dsp:txBody>
      <dsp:txXfrm>
        <a:off x="0" y="4559464"/>
        <a:ext cx="9083040" cy="1496517"/>
      </dsp:txXfrm>
    </dsp:sp>
    <dsp:sp modelId="{54D17194-7BA2-4B84-866E-7B268527AEE0}">
      <dsp:nvSpPr>
        <dsp:cNvPr id="0" name=""/>
        <dsp:cNvSpPr/>
      </dsp:nvSpPr>
      <dsp:spPr>
        <a:xfrm rot="10800000">
          <a:off x="0" y="2280267"/>
          <a:ext cx="9083040" cy="230164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Context (the non-linguistic elements)</a:t>
          </a:r>
          <a:endParaRPr lang="en-ID" sz="3700" kern="1200" dirty="0"/>
        </a:p>
      </dsp:txBody>
      <dsp:txXfrm rot="10800000">
        <a:off x="0" y="2280267"/>
        <a:ext cx="9083040" cy="1495539"/>
      </dsp:txXfrm>
    </dsp:sp>
    <dsp:sp modelId="{8EEF6C52-170D-4A6C-8920-EBEB6656DFE0}">
      <dsp:nvSpPr>
        <dsp:cNvPr id="0" name=""/>
        <dsp:cNvSpPr/>
      </dsp:nvSpPr>
      <dsp:spPr>
        <a:xfrm rot="10800000">
          <a:off x="0" y="1070"/>
          <a:ext cx="9083040" cy="230164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Text (the linguistic element in communication)</a:t>
          </a:r>
          <a:endParaRPr lang="en-ID" sz="3700" kern="1200" dirty="0"/>
        </a:p>
      </dsp:txBody>
      <dsp:txXfrm rot="10800000">
        <a:off x="0" y="1070"/>
        <a:ext cx="9083040" cy="14955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7AABF-E691-48A1-8BD0-E1457AA6F6D8}">
      <dsp:nvSpPr>
        <dsp:cNvPr id="0" name=""/>
        <dsp:cNvSpPr/>
      </dsp:nvSpPr>
      <dsp:spPr>
        <a:xfrm>
          <a:off x="0" y="1099370"/>
          <a:ext cx="10474960" cy="459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973" tIns="1124712" rIns="812973" bIns="384048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5400" kern="1200" dirty="0"/>
            <a:t>The situation</a:t>
          </a:r>
          <a:endParaRPr lang="en-ID" sz="5400" kern="1200" dirty="0"/>
        </a:p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5400" kern="1200" dirty="0"/>
            <a:t>The participants/their intention</a:t>
          </a:r>
          <a:endParaRPr lang="en-ID" sz="5400" kern="1200" dirty="0"/>
        </a:p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5400" kern="1200" dirty="0"/>
            <a:t>The cultural/ideological norms</a:t>
          </a:r>
          <a:endParaRPr lang="en-ID" sz="5400" kern="1200" dirty="0"/>
        </a:p>
      </dsp:txBody>
      <dsp:txXfrm>
        <a:off x="0" y="1099370"/>
        <a:ext cx="10474960" cy="4592700"/>
      </dsp:txXfrm>
    </dsp:sp>
    <dsp:sp modelId="{262633D9-2935-44F4-91C5-0467C4B4EF10}">
      <dsp:nvSpPr>
        <dsp:cNvPr id="0" name=""/>
        <dsp:cNvSpPr/>
      </dsp:nvSpPr>
      <dsp:spPr>
        <a:xfrm>
          <a:off x="523748" y="302330"/>
          <a:ext cx="7332472" cy="1594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150" tIns="0" rIns="277150" bIns="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Context</a:t>
          </a:r>
          <a:endParaRPr lang="en-ID" sz="5400" kern="1200" dirty="0"/>
        </a:p>
      </dsp:txBody>
      <dsp:txXfrm>
        <a:off x="601565" y="380147"/>
        <a:ext cx="7176838" cy="143844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2A835-27D9-4907-A7C6-6C93357927C2}">
      <dsp:nvSpPr>
        <dsp:cNvPr id="0" name=""/>
        <dsp:cNvSpPr/>
      </dsp:nvSpPr>
      <dsp:spPr>
        <a:xfrm>
          <a:off x="0" y="218270"/>
          <a:ext cx="8961120" cy="53766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ID" altLang="en-US" sz="6600" kern="1200" dirty="0"/>
            <a:t>Foucault's definition of discourse </a:t>
          </a:r>
          <a:endParaRPr lang="en-ID" sz="6600" b="1" kern="1200" dirty="0"/>
        </a:p>
      </dsp:txBody>
      <dsp:txXfrm>
        <a:off x="157477" y="375747"/>
        <a:ext cx="8646166" cy="506171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E0D81-F14D-45EC-937D-5A831B2ABE35}">
      <dsp:nvSpPr>
        <dsp:cNvPr id="0" name=""/>
        <dsp:cNvSpPr/>
      </dsp:nvSpPr>
      <dsp:spPr>
        <a:xfrm>
          <a:off x="31496" y="0"/>
          <a:ext cx="11173967" cy="62077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a set of meanings, metaphors, representations, images, stories, statements that produce a particular version of events . . .</a:t>
          </a:r>
          <a:endParaRPr lang="en-ID" sz="6600" kern="1200" dirty="0"/>
        </a:p>
      </dsp:txBody>
      <dsp:txXfrm>
        <a:off x="213315" y="181819"/>
        <a:ext cx="10810329" cy="584412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E0D81-F14D-45EC-937D-5A831B2ABE35}">
      <dsp:nvSpPr>
        <dsp:cNvPr id="0" name=""/>
        <dsp:cNvSpPr/>
      </dsp:nvSpPr>
      <dsp:spPr>
        <a:xfrm>
          <a:off x="0" y="6059"/>
          <a:ext cx="11236960" cy="61956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using language which express institutionalized values and ideology, delimiting and defining what can be said and how: for example, sexist discourse, medical discourse, legal discourse, etc.</a:t>
          </a:r>
          <a:endParaRPr lang="en-ID" sz="6000" kern="1200" dirty="0"/>
        </a:p>
      </dsp:txBody>
      <dsp:txXfrm>
        <a:off x="181464" y="187523"/>
        <a:ext cx="10874032" cy="583271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3164A-DE04-4325-8EB9-17DEDFFFF6A9}">
      <dsp:nvSpPr>
        <dsp:cNvPr id="0" name=""/>
        <dsp:cNvSpPr/>
      </dsp:nvSpPr>
      <dsp:spPr>
        <a:xfrm>
          <a:off x="0" y="4559464"/>
          <a:ext cx="9083040" cy="14965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A Broader range of social practice</a:t>
          </a:r>
          <a:endParaRPr lang="en-ID" sz="4600" kern="1200" dirty="0"/>
        </a:p>
      </dsp:txBody>
      <dsp:txXfrm>
        <a:off x="0" y="4559464"/>
        <a:ext cx="9083040" cy="1496517"/>
      </dsp:txXfrm>
    </dsp:sp>
    <dsp:sp modelId="{54D17194-7BA2-4B84-866E-7B268527AEE0}">
      <dsp:nvSpPr>
        <dsp:cNvPr id="0" name=""/>
        <dsp:cNvSpPr/>
      </dsp:nvSpPr>
      <dsp:spPr>
        <a:xfrm rot="10800000">
          <a:off x="0" y="2280267"/>
          <a:ext cx="9083040" cy="230164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Language use</a:t>
          </a:r>
          <a:endParaRPr lang="en-ID" sz="4600" kern="1200" dirty="0"/>
        </a:p>
      </dsp:txBody>
      <dsp:txXfrm rot="10800000">
        <a:off x="0" y="2280267"/>
        <a:ext cx="9083040" cy="1495539"/>
      </dsp:txXfrm>
    </dsp:sp>
    <dsp:sp modelId="{8EEF6C52-170D-4A6C-8920-EBEB6656DFE0}">
      <dsp:nvSpPr>
        <dsp:cNvPr id="0" name=""/>
        <dsp:cNvSpPr/>
      </dsp:nvSpPr>
      <dsp:spPr>
        <a:xfrm rot="10800000">
          <a:off x="0" y="1070"/>
          <a:ext cx="9083040" cy="230164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Anything beyond the sentence</a:t>
          </a:r>
          <a:endParaRPr lang="en-ID" sz="4600" kern="1200" dirty="0"/>
        </a:p>
      </dsp:txBody>
      <dsp:txXfrm rot="10800000">
        <a:off x="0" y="1070"/>
        <a:ext cx="9083040" cy="149553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7951E-DE5B-4940-8E69-21C2EB7DF6AE}">
      <dsp:nvSpPr>
        <dsp:cNvPr id="0" name=""/>
        <dsp:cNvSpPr/>
      </dsp:nvSpPr>
      <dsp:spPr>
        <a:xfrm>
          <a:off x="0" y="275406"/>
          <a:ext cx="11236960" cy="1636554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254000" bIns="259803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What is Critical Discourse Analysis (CDA)</a:t>
          </a:r>
          <a:endParaRPr lang="en-ID" sz="3600" kern="1200" dirty="0"/>
        </a:p>
      </dsp:txBody>
      <dsp:txXfrm>
        <a:off x="0" y="684545"/>
        <a:ext cx="10827822" cy="818277"/>
      </dsp:txXfrm>
    </dsp:sp>
    <dsp:sp modelId="{C231D477-C376-4D03-AD44-CC2FA758F409}">
      <dsp:nvSpPr>
        <dsp:cNvPr id="0" name=""/>
        <dsp:cNvSpPr/>
      </dsp:nvSpPr>
      <dsp:spPr>
        <a:xfrm>
          <a:off x="0" y="1542562"/>
          <a:ext cx="10384074" cy="43897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is a branch of discourse that goes beyond the description of discourse, explaining how and why particular discourses are produced.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There is no single unified definition of CDA</a:t>
          </a:r>
          <a:endParaRPr lang="en-ID" sz="3600" kern="1200" dirty="0"/>
        </a:p>
      </dsp:txBody>
      <dsp:txXfrm>
        <a:off x="0" y="1542562"/>
        <a:ext cx="10384074" cy="438979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413DD-FC4C-47B4-97DF-8D44789954A3}">
      <dsp:nvSpPr>
        <dsp:cNvPr id="0" name=""/>
        <dsp:cNvSpPr/>
      </dsp:nvSpPr>
      <dsp:spPr>
        <a:xfrm>
          <a:off x="0" y="99398"/>
          <a:ext cx="5736336" cy="573633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8141E-CAF7-4E92-B0CA-5B571F4AB219}">
      <dsp:nvSpPr>
        <dsp:cNvPr id="0" name=""/>
        <dsp:cNvSpPr/>
      </dsp:nvSpPr>
      <dsp:spPr>
        <a:xfrm>
          <a:off x="2868168" y="159630"/>
          <a:ext cx="6692392" cy="57363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the following principles of CDA presented by Fairclough and </a:t>
          </a:r>
          <a:r>
            <a:rPr lang="en-US" sz="6500" kern="1200" dirty="0" err="1"/>
            <a:t>Wodak</a:t>
          </a:r>
          <a:r>
            <a:rPr lang="en-US" sz="6500" kern="1200" dirty="0"/>
            <a:t> (1997) </a:t>
          </a:r>
          <a:endParaRPr lang="en-ID" sz="6500" kern="1200" dirty="0"/>
        </a:p>
      </dsp:txBody>
      <dsp:txXfrm>
        <a:off x="2868168" y="159630"/>
        <a:ext cx="6692392" cy="573633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0158B-D223-4400-B0C6-3257272C5C5F}">
      <dsp:nvSpPr>
        <dsp:cNvPr id="0" name=""/>
        <dsp:cNvSpPr/>
      </dsp:nvSpPr>
      <dsp:spPr>
        <a:xfrm>
          <a:off x="0" y="3666994"/>
          <a:ext cx="10414000" cy="24059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power relations are negotiated and performed through discourse;</a:t>
          </a:r>
          <a:endParaRPr lang="en-ID" sz="5200" kern="1200" dirty="0"/>
        </a:p>
      </dsp:txBody>
      <dsp:txXfrm>
        <a:off x="0" y="3666994"/>
        <a:ext cx="10414000" cy="2405945"/>
      </dsp:txXfrm>
    </dsp:sp>
    <dsp:sp modelId="{658D1FC8-E3ED-4B7C-B4C2-A1A0541065DA}">
      <dsp:nvSpPr>
        <dsp:cNvPr id="0" name=""/>
        <dsp:cNvSpPr/>
      </dsp:nvSpPr>
      <dsp:spPr>
        <a:xfrm rot="10800000">
          <a:off x="0" y="2739"/>
          <a:ext cx="10414000" cy="370034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Discourse constructs &amp; reflects social and political issues</a:t>
          </a:r>
          <a:endParaRPr lang="en-ID" sz="5200" kern="1200" dirty="0"/>
        </a:p>
      </dsp:txBody>
      <dsp:txXfrm rot="10800000">
        <a:off x="0" y="2739"/>
        <a:ext cx="10414000" cy="2404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2A835-27D9-4907-A7C6-6C93357927C2}">
      <dsp:nvSpPr>
        <dsp:cNvPr id="0" name=""/>
        <dsp:cNvSpPr/>
      </dsp:nvSpPr>
      <dsp:spPr>
        <a:xfrm>
          <a:off x="8746" y="0"/>
          <a:ext cx="8943626" cy="58132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7200" kern="1200" dirty="0"/>
            <a:t>Language isn't just about conveying information, it's about </a:t>
          </a:r>
          <a:r>
            <a:rPr lang="en-US" sz="7200" i="1" kern="1200" dirty="0"/>
            <a:t>doing</a:t>
          </a:r>
          <a:r>
            <a:rPr lang="en-US" sz="7200" kern="1200" dirty="0"/>
            <a:t> things and creating meaning.</a:t>
          </a:r>
          <a:endParaRPr lang="en-ID" sz="7200" kern="1200" dirty="0"/>
        </a:p>
      </dsp:txBody>
      <dsp:txXfrm>
        <a:off x="179009" y="170263"/>
        <a:ext cx="8603100" cy="547268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0158B-D223-4400-B0C6-3257272C5C5F}">
      <dsp:nvSpPr>
        <dsp:cNvPr id="0" name=""/>
        <dsp:cNvSpPr/>
      </dsp:nvSpPr>
      <dsp:spPr>
        <a:xfrm>
          <a:off x="0" y="3666994"/>
          <a:ext cx="10414000" cy="24059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ideologies are produced and reflected in the use of discourse</a:t>
          </a:r>
          <a:endParaRPr lang="en-ID" sz="5500" kern="1200" dirty="0"/>
        </a:p>
      </dsp:txBody>
      <dsp:txXfrm>
        <a:off x="0" y="3666994"/>
        <a:ext cx="10414000" cy="2405945"/>
      </dsp:txXfrm>
    </dsp:sp>
    <dsp:sp modelId="{658D1FC8-E3ED-4B7C-B4C2-A1A0541065DA}">
      <dsp:nvSpPr>
        <dsp:cNvPr id="0" name=""/>
        <dsp:cNvSpPr/>
      </dsp:nvSpPr>
      <dsp:spPr>
        <a:xfrm rot="10800000">
          <a:off x="0" y="2739"/>
          <a:ext cx="10414000" cy="370034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social relations are reflected and reproduced in discourse;</a:t>
          </a:r>
          <a:endParaRPr lang="en-ID" sz="5500" kern="1200" dirty="0"/>
        </a:p>
      </dsp:txBody>
      <dsp:txXfrm rot="10800000">
        <a:off x="0" y="2739"/>
        <a:ext cx="10414000" cy="240437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2A835-27D9-4907-A7C6-6C93357927C2}">
      <dsp:nvSpPr>
        <dsp:cNvPr id="0" name=""/>
        <dsp:cNvSpPr/>
      </dsp:nvSpPr>
      <dsp:spPr>
        <a:xfrm>
          <a:off x="0" y="218270"/>
          <a:ext cx="8961120" cy="53766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7200" kern="1200" dirty="0"/>
            <a:t>Language is used to convey underlying ideologies, as a form of social control</a:t>
          </a:r>
          <a:endParaRPr lang="en-ID" sz="7200" kern="1200" dirty="0"/>
        </a:p>
      </dsp:txBody>
      <dsp:txXfrm>
        <a:off x="157477" y="375747"/>
        <a:ext cx="8646166" cy="506171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2A835-27D9-4907-A7C6-6C93357927C2}">
      <dsp:nvSpPr>
        <dsp:cNvPr id="0" name=""/>
        <dsp:cNvSpPr/>
      </dsp:nvSpPr>
      <dsp:spPr>
        <a:xfrm>
          <a:off x="0" y="92254"/>
          <a:ext cx="8961120" cy="56287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6000" kern="1200" dirty="0"/>
            <a:t>language is manipulative; and it is the role of critical linguistics to unveil the ideological structures embodied in text and talk</a:t>
          </a:r>
          <a:endParaRPr lang="en-ID" sz="6000" kern="1200" dirty="0"/>
        </a:p>
      </dsp:txBody>
      <dsp:txXfrm>
        <a:off x="164859" y="257113"/>
        <a:ext cx="8631402" cy="529898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2A835-27D9-4907-A7C6-6C93357927C2}">
      <dsp:nvSpPr>
        <dsp:cNvPr id="0" name=""/>
        <dsp:cNvSpPr/>
      </dsp:nvSpPr>
      <dsp:spPr>
        <a:xfrm>
          <a:off x="8746" y="0"/>
          <a:ext cx="8943626" cy="58132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6600" kern="1200" dirty="0"/>
            <a:t>SCENARIO </a:t>
          </a:r>
        </a:p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6600" b="1" kern="1200" dirty="0"/>
            <a:t>Reporting on a specific event like an Israeli airstrike in Gaza resulting in civilian casualties.</a:t>
          </a:r>
          <a:endParaRPr lang="en-ID" sz="6600" b="1" kern="1200" dirty="0"/>
        </a:p>
      </dsp:txBody>
      <dsp:txXfrm>
        <a:off x="179009" y="170263"/>
        <a:ext cx="8603100" cy="547268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2A835-27D9-4907-A7C6-6C93357927C2}">
      <dsp:nvSpPr>
        <dsp:cNvPr id="0" name=""/>
        <dsp:cNvSpPr/>
      </dsp:nvSpPr>
      <dsp:spPr>
        <a:xfrm>
          <a:off x="0" y="218270"/>
          <a:ext cx="8961120" cy="53766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6600" kern="1200" dirty="0"/>
            <a:t> BBC News (Often aims for neutrality, but can reflect Western diplomatic norms)</a:t>
          </a:r>
          <a:endParaRPr lang="en-ID" sz="6600" b="1" kern="1200" dirty="0"/>
        </a:p>
      </dsp:txBody>
      <dsp:txXfrm>
        <a:off x="157477" y="375747"/>
        <a:ext cx="8646166" cy="506171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2A835-27D9-4907-A7C6-6C93357927C2}">
      <dsp:nvSpPr>
        <dsp:cNvPr id="0" name=""/>
        <dsp:cNvSpPr/>
      </dsp:nvSpPr>
      <dsp:spPr>
        <a:xfrm>
          <a:off x="0" y="218270"/>
          <a:ext cx="8961120" cy="53766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6600" kern="1200" dirty="0"/>
            <a:t>Israeli Airstrike Kills Civilians in Gaza Amid Escalating Conflict</a:t>
          </a:r>
          <a:endParaRPr lang="en-ID" sz="6600" b="1" kern="1200" dirty="0"/>
        </a:p>
      </dsp:txBody>
      <dsp:txXfrm>
        <a:off x="157477" y="375747"/>
        <a:ext cx="8646166" cy="506171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E0D81-F14D-45EC-937D-5A831B2ABE35}">
      <dsp:nvSpPr>
        <dsp:cNvPr id="0" name=""/>
        <dsp:cNvSpPr/>
      </dsp:nvSpPr>
      <dsp:spPr>
        <a:xfrm>
          <a:off x="31496" y="0"/>
          <a:ext cx="11173967" cy="62077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Al Jazeera (Often more sympathetic to Palestinian narratives)</a:t>
          </a:r>
          <a:endParaRPr lang="en-ID" sz="6600" kern="1200" dirty="0"/>
        </a:p>
      </dsp:txBody>
      <dsp:txXfrm>
        <a:off x="213315" y="181819"/>
        <a:ext cx="10810329" cy="584412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E0D81-F14D-45EC-937D-5A831B2ABE35}">
      <dsp:nvSpPr>
        <dsp:cNvPr id="0" name=""/>
        <dsp:cNvSpPr/>
      </dsp:nvSpPr>
      <dsp:spPr>
        <a:xfrm>
          <a:off x="31496" y="0"/>
          <a:ext cx="11173967" cy="62077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6600" kern="1200" dirty="0"/>
            <a:t>Dozens Killed in Israeli Massacre in Gaza as Aggression Continues</a:t>
          </a:r>
        </a:p>
      </dsp:txBody>
      <dsp:txXfrm>
        <a:off x="213315" y="181819"/>
        <a:ext cx="10810329" cy="584412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E0D81-F14D-45EC-937D-5A831B2ABE35}">
      <dsp:nvSpPr>
        <dsp:cNvPr id="0" name=""/>
        <dsp:cNvSpPr/>
      </dsp:nvSpPr>
      <dsp:spPr>
        <a:xfrm>
          <a:off x="31496" y="0"/>
          <a:ext cx="11173967" cy="62077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Fox News (Often aligns with pro-Israel narratives in the US)</a:t>
          </a:r>
          <a:endParaRPr lang="en-ID" sz="6600" kern="1200" dirty="0"/>
        </a:p>
      </dsp:txBody>
      <dsp:txXfrm>
        <a:off x="213315" y="181819"/>
        <a:ext cx="10810329" cy="584412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409CB-BD31-4E9B-B24C-1548E6C4F0CB}">
      <dsp:nvSpPr>
        <dsp:cNvPr id="0" name=""/>
        <dsp:cNvSpPr/>
      </dsp:nvSpPr>
      <dsp:spPr>
        <a:xfrm>
          <a:off x="0" y="1551940"/>
          <a:ext cx="11236960" cy="31038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6200" kern="1200" dirty="0"/>
            <a:t>IDF Targets Terror Infrastructure in Gaza After Rocket Barrage, Civilian Deaths Unavoidable</a:t>
          </a:r>
          <a:endParaRPr lang="en-ID" sz="6200" kern="1200" dirty="0"/>
        </a:p>
      </dsp:txBody>
      <dsp:txXfrm>
        <a:off x="90910" y="1642850"/>
        <a:ext cx="11055140" cy="2922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2A835-27D9-4907-A7C6-6C93357927C2}">
      <dsp:nvSpPr>
        <dsp:cNvPr id="0" name=""/>
        <dsp:cNvSpPr/>
      </dsp:nvSpPr>
      <dsp:spPr>
        <a:xfrm>
          <a:off x="0" y="92254"/>
          <a:ext cx="8961120" cy="56287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7200" b="1" kern="1200" dirty="0"/>
            <a:t>Language is not neutral; it constructs meaning, relationships, and realities</a:t>
          </a:r>
          <a:endParaRPr lang="en-ID" sz="7200" kern="1200" dirty="0"/>
        </a:p>
      </dsp:txBody>
      <dsp:txXfrm>
        <a:off x="164859" y="257113"/>
        <a:ext cx="8631402" cy="529898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64401-018B-4E0B-9409-3BFFB59889B2}">
      <dsp:nvSpPr>
        <dsp:cNvPr id="0" name=""/>
        <dsp:cNvSpPr/>
      </dsp:nvSpPr>
      <dsp:spPr>
        <a:xfrm>
          <a:off x="2637345" y="750815"/>
          <a:ext cx="4997068" cy="4997068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A9A95-72DF-4DBF-93B4-9D60866DC483}">
      <dsp:nvSpPr>
        <dsp:cNvPr id="0" name=""/>
        <dsp:cNvSpPr/>
      </dsp:nvSpPr>
      <dsp:spPr>
        <a:xfrm>
          <a:off x="2637345" y="750815"/>
          <a:ext cx="4997068" cy="4997068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9CB0D-DE39-4C8E-A06A-E8779D39F728}">
      <dsp:nvSpPr>
        <dsp:cNvPr id="0" name=""/>
        <dsp:cNvSpPr/>
      </dsp:nvSpPr>
      <dsp:spPr>
        <a:xfrm>
          <a:off x="2637345" y="750815"/>
          <a:ext cx="4997068" cy="4997068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C8CEF-6E9E-43F4-911A-CACC7C679839}">
      <dsp:nvSpPr>
        <dsp:cNvPr id="0" name=""/>
        <dsp:cNvSpPr/>
      </dsp:nvSpPr>
      <dsp:spPr>
        <a:xfrm>
          <a:off x="3984820" y="2098290"/>
          <a:ext cx="2302118" cy="23021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CDA</a:t>
          </a:r>
          <a:endParaRPr lang="en-ID" sz="6500" kern="1200" dirty="0"/>
        </a:p>
      </dsp:txBody>
      <dsp:txXfrm>
        <a:off x="4321957" y="2435427"/>
        <a:ext cx="1627844" cy="1627844"/>
      </dsp:txXfrm>
    </dsp:sp>
    <dsp:sp modelId="{102889FB-CDBA-401D-B31F-7350FA25C35F}">
      <dsp:nvSpPr>
        <dsp:cNvPr id="0" name=""/>
        <dsp:cNvSpPr/>
      </dsp:nvSpPr>
      <dsp:spPr>
        <a:xfrm>
          <a:off x="4330138" y="3087"/>
          <a:ext cx="1611482" cy="16114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Power</a:t>
          </a:r>
          <a:endParaRPr lang="en-ID" sz="2400" kern="1200" dirty="0"/>
        </a:p>
      </dsp:txBody>
      <dsp:txXfrm>
        <a:off x="4566134" y="239083"/>
        <a:ext cx="1139490" cy="1139490"/>
      </dsp:txXfrm>
    </dsp:sp>
    <dsp:sp modelId="{64664C2A-C719-4E88-B48A-839C65C339E4}">
      <dsp:nvSpPr>
        <dsp:cNvPr id="0" name=""/>
        <dsp:cNvSpPr/>
      </dsp:nvSpPr>
      <dsp:spPr>
        <a:xfrm>
          <a:off x="6443691" y="3663868"/>
          <a:ext cx="1611482" cy="16114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Ideology</a:t>
          </a:r>
          <a:endParaRPr lang="en-ID" sz="2400" kern="1200" dirty="0"/>
        </a:p>
      </dsp:txBody>
      <dsp:txXfrm>
        <a:off x="6679687" y="3899864"/>
        <a:ext cx="1139490" cy="1139490"/>
      </dsp:txXfrm>
    </dsp:sp>
    <dsp:sp modelId="{FA9C7759-B09D-4D06-B977-95F9CD307086}">
      <dsp:nvSpPr>
        <dsp:cNvPr id="0" name=""/>
        <dsp:cNvSpPr/>
      </dsp:nvSpPr>
      <dsp:spPr>
        <a:xfrm>
          <a:off x="2216585" y="3663868"/>
          <a:ext cx="1611482" cy="16114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History</a:t>
          </a:r>
          <a:endParaRPr lang="en-ID" sz="2400" kern="1200" dirty="0"/>
        </a:p>
      </dsp:txBody>
      <dsp:txXfrm>
        <a:off x="2452581" y="3899864"/>
        <a:ext cx="1139490" cy="113949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BD88F-46A9-43FC-84A7-BD46838BDF8F}">
      <dsp:nvSpPr>
        <dsp:cNvPr id="0" name=""/>
        <dsp:cNvSpPr/>
      </dsp:nvSpPr>
      <dsp:spPr>
        <a:xfrm>
          <a:off x="10709946" y="284028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319EB-4CD4-4969-BB32-BB3A363219A8}">
      <dsp:nvSpPr>
        <dsp:cNvPr id="0" name=""/>
        <dsp:cNvSpPr/>
      </dsp:nvSpPr>
      <dsp:spPr>
        <a:xfrm>
          <a:off x="9814360" y="284028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1F3F8-6307-463C-9E0D-81295954D657}">
      <dsp:nvSpPr>
        <dsp:cNvPr id="0" name=""/>
        <dsp:cNvSpPr/>
      </dsp:nvSpPr>
      <dsp:spPr>
        <a:xfrm>
          <a:off x="8918775" y="284028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E70FB-127A-48B5-ABA4-AF37671323F7}">
      <dsp:nvSpPr>
        <dsp:cNvPr id="0" name=""/>
        <dsp:cNvSpPr/>
      </dsp:nvSpPr>
      <dsp:spPr>
        <a:xfrm>
          <a:off x="8023189" y="284028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32019-5F1C-4751-910A-773E2272A4EE}">
      <dsp:nvSpPr>
        <dsp:cNvPr id="0" name=""/>
        <dsp:cNvSpPr/>
      </dsp:nvSpPr>
      <dsp:spPr>
        <a:xfrm>
          <a:off x="7127603" y="284028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8BA72-ACAE-4D83-A064-61E7596596A8}">
      <dsp:nvSpPr>
        <dsp:cNvPr id="0" name=""/>
        <dsp:cNvSpPr/>
      </dsp:nvSpPr>
      <dsp:spPr>
        <a:xfrm>
          <a:off x="5703880" y="2576688"/>
          <a:ext cx="1055150" cy="1054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8BD8A-DD38-4DB1-9645-9773EB9ECE95}">
      <dsp:nvSpPr>
        <dsp:cNvPr id="0" name=""/>
        <dsp:cNvSpPr/>
      </dsp:nvSpPr>
      <dsp:spPr>
        <a:xfrm>
          <a:off x="9850319" y="1751218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CDB4C-A631-4323-81FB-81F04BFE13DA}">
      <dsp:nvSpPr>
        <dsp:cNvPr id="0" name=""/>
        <dsp:cNvSpPr/>
      </dsp:nvSpPr>
      <dsp:spPr>
        <a:xfrm>
          <a:off x="9850319" y="393735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2D662-0AAE-40D5-A518-17D87213FD87}">
      <dsp:nvSpPr>
        <dsp:cNvPr id="0" name=""/>
        <dsp:cNvSpPr/>
      </dsp:nvSpPr>
      <dsp:spPr>
        <a:xfrm>
          <a:off x="10321147" y="2225050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62481-ABF4-44B7-8DC4-8D47959E70D0}">
      <dsp:nvSpPr>
        <dsp:cNvPr id="0" name=""/>
        <dsp:cNvSpPr/>
      </dsp:nvSpPr>
      <dsp:spPr>
        <a:xfrm>
          <a:off x="10352611" y="3466190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D09B8-72D9-4431-8EA4-12632E6D818D}">
      <dsp:nvSpPr>
        <dsp:cNvPr id="0" name=""/>
        <dsp:cNvSpPr/>
      </dsp:nvSpPr>
      <dsp:spPr>
        <a:xfrm>
          <a:off x="0" y="435909"/>
          <a:ext cx="5336432" cy="5335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Tool Kit/Methodology for CDA</a:t>
          </a:r>
          <a:endParaRPr lang="en-ID" sz="3600" kern="1200" dirty="0"/>
        </a:p>
      </dsp:txBody>
      <dsp:txXfrm>
        <a:off x="781502" y="1217339"/>
        <a:ext cx="3773428" cy="377308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BAAC4-7BE9-4B73-A416-42B490F64444}">
      <dsp:nvSpPr>
        <dsp:cNvPr id="0" name=""/>
        <dsp:cNvSpPr/>
      </dsp:nvSpPr>
      <dsp:spPr>
        <a:xfrm>
          <a:off x="0" y="1772075"/>
          <a:ext cx="2618740" cy="245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160" tIns="139700" rIns="391160" bIns="139700" numCol="1" spcCol="1270" anchor="ctr" anchorCtr="0">
          <a:noAutofit/>
        </a:bodyPr>
        <a:lstStyle/>
        <a:p>
          <a:pPr marL="0" lvl="0" indent="0" algn="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Van Dijk’s Model</a:t>
          </a:r>
          <a:endParaRPr lang="en-ID" sz="5500" kern="1200" dirty="0"/>
        </a:p>
      </dsp:txBody>
      <dsp:txXfrm>
        <a:off x="0" y="1772075"/>
        <a:ext cx="2618740" cy="2450250"/>
      </dsp:txXfrm>
    </dsp:sp>
    <dsp:sp modelId="{6500AD6B-CD3F-436D-8BE7-541A61367783}">
      <dsp:nvSpPr>
        <dsp:cNvPr id="0" name=""/>
        <dsp:cNvSpPr/>
      </dsp:nvSpPr>
      <dsp:spPr>
        <a:xfrm>
          <a:off x="2618739" y="738375"/>
          <a:ext cx="523748" cy="4517648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5871F-1F91-4E9C-B00E-20FD76359719}">
      <dsp:nvSpPr>
        <dsp:cNvPr id="0" name=""/>
        <dsp:cNvSpPr/>
      </dsp:nvSpPr>
      <dsp:spPr>
        <a:xfrm>
          <a:off x="3351987" y="738375"/>
          <a:ext cx="7122972" cy="45176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5500" b="0" i="0" kern="1200" dirty="0"/>
            <a:t>Word order
Lexical style
Coherence
Topic choice
Speech acts</a:t>
          </a:r>
          <a:endParaRPr lang="en-ID" sz="5500" kern="1200" dirty="0"/>
        </a:p>
      </dsp:txBody>
      <dsp:txXfrm>
        <a:off x="3351987" y="738375"/>
        <a:ext cx="7122972" cy="451764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BAAC4-7BE9-4B73-A416-42B490F64444}">
      <dsp:nvSpPr>
        <dsp:cNvPr id="0" name=""/>
        <dsp:cNvSpPr/>
      </dsp:nvSpPr>
      <dsp:spPr>
        <a:xfrm>
          <a:off x="5114" y="1772075"/>
          <a:ext cx="2616182" cy="245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160" tIns="139700" rIns="391160" bIns="139700" numCol="1" spcCol="1270" anchor="ctr" anchorCtr="0">
          <a:noAutofit/>
        </a:bodyPr>
        <a:lstStyle/>
        <a:p>
          <a:pPr marL="0" lvl="0" indent="0" algn="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Van Dijk’s Model</a:t>
          </a:r>
          <a:endParaRPr lang="en-ID" sz="5500" kern="1200" dirty="0"/>
        </a:p>
      </dsp:txBody>
      <dsp:txXfrm>
        <a:off x="5114" y="1772075"/>
        <a:ext cx="2616182" cy="2450250"/>
      </dsp:txXfrm>
    </dsp:sp>
    <dsp:sp modelId="{6500AD6B-CD3F-436D-8BE7-541A61367783}">
      <dsp:nvSpPr>
        <dsp:cNvPr id="0" name=""/>
        <dsp:cNvSpPr/>
      </dsp:nvSpPr>
      <dsp:spPr>
        <a:xfrm>
          <a:off x="2621297" y="738375"/>
          <a:ext cx="523236" cy="4517648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5871F-1F91-4E9C-B00E-20FD76359719}">
      <dsp:nvSpPr>
        <dsp:cNvPr id="0" name=""/>
        <dsp:cNvSpPr/>
      </dsp:nvSpPr>
      <dsp:spPr>
        <a:xfrm>
          <a:off x="3353828" y="738375"/>
          <a:ext cx="7116016" cy="45176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5500" kern="1200" dirty="0"/>
            <a:t>Rhetorical figures</a:t>
          </a:r>
        </a:p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5500" kern="1200"/>
            <a:t>Syntactic structures</a:t>
          </a:r>
        </a:p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5500" kern="1200"/>
            <a:t>Turn takings</a:t>
          </a:r>
        </a:p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5500" kern="1200" dirty="0"/>
            <a:t>Repairs</a:t>
          </a:r>
        </a:p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5500" kern="1200" dirty="0"/>
            <a:t>Hesitation.</a:t>
          </a:r>
        </a:p>
      </dsp:txBody>
      <dsp:txXfrm>
        <a:off x="3353828" y="738375"/>
        <a:ext cx="7116016" cy="451764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7AABF-E691-48A1-8BD0-E1457AA6F6D8}">
      <dsp:nvSpPr>
        <dsp:cNvPr id="0" name=""/>
        <dsp:cNvSpPr/>
      </dsp:nvSpPr>
      <dsp:spPr>
        <a:xfrm>
          <a:off x="0" y="1685337"/>
          <a:ext cx="10474960" cy="358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973" tIns="1353820" rIns="812973" bIns="46228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6500" b="1" i="0" kern="1200" dirty="0"/>
            <a:t>Ideology behind Obama’s political speeches</a:t>
          </a:r>
          <a:endParaRPr lang="en-ID" sz="6500" kern="1200" dirty="0"/>
        </a:p>
      </dsp:txBody>
      <dsp:txXfrm>
        <a:off x="0" y="1685337"/>
        <a:ext cx="10474960" cy="3583125"/>
      </dsp:txXfrm>
    </dsp:sp>
    <dsp:sp modelId="{262633D9-2935-44F4-91C5-0467C4B4EF10}">
      <dsp:nvSpPr>
        <dsp:cNvPr id="0" name=""/>
        <dsp:cNvSpPr/>
      </dsp:nvSpPr>
      <dsp:spPr>
        <a:xfrm>
          <a:off x="523748" y="737124"/>
          <a:ext cx="7332472" cy="1918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150" tIns="0" rIns="277150" bIns="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Norman Fairclough</a:t>
          </a:r>
          <a:endParaRPr lang="en-ID" sz="6500" kern="1200" dirty="0"/>
        </a:p>
      </dsp:txBody>
      <dsp:txXfrm>
        <a:off x="617416" y="830792"/>
        <a:ext cx="7145136" cy="173146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7AABF-E691-48A1-8BD0-E1457AA6F6D8}">
      <dsp:nvSpPr>
        <dsp:cNvPr id="0" name=""/>
        <dsp:cNvSpPr/>
      </dsp:nvSpPr>
      <dsp:spPr>
        <a:xfrm>
          <a:off x="0" y="964684"/>
          <a:ext cx="10474960" cy="4980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973" tIns="1291336" rIns="812973" bIns="440944" numCol="1" spcCol="1270" anchor="t" anchorCtr="0">
          <a:noAutofit/>
        </a:bodyPr>
        <a:lstStyle/>
        <a:p>
          <a:pPr marL="285750" lvl="1" indent="-285750" algn="l" defTabSz="2755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6200" b="1" i="0" kern="1200" dirty="0"/>
            <a:t>“Ideologies reside in texts”….”texts are open for diverse interpretation” (Fairclough 1995)</a:t>
          </a:r>
          <a:endParaRPr lang="en-ID" sz="6200" kern="1200" dirty="0"/>
        </a:p>
      </dsp:txBody>
      <dsp:txXfrm>
        <a:off x="0" y="964684"/>
        <a:ext cx="10474960" cy="4980150"/>
      </dsp:txXfrm>
    </dsp:sp>
    <dsp:sp modelId="{262633D9-2935-44F4-91C5-0467C4B4EF10}">
      <dsp:nvSpPr>
        <dsp:cNvPr id="0" name=""/>
        <dsp:cNvSpPr/>
      </dsp:nvSpPr>
      <dsp:spPr>
        <a:xfrm>
          <a:off x="523748" y="60235"/>
          <a:ext cx="7332472" cy="1830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150" tIns="0" rIns="277150" bIns="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Norman Fairclough</a:t>
          </a:r>
          <a:endParaRPr lang="en-ID" sz="6200" kern="1200" dirty="0"/>
        </a:p>
      </dsp:txBody>
      <dsp:txXfrm>
        <a:off x="613093" y="149580"/>
        <a:ext cx="7153782" cy="1651550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2A835-27D9-4907-A7C6-6C93357927C2}">
      <dsp:nvSpPr>
        <dsp:cNvPr id="0" name=""/>
        <dsp:cNvSpPr/>
      </dsp:nvSpPr>
      <dsp:spPr>
        <a:xfrm>
          <a:off x="0" y="218270"/>
          <a:ext cx="8961120" cy="53766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ID" altLang="en-US" sz="6600" kern="1200" dirty="0"/>
            <a:t>
THREE LEVELS OF DISCOURSE</a:t>
          </a:r>
          <a:endParaRPr lang="en-ID" sz="6600" b="1" kern="1200" dirty="0"/>
        </a:p>
      </dsp:txBody>
      <dsp:txXfrm>
        <a:off x="157477" y="375747"/>
        <a:ext cx="8646166" cy="506171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3F8BA-2783-4100-AAFF-29A82E1CEEE6}">
      <dsp:nvSpPr>
        <dsp:cNvPr id="0" name=""/>
        <dsp:cNvSpPr/>
      </dsp:nvSpPr>
      <dsp:spPr>
        <a:xfrm>
          <a:off x="0" y="26966"/>
          <a:ext cx="9022080" cy="1797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Social conditions of production and interpretation,</a:t>
          </a:r>
          <a:endParaRPr lang="en-ID" sz="4800" kern="1200" dirty="0"/>
        </a:p>
      </dsp:txBody>
      <dsp:txXfrm>
        <a:off x="87728" y="114694"/>
        <a:ext cx="8846624" cy="1621664"/>
      </dsp:txXfrm>
    </dsp:sp>
    <dsp:sp modelId="{07C4882C-AAC8-47D4-B069-D6DD8364889E}">
      <dsp:nvSpPr>
        <dsp:cNvPr id="0" name=""/>
        <dsp:cNvSpPr/>
      </dsp:nvSpPr>
      <dsp:spPr>
        <a:xfrm>
          <a:off x="0" y="1962326"/>
          <a:ext cx="9022080" cy="1797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the process of production and interpretation</a:t>
          </a:r>
          <a:endParaRPr lang="en-ID" sz="4800" kern="1200" dirty="0"/>
        </a:p>
      </dsp:txBody>
      <dsp:txXfrm>
        <a:off x="87728" y="2050054"/>
        <a:ext cx="8846624" cy="1621664"/>
      </dsp:txXfrm>
    </dsp:sp>
    <dsp:sp modelId="{3BBB877C-DEF5-4B58-BB38-D1C79E814534}">
      <dsp:nvSpPr>
        <dsp:cNvPr id="0" name=""/>
        <dsp:cNvSpPr/>
      </dsp:nvSpPr>
      <dsp:spPr>
        <a:xfrm>
          <a:off x="0" y="3897686"/>
          <a:ext cx="9022080" cy="1797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How the text commented on these factors </a:t>
          </a:r>
          <a:endParaRPr lang="en-ID" sz="4800" kern="1200" dirty="0"/>
        </a:p>
      </dsp:txBody>
      <dsp:txXfrm>
        <a:off x="87728" y="3985414"/>
        <a:ext cx="8846624" cy="162166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9F72E-D708-4818-A0C0-D5967BF88E0A}">
      <dsp:nvSpPr>
        <dsp:cNvPr id="0" name=""/>
        <dsp:cNvSpPr/>
      </dsp:nvSpPr>
      <dsp:spPr>
        <a:xfrm>
          <a:off x="0" y="1806041"/>
          <a:ext cx="812800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9BF02-38D8-4D75-8C4D-84ADCF42FED2}">
      <dsp:nvSpPr>
        <dsp:cNvPr id="0" name=""/>
        <dsp:cNvSpPr/>
      </dsp:nvSpPr>
      <dsp:spPr>
        <a:xfrm>
          <a:off x="2113279" y="0"/>
          <a:ext cx="6014720" cy="1806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Some Parts of Obama’s Speech</a:t>
          </a:r>
          <a:endParaRPr lang="en-ID" sz="6000" kern="1200" dirty="0"/>
        </a:p>
      </dsp:txBody>
      <dsp:txXfrm>
        <a:off x="2113279" y="0"/>
        <a:ext cx="6014720" cy="1806041"/>
      </dsp:txXfrm>
    </dsp:sp>
    <dsp:sp modelId="{1500854B-E04B-44EF-8B2E-18F7B542470F}">
      <dsp:nvSpPr>
        <dsp:cNvPr id="0" name=""/>
        <dsp:cNvSpPr/>
      </dsp:nvSpPr>
      <dsp:spPr>
        <a:xfrm>
          <a:off x="0" y="0"/>
          <a:ext cx="2113280" cy="180604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6500" kern="1200" dirty="0"/>
        </a:p>
      </dsp:txBody>
      <dsp:txXfrm>
        <a:off x="88180" y="88180"/>
        <a:ext cx="1936920" cy="1717861"/>
      </dsp:txXfrm>
    </dsp:sp>
    <dsp:sp modelId="{599BEA33-5CE5-4395-972A-3C9C3A01C5F9}">
      <dsp:nvSpPr>
        <dsp:cNvPr id="0" name=""/>
        <dsp:cNvSpPr/>
      </dsp:nvSpPr>
      <dsp:spPr>
        <a:xfrm>
          <a:off x="0" y="1806041"/>
          <a:ext cx="8128000" cy="361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700" kern="1200" dirty="0"/>
            <a:t>mindful of the sacrifices borne by our ancestors</a:t>
          </a:r>
          <a:endParaRPr lang="en-ID" sz="4700" kern="1200" dirty="0"/>
        </a:p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700" kern="1200" dirty="0"/>
            <a:t>So it has been. So it must be with this generation of Americans</a:t>
          </a:r>
          <a:endParaRPr lang="en-ID" sz="4700" kern="1200" dirty="0"/>
        </a:p>
      </dsp:txBody>
      <dsp:txXfrm>
        <a:off x="0" y="1806041"/>
        <a:ext cx="8128000" cy="36126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BD88F-46A9-43FC-84A7-BD46838BDF8F}">
      <dsp:nvSpPr>
        <dsp:cNvPr id="0" name=""/>
        <dsp:cNvSpPr/>
      </dsp:nvSpPr>
      <dsp:spPr>
        <a:xfrm>
          <a:off x="10709946" y="284028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319EB-4CD4-4969-BB32-BB3A363219A8}">
      <dsp:nvSpPr>
        <dsp:cNvPr id="0" name=""/>
        <dsp:cNvSpPr/>
      </dsp:nvSpPr>
      <dsp:spPr>
        <a:xfrm>
          <a:off x="9814360" y="284028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1F3F8-6307-463C-9E0D-81295954D657}">
      <dsp:nvSpPr>
        <dsp:cNvPr id="0" name=""/>
        <dsp:cNvSpPr/>
      </dsp:nvSpPr>
      <dsp:spPr>
        <a:xfrm>
          <a:off x="8918775" y="284028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E70FB-127A-48B5-ABA4-AF37671323F7}">
      <dsp:nvSpPr>
        <dsp:cNvPr id="0" name=""/>
        <dsp:cNvSpPr/>
      </dsp:nvSpPr>
      <dsp:spPr>
        <a:xfrm>
          <a:off x="8023189" y="284028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32019-5F1C-4751-910A-773E2272A4EE}">
      <dsp:nvSpPr>
        <dsp:cNvPr id="0" name=""/>
        <dsp:cNvSpPr/>
      </dsp:nvSpPr>
      <dsp:spPr>
        <a:xfrm>
          <a:off x="7127603" y="284028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8BA72-ACAE-4D83-A064-61E7596596A8}">
      <dsp:nvSpPr>
        <dsp:cNvPr id="0" name=""/>
        <dsp:cNvSpPr/>
      </dsp:nvSpPr>
      <dsp:spPr>
        <a:xfrm>
          <a:off x="5703880" y="2576688"/>
          <a:ext cx="1055150" cy="1054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8BD8A-DD38-4DB1-9645-9773EB9ECE95}">
      <dsp:nvSpPr>
        <dsp:cNvPr id="0" name=""/>
        <dsp:cNvSpPr/>
      </dsp:nvSpPr>
      <dsp:spPr>
        <a:xfrm>
          <a:off x="9850319" y="1751218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CDB4C-A631-4323-81FB-81F04BFE13DA}">
      <dsp:nvSpPr>
        <dsp:cNvPr id="0" name=""/>
        <dsp:cNvSpPr/>
      </dsp:nvSpPr>
      <dsp:spPr>
        <a:xfrm>
          <a:off x="9850319" y="393735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2D662-0AAE-40D5-A518-17D87213FD87}">
      <dsp:nvSpPr>
        <dsp:cNvPr id="0" name=""/>
        <dsp:cNvSpPr/>
      </dsp:nvSpPr>
      <dsp:spPr>
        <a:xfrm>
          <a:off x="10321147" y="2225050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62481-ABF4-44B7-8DC4-8D47959E70D0}">
      <dsp:nvSpPr>
        <dsp:cNvPr id="0" name=""/>
        <dsp:cNvSpPr/>
      </dsp:nvSpPr>
      <dsp:spPr>
        <a:xfrm>
          <a:off x="10352611" y="3466190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D09B8-72D9-4431-8EA4-12632E6D818D}">
      <dsp:nvSpPr>
        <dsp:cNvPr id="0" name=""/>
        <dsp:cNvSpPr/>
      </dsp:nvSpPr>
      <dsp:spPr>
        <a:xfrm>
          <a:off x="0" y="435909"/>
          <a:ext cx="5336432" cy="5335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WHAT IS DISCOURSE ? </a:t>
          </a:r>
          <a:endParaRPr lang="en-ID" sz="4800" kern="1200" dirty="0"/>
        </a:p>
      </dsp:txBody>
      <dsp:txXfrm>
        <a:off x="781502" y="1217339"/>
        <a:ext cx="3773428" cy="377308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9F72E-D708-4818-A0C0-D5967BF88E0A}">
      <dsp:nvSpPr>
        <dsp:cNvPr id="0" name=""/>
        <dsp:cNvSpPr/>
      </dsp:nvSpPr>
      <dsp:spPr>
        <a:xfrm>
          <a:off x="0" y="1806041"/>
          <a:ext cx="812800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9BF02-38D8-4D75-8C4D-84ADCF42FED2}">
      <dsp:nvSpPr>
        <dsp:cNvPr id="0" name=""/>
        <dsp:cNvSpPr/>
      </dsp:nvSpPr>
      <dsp:spPr>
        <a:xfrm>
          <a:off x="2113279" y="0"/>
          <a:ext cx="6014720" cy="1806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Some Parts of Obama’s Speech</a:t>
          </a:r>
          <a:endParaRPr lang="en-ID" sz="6000" kern="1200" dirty="0"/>
        </a:p>
      </dsp:txBody>
      <dsp:txXfrm>
        <a:off x="2113279" y="0"/>
        <a:ext cx="6014720" cy="1806041"/>
      </dsp:txXfrm>
    </dsp:sp>
    <dsp:sp modelId="{1500854B-E04B-44EF-8B2E-18F7B542470F}">
      <dsp:nvSpPr>
        <dsp:cNvPr id="0" name=""/>
        <dsp:cNvSpPr/>
      </dsp:nvSpPr>
      <dsp:spPr>
        <a:xfrm>
          <a:off x="0" y="0"/>
          <a:ext cx="2113280" cy="180604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6500" kern="1200" dirty="0"/>
        </a:p>
      </dsp:txBody>
      <dsp:txXfrm>
        <a:off x="88180" y="88180"/>
        <a:ext cx="1936920" cy="1717861"/>
      </dsp:txXfrm>
    </dsp:sp>
    <dsp:sp modelId="{599BEA33-5CE5-4395-972A-3C9C3A01C5F9}">
      <dsp:nvSpPr>
        <dsp:cNvPr id="0" name=""/>
        <dsp:cNvSpPr/>
      </dsp:nvSpPr>
      <dsp:spPr>
        <a:xfrm>
          <a:off x="0" y="1806041"/>
          <a:ext cx="8128000" cy="361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700" kern="1200" dirty="0"/>
            <a:t>Our economy is badly weakened </a:t>
          </a:r>
          <a:endParaRPr lang="en-ID" sz="4700" kern="1200" dirty="0"/>
        </a:p>
      </dsp:txBody>
      <dsp:txXfrm>
        <a:off x="0" y="1806041"/>
        <a:ext cx="8128000" cy="361262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4D338-9CAF-4267-888A-4C0D79E00252}">
      <dsp:nvSpPr>
        <dsp:cNvPr id="0" name=""/>
        <dsp:cNvSpPr/>
      </dsp:nvSpPr>
      <dsp:spPr>
        <a:xfrm>
          <a:off x="13999" y="2645"/>
          <a:ext cx="8100000" cy="54133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Analysis</a:t>
          </a:r>
          <a:endParaRPr lang="en-ID" sz="6300" kern="1200" dirty="0"/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900" kern="1200" dirty="0"/>
            <a:t>The possessive pronoun  our indicate the unity of American people</a:t>
          </a:r>
          <a:endParaRPr lang="en-ID" sz="4900" kern="1200" dirty="0"/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900" kern="1200" dirty="0"/>
            <a:t>More inclusive, including all ethnicities, applying a more citizen-centered attitude. </a:t>
          </a:r>
          <a:endParaRPr lang="en-ID" sz="4900" kern="1200" dirty="0"/>
        </a:p>
      </dsp:txBody>
      <dsp:txXfrm>
        <a:off x="13999" y="2645"/>
        <a:ext cx="8100000" cy="54133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82CF2-FFED-435D-AC87-2C9511A5B269}">
      <dsp:nvSpPr>
        <dsp:cNvPr id="0" name=""/>
        <dsp:cNvSpPr/>
      </dsp:nvSpPr>
      <dsp:spPr>
        <a:xfrm>
          <a:off x="0" y="0"/>
          <a:ext cx="9551416" cy="18623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5200" kern="1200" dirty="0"/>
            <a:t>Language beyond the level of a sentence</a:t>
          </a:r>
          <a:endParaRPr lang="en-ID" sz="5200" kern="1200" dirty="0"/>
        </a:p>
      </dsp:txBody>
      <dsp:txXfrm>
        <a:off x="54546" y="54546"/>
        <a:ext cx="7541818" cy="1753236"/>
      </dsp:txXfrm>
    </dsp:sp>
    <dsp:sp modelId="{38F691F7-2EAE-48FF-B58E-268B626BDF20}">
      <dsp:nvSpPr>
        <dsp:cNvPr id="0" name=""/>
        <dsp:cNvSpPr/>
      </dsp:nvSpPr>
      <dsp:spPr>
        <a:xfrm>
          <a:off x="842771" y="2172715"/>
          <a:ext cx="9551416" cy="18623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5200" kern="1200" dirty="0"/>
            <a:t>Language behavior linked to social practices </a:t>
          </a:r>
          <a:endParaRPr lang="en-ID" sz="5200" kern="1200" dirty="0"/>
        </a:p>
      </dsp:txBody>
      <dsp:txXfrm>
        <a:off x="897317" y="2227261"/>
        <a:ext cx="7389038" cy="1753236"/>
      </dsp:txXfrm>
    </dsp:sp>
    <dsp:sp modelId="{B79A80CA-3E79-417E-B711-E01DB2FD226D}">
      <dsp:nvSpPr>
        <dsp:cNvPr id="0" name=""/>
        <dsp:cNvSpPr/>
      </dsp:nvSpPr>
      <dsp:spPr>
        <a:xfrm>
          <a:off x="1685543" y="4345431"/>
          <a:ext cx="9551416" cy="18623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5200" kern="1200" dirty="0"/>
            <a:t>Language as a system of thought</a:t>
          </a:r>
          <a:endParaRPr lang="en-ID" sz="5200" kern="1200" dirty="0"/>
        </a:p>
      </dsp:txBody>
      <dsp:txXfrm>
        <a:off x="1740089" y="4399977"/>
        <a:ext cx="7389038" cy="1753236"/>
      </dsp:txXfrm>
    </dsp:sp>
    <dsp:sp modelId="{37E0E86B-D955-4582-9A05-D1077FE1D689}">
      <dsp:nvSpPr>
        <dsp:cNvPr id="0" name=""/>
        <dsp:cNvSpPr/>
      </dsp:nvSpPr>
      <dsp:spPr>
        <a:xfrm>
          <a:off x="8340902" y="1412265"/>
          <a:ext cx="1210513" cy="121051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600" kern="1200"/>
        </a:p>
      </dsp:txBody>
      <dsp:txXfrm>
        <a:off x="8613267" y="1412265"/>
        <a:ext cx="665783" cy="910911"/>
      </dsp:txXfrm>
    </dsp:sp>
    <dsp:sp modelId="{8EBE6EEE-AE3F-4E99-B0BA-427D089954A4}">
      <dsp:nvSpPr>
        <dsp:cNvPr id="0" name=""/>
        <dsp:cNvSpPr/>
      </dsp:nvSpPr>
      <dsp:spPr>
        <a:xfrm>
          <a:off x="9183674" y="3572565"/>
          <a:ext cx="1210513" cy="121051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600" kern="1200"/>
        </a:p>
      </dsp:txBody>
      <dsp:txXfrm>
        <a:off x="9456039" y="3572565"/>
        <a:ext cx="665783" cy="9109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4BDE2-8367-460C-A549-6AB9CB1DB3D1}">
      <dsp:nvSpPr>
        <dsp:cNvPr id="0" name=""/>
        <dsp:cNvSpPr/>
      </dsp:nvSpPr>
      <dsp:spPr>
        <a:xfrm>
          <a:off x="5037438" y="3058160"/>
          <a:ext cx="11278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27882" y="45720"/>
              </a:lnTo>
            </a:path>
          </a:pathLst>
        </a:custGeom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5572417" y="3098087"/>
        <a:ext cx="57924" cy="11584"/>
      </dsp:txXfrm>
    </dsp:sp>
    <dsp:sp modelId="{0B54C7E4-842E-4AB0-9BA2-1BD58C1ED84A}">
      <dsp:nvSpPr>
        <dsp:cNvPr id="0" name=""/>
        <dsp:cNvSpPr/>
      </dsp:nvSpPr>
      <dsp:spPr>
        <a:xfrm>
          <a:off x="2359" y="721355"/>
          <a:ext cx="5036879" cy="47650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i="0" kern="1200" dirty="0"/>
            <a:t>Discourse Analysis</a:t>
          </a:r>
          <a:endParaRPr lang="en-ID" sz="4400" kern="1200" dirty="0"/>
        </a:p>
      </dsp:txBody>
      <dsp:txXfrm>
        <a:off x="2359" y="721355"/>
        <a:ext cx="5036879" cy="4765049"/>
      </dsp:txXfrm>
    </dsp:sp>
    <dsp:sp modelId="{B8940D77-F41D-448A-BFBB-7124AA1D76C8}">
      <dsp:nvSpPr>
        <dsp:cNvPr id="0" name=""/>
        <dsp:cNvSpPr/>
      </dsp:nvSpPr>
      <dsp:spPr>
        <a:xfrm>
          <a:off x="6197721" y="1592816"/>
          <a:ext cx="5036879" cy="3022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Analysis of language ‘</a:t>
          </a:r>
          <a:r>
            <a:rPr lang="en-US" sz="4400" b="1" kern="1200" dirty="0"/>
            <a:t>beyond the sentence’</a:t>
          </a:r>
          <a:endParaRPr lang="en-ID" sz="4400" kern="1200" dirty="0"/>
        </a:p>
      </dsp:txBody>
      <dsp:txXfrm>
        <a:off x="6197721" y="1592816"/>
        <a:ext cx="5036879" cy="30221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4BDE2-8367-460C-A549-6AB9CB1DB3D1}">
      <dsp:nvSpPr>
        <dsp:cNvPr id="0" name=""/>
        <dsp:cNvSpPr/>
      </dsp:nvSpPr>
      <dsp:spPr>
        <a:xfrm>
          <a:off x="5037438" y="3058160"/>
          <a:ext cx="11278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27882" y="45720"/>
              </a:lnTo>
            </a:path>
          </a:pathLst>
        </a:custGeom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5572417" y="3098087"/>
        <a:ext cx="57924" cy="11584"/>
      </dsp:txXfrm>
    </dsp:sp>
    <dsp:sp modelId="{0B54C7E4-842E-4AB0-9BA2-1BD58C1ED84A}">
      <dsp:nvSpPr>
        <dsp:cNvPr id="0" name=""/>
        <dsp:cNvSpPr/>
      </dsp:nvSpPr>
      <dsp:spPr>
        <a:xfrm>
          <a:off x="2359" y="721355"/>
          <a:ext cx="5036879" cy="47650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i="0" kern="1200" dirty="0"/>
            <a:t>Discourse Analysis</a:t>
          </a:r>
          <a:endParaRPr lang="en-ID" sz="4400" kern="1200" dirty="0"/>
        </a:p>
      </dsp:txBody>
      <dsp:txXfrm>
        <a:off x="2359" y="721355"/>
        <a:ext cx="5036879" cy="4765049"/>
      </dsp:txXfrm>
    </dsp:sp>
    <dsp:sp modelId="{B8940D77-F41D-448A-BFBB-7124AA1D76C8}">
      <dsp:nvSpPr>
        <dsp:cNvPr id="0" name=""/>
        <dsp:cNvSpPr/>
      </dsp:nvSpPr>
      <dsp:spPr>
        <a:xfrm>
          <a:off x="6197721" y="1592816"/>
          <a:ext cx="5036879" cy="3022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The study of language in </a:t>
          </a:r>
          <a:r>
            <a:rPr lang="en-US" sz="4400" b="1" kern="1200" dirty="0"/>
            <a:t>text</a:t>
          </a:r>
          <a:r>
            <a:rPr lang="en-US" sz="4400" b="0" kern="1200" dirty="0"/>
            <a:t> and </a:t>
          </a:r>
          <a:r>
            <a:rPr lang="en-US" sz="4400" b="1" kern="1200" dirty="0"/>
            <a:t>conversation</a:t>
          </a:r>
          <a:endParaRPr lang="en-ID" sz="4400" kern="1200" dirty="0"/>
        </a:p>
      </dsp:txBody>
      <dsp:txXfrm>
        <a:off x="6197721" y="1592816"/>
        <a:ext cx="5036879" cy="30221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413DD-FC4C-47B4-97DF-8D44789954A3}">
      <dsp:nvSpPr>
        <dsp:cNvPr id="0" name=""/>
        <dsp:cNvSpPr/>
      </dsp:nvSpPr>
      <dsp:spPr>
        <a:xfrm>
          <a:off x="0" y="99398"/>
          <a:ext cx="5736336" cy="573633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8141E-CAF7-4E92-B0CA-5B571F4AB219}">
      <dsp:nvSpPr>
        <dsp:cNvPr id="0" name=""/>
        <dsp:cNvSpPr/>
      </dsp:nvSpPr>
      <dsp:spPr>
        <a:xfrm>
          <a:off x="2868168" y="159630"/>
          <a:ext cx="6692392" cy="57363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5200" kern="1200" dirty="0"/>
            <a:t>Basic ideas in Discourse Analysis</a:t>
          </a:r>
        </a:p>
      </dsp:txBody>
      <dsp:txXfrm>
        <a:off x="2868168" y="159630"/>
        <a:ext cx="6692392" cy="2724759"/>
      </dsp:txXfrm>
    </dsp:sp>
    <dsp:sp modelId="{058F0E7E-FAEC-4E1B-A37C-CE06B6DE6BCF}">
      <dsp:nvSpPr>
        <dsp:cNvPr id="0" name=""/>
        <dsp:cNvSpPr/>
      </dsp:nvSpPr>
      <dsp:spPr>
        <a:xfrm>
          <a:off x="1505788" y="2824158"/>
          <a:ext cx="2724759" cy="272475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BCBA6-6B03-4670-B493-2F4B4D906E30}">
      <dsp:nvSpPr>
        <dsp:cNvPr id="0" name=""/>
        <dsp:cNvSpPr/>
      </dsp:nvSpPr>
      <dsp:spPr>
        <a:xfrm>
          <a:off x="2868168" y="2824158"/>
          <a:ext cx="6692392" cy="27247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Text Analysis/Conversation Analysis</a:t>
          </a:r>
          <a:endParaRPr lang="en-ID" sz="5200" kern="1200" dirty="0"/>
        </a:p>
      </dsp:txBody>
      <dsp:txXfrm>
        <a:off x="2868168" y="2824158"/>
        <a:ext cx="6692392" cy="27247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D8665-5C37-49BC-9E53-7FCC979A4C10}">
      <dsp:nvSpPr>
        <dsp:cNvPr id="0" name=""/>
        <dsp:cNvSpPr/>
      </dsp:nvSpPr>
      <dsp:spPr>
        <a:xfrm>
          <a:off x="48" y="87532"/>
          <a:ext cx="4633674" cy="1430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Text Analysis</a:t>
          </a:r>
          <a:endParaRPr lang="en-ID" sz="4200" kern="1200" dirty="0"/>
        </a:p>
      </dsp:txBody>
      <dsp:txXfrm>
        <a:off x="48" y="87532"/>
        <a:ext cx="4633674" cy="1430930"/>
      </dsp:txXfrm>
    </dsp:sp>
    <dsp:sp modelId="{ED4D9BA2-3A62-4DC2-AFC3-850772DC6573}">
      <dsp:nvSpPr>
        <dsp:cNvPr id="0" name=""/>
        <dsp:cNvSpPr/>
      </dsp:nvSpPr>
      <dsp:spPr>
        <a:xfrm>
          <a:off x="48" y="1518462"/>
          <a:ext cx="4633674" cy="4532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28" tIns="224028" rIns="298704" bIns="336042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200" kern="1200" dirty="0"/>
            <a:t>The structure of written discourse</a:t>
          </a:r>
          <a:endParaRPr lang="en-ID" sz="42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200" kern="1200" dirty="0"/>
            <a:t>‘speech events’ within written text</a:t>
          </a:r>
          <a:endParaRPr lang="en-ID" sz="4200" kern="1200" dirty="0"/>
        </a:p>
      </dsp:txBody>
      <dsp:txXfrm>
        <a:off x="48" y="1518462"/>
        <a:ext cx="4633674" cy="4532338"/>
      </dsp:txXfrm>
    </dsp:sp>
    <dsp:sp modelId="{31B02537-CB2F-4908-A4C3-BD933B4BAA00}">
      <dsp:nvSpPr>
        <dsp:cNvPr id="0" name=""/>
        <dsp:cNvSpPr/>
      </dsp:nvSpPr>
      <dsp:spPr>
        <a:xfrm>
          <a:off x="5282437" y="87532"/>
          <a:ext cx="4633674" cy="1430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200" kern="1200" dirty="0"/>
            <a:t>Conversation Analysis </a:t>
          </a:r>
        </a:p>
      </dsp:txBody>
      <dsp:txXfrm>
        <a:off x="5282437" y="87532"/>
        <a:ext cx="4633674" cy="1430930"/>
      </dsp:txXfrm>
    </dsp:sp>
    <dsp:sp modelId="{53B25C6D-8CF8-4ACE-BEAB-A791146A81B8}">
      <dsp:nvSpPr>
        <dsp:cNvPr id="0" name=""/>
        <dsp:cNvSpPr/>
      </dsp:nvSpPr>
      <dsp:spPr>
        <a:xfrm>
          <a:off x="5282437" y="1518462"/>
          <a:ext cx="4633674" cy="4532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28" tIns="224028" rIns="298704" bIns="336042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200" kern="1200" dirty="0"/>
            <a:t>Analyzes 'turn-taking' in spoken interactions</a:t>
          </a:r>
          <a:endParaRPr lang="en-ID" sz="42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200" kern="1200" dirty="0"/>
            <a:t>Explores 'the cooperative principle' in conversation</a:t>
          </a:r>
          <a:endParaRPr lang="en-ID" sz="4200" kern="1200" dirty="0"/>
        </a:p>
      </dsp:txBody>
      <dsp:txXfrm>
        <a:off x="5282437" y="1518462"/>
        <a:ext cx="4633674" cy="4532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7/3/2025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7/3/2025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7/3/2025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7/3/2025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7/3/2025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5400" dirty="0"/>
              <a:t>DISCOURSE AND CRITICAL DISCOURSE ANALYSIS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820B7-113E-5120-9D68-18F8A0C0C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644D70-D001-4E44-E57C-561DB386D2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9820590"/>
              </p:ext>
            </p:extLst>
          </p:nvPr>
        </p:nvGraphicFramePr>
        <p:xfrm>
          <a:off x="640080" y="-10160"/>
          <a:ext cx="11236960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4653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54C7E4-842E-4AB0-9BA2-1BD58C1E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B54C7E4-842E-4AB0-9BA2-1BD58C1E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B54C7E4-842E-4AB0-9BA2-1BD58C1E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04BDE2-8367-460C-A549-6AB9CB1DB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004BDE2-8367-460C-A549-6AB9CB1DB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004BDE2-8367-460C-A549-6AB9CB1DB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940D77-F41D-448A-BFBB-7124AA1D7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B8940D77-F41D-448A-BFBB-7124AA1D7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B8940D77-F41D-448A-BFBB-7124AA1D7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C6570-4618-CD9B-6B5B-AB86493F5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20C1E-C2B3-9D06-00DC-C1354D57343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33600" y="758825"/>
            <a:ext cx="10058400" cy="3892550"/>
          </a:xfrm>
        </p:spPr>
        <p:txBody>
          <a:bodyPr anchor="ctr">
            <a:normAutofit/>
          </a:bodyPr>
          <a:lstStyle/>
          <a:p>
            <a:pPr lvl="0"/>
            <a:r>
              <a:rPr lang="en-US" sz="7200" i="1" dirty="0">
                <a:solidFill>
                  <a:srgbClr val="FFFFFF"/>
                </a:solidFill>
              </a:rPr>
              <a:t>WHAT IS STYLISTICS 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1DEC6A8-14BA-C5B5-5271-166BE9B7BB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4236067"/>
              </p:ext>
            </p:extLst>
          </p:nvPr>
        </p:nvGraphicFramePr>
        <p:xfrm>
          <a:off x="599440" y="203200"/>
          <a:ext cx="9560560" cy="593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573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5413DD-FC4C-47B4-97DF-8D4478995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545413DD-FC4C-47B4-97DF-8D44789954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545413DD-FC4C-47B4-97DF-8D4478995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545413DD-FC4C-47B4-97DF-8D4478995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8141E-CAF7-4E92-B0CA-5B571F4AB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1868141E-CAF7-4E92-B0CA-5B571F4AB2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1868141E-CAF7-4E92-B0CA-5B571F4AB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1868141E-CAF7-4E92-B0CA-5B571F4AB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8F0E7E-FAEC-4E1B-A37C-CE06B6DE6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058F0E7E-FAEC-4E1B-A37C-CE06B6DE6B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058F0E7E-FAEC-4E1B-A37C-CE06B6DE6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058F0E7E-FAEC-4E1B-A37C-CE06B6DE6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FBCBA6-6B03-4670-B493-2F4B4D906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64FBCBA6-6B03-4670-B493-2F4B4D906E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64FBCBA6-6B03-4670-B493-2F4B4D906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64FBCBA6-6B03-4670-B493-2F4B4D906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7FA33-6A8D-B819-500A-3609EC7FD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5107A7-03D0-08AA-0E09-51E4C259F0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118003"/>
              </p:ext>
            </p:extLst>
          </p:nvPr>
        </p:nvGraphicFramePr>
        <p:xfrm>
          <a:off x="1188720" y="20320"/>
          <a:ext cx="9916160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039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6D8665-5C37-49BC-9E53-7FCC979A4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06D8665-5C37-49BC-9E53-7FCC979A4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06D8665-5C37-49BC-9E53-7FCC979A4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406D8665-5C37-49BC-9E53-7FCC979A4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4D9BA2-3A62-4DC2-AFC3-850772DC6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ED4D9BA2-3A62-4DC2-AFC3-850772DC6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ED4D9BA2-3A62-4DC2-AFC3-850772DC6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ED4D9BA2-3A62-4DC2-AFC3-850772DC6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B02537-CB2F-4908-A4C3-BD933B4BA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31B02537-CB2F-4908-A4C3-BD933B4BA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31B02537-CB2F-4908-A4C3-BD933B4BA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1B02537-CB2F-4908-A4C3-BD933B4BA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25C6D-8CF8-4ACE-BEAB-A791146A8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53B25C6D-8CF8-4ACE-BEAB-A791146A8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53B25C6D-8CF8-4ACE-BEAB-A791146A8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53B25C6D-8CF8-4ACE-BEAB-A791146A8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048FDB7-83AB-E88A-69F3-56E91C03D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1082732"/>
              </p:ext>
            </p:extLst>
          </p:nvPr>
        </p:nvGraphicFramePr>
        <p:xfrm>
          <a:off x="2032000" y="152400"/>
          <a:ext cx="9093200" cy="5985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5868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08AD4C-6D4E-4E4A-9BC8-EBF1B9C04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3808AD4C-6D4E-4E4A-9BC8-EBF1B9C045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3808AD4C-6D4E-4E4A-9BC8-EBF1B9C04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3808AD4C-6D4E-4E4A-9BC8-EBF1B9C04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81A6E1-8F90-4396-8F82-67068A479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6881A6E1-8F90-4396-8F82-67068A479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6881A6E1-8F90-4396-8F82-67068A479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6881A6E1-8F90-4396-8F82-67068A479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C10E11-F906-4AC4-ACD3-525A7C4D5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D2C10E11-F906-4AC4-ACD3-525A7C4D5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D2C10E11-F906-4AC4-ACD3-525A7C4D5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D2C10E11-F906-4AC4-ACD3-525A7C4D5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01B6F8-0F3A-4E35-9B1A-778F158F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8E01B6F8-0F3A-4E35-9B1A-778F158F7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8E01B6F8-0F3A-4E35-9B1A-778F158F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8E01B6F8-0F3A-4E35-9B1A-778F158F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6ED501-4143-1828-64EC-8D07CFA37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FD89C-7DF8-3CC6-A79B-9C38BE039D4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33600" y="758825"/>
            <a:ext cx="10058400" cy="3892550"/>
          </a:xfrm>
        </p:spPr>
        <p:txBody>
          <a:bodyPr anchor="ctr">
            <a:normAutofit/>
          </a:bodyPr>
          <a:lstStyle/>
          <a:p>
            <a:pPr lvl="0"/>
            <a:r>
              <a:rPr lang="en-US" sz="8800" dirty="0">
                <a:solidFill>
                  <a:schemeClr val="bg1"/>
                </a:solidFill>
              </a:rPr>
              <a:t>Other features of stylistics includes</a:t>
            </a:r>
            <a:endParaRPr lang="en-US" sz="8800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C9123B8-CBCB-DCB7-3CB0-B13C026DB9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838586"/>
              </p:ext>
            </p:extLst>
          </p:nvPr>
        </p:nvGraphicFramePr>
        <p:xfrm>
          <a:off x="1666240" y="142240"/>
          <a:ext cx="9083040" cy="6057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425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EF6C52-170D-4A6C-8920-EBEB6656D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EEF6C52-170D-4A6C-8920-EBEB6656D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8EEF6C52-170D-4A6C-8920-EBEB6656D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D17194-7BA2-4B84-866E-7B268527A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4D17194-7BA2-4B84-866E-7B268527A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54D17194-7BA2-4B84-866E-7B268527A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23164A-DE04-4325-8EB9-17DEDFFFF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7323164A-DE04-4325-8EB9-17DEDFFFF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7323164A-DE04-4325-8EB9-17DEDFFFF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20204-4255-FF5F-F8F9-495EC4B78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42DF828-C57E-E40C-4E6A-413B6A753D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017677"/>
              </p:ext>
            </p:extLst>
          </p:nvPr>
        </p:nvGraphicFramePr>
        <p:xfrm>
          <a:off x="955040" y="213360"/>
          <a:ext cx="10474960" cy="599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970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633D9-2935-44F4-91C5-0467C4B4E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62633D9-2935-44F4-91C5-0467C4B4E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62633D9-2935-44F4-91C5-0467C4B4E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57AABF-E691-48A1-8BD0-E1457AA6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457AABF-E691-48A1-8BD0-E1457AA6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457AABF-E691-48A1-8BD0-E1457AA6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A1777F-C219-339F-ADDF-C9BE79D62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CC3959DC-7773-58E2-C4DC-550975D2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F9BA5-4C05-E9CD-C12E-11F14AEA0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7200" i="1" dirty="0">
                <a:solidFill>
                  <a:srgbClr val="FFFFFF"/>
                </a:solidFill>
              </a:rPr>
              <a:t>From Discourse Analysis to Critical Discourse Analysis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E3472AA-E1D6-E39D-128B-4C27A4DA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132F86-0A4B-23FA-F692-B5ABC539E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8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43E0B-DA68-EB49-D0D5-93FF983DA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5FBF77B-9781-472B-E372-0E7A74A3F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9043083"/>
              </p:ext>
            </p:extLst>
          </p:nvPr>
        </p:nvGraphicFramePr>
        <p:xfrm>
          <a:off x="2032000" y="325120"/>
          <a:ext cx="8961120" cy="581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171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C2135-2109-B78F-A30D-6A39645FD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50DDAEC-43F6-3C52-4544-AB29AA4ABA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6309315"/>
              </p:ext>
            </p:extLst>
          </p:nvPr>
        </p:nvGraphicFramePr>
        <p:xfrm>
          <a:off x="640080" y="-10160"/>
          <a:ext cx="11236960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6606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FE0D81-F14D-45EC-937D-5A831B2AB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3FE0D81-F14D-45EC-937D-5A831B2AB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3FE0D81-F14D-45EC-937D-5A831B2AB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9F789-1EA7-CB1F-CDF7-BFAF376C4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093034D-CD0D-E002-C664-213B3D750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1589246"/>
              </p:ext>
            </p:extLst>
          </p:nvPr>
        </p:nvGraphicFramePr>
        <p:xfrm>
          <a:off x="640080" y="-10160"/>
          <a:ext cx="11236960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665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FE0D81-F14D-45EC-937D-5A831B2AB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3FE0D81-F14D-45EC-937D-5A831B2AB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3FE0D81-F14D-45EC-937D-5A831B2AB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7200" i="1" dirty="0">
                <a:solidFill>
                  <a:srgbClr val="FFFFFF"/>
                </a:solidFill>
              </a:rPr>
              <a:t>WHAT IS DISCOURSE ?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0197B3-0E96-D75C-6353-1828AE93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4030-9D9D-CE38-3494-B97418CA537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33600" y="758825"/>
            <a:ext cx="10058400" cy="3892550"/>
          </a:xfrm>
        </p:spPr>
        <p:txBody>
          <a:bodyPr anchor="ctr">
            <a:normAutofit/>
          </a:bodyPr>
          <a:lstStyle/>
          <a:p>
            <a:pPr lvl="0"/>
            <a:r>
              <a:rPr lang="en-US" sz="8800" dirty="0">
                <a:solidFill>
                  <a:schemeClr val="bg1"/>
                </a:solidFill>
              </a:rPr>
              <a:t>Other features of stylistics includes</a:t>
            </a:r>
            <a:endParaRPr lang="en-US" sz="8800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599D4A1-FDA5-7B08-6D42-8AAB29883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2088862"/>
              </p:ext>
            </p:extLst>
          </p:nvPr>
        </p:nvGraphicFramePr>
        <p:xfrm>
          <a:off x="1666240" y="142240"/>
          <a:ext cx="9083040" cy="6057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146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EF6C52-170D-4A6C-8920-EBEB6656D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EEF6C52-170D-4A6C-8920-EBEB6656D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8EEF6C52-170D-4A6C-8920-EBEB6656D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D17194-7BA2-4B84-866E-7B268527A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4D17194-7BA2-4B84-866E-7B268527A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54D17194-7BA2-4B84-866E-7B268527A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23164A-DE04-4325-8EB9-17DEDFFFF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7323164A-DE04-4325-8EB9-17DEDFFFF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7323164A-DE04-4325-8EB9-17DEDFFFF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F4299-D7A7-2465-9B1A-87811784D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37763C0-C789-B4E0-D6DD-F8417EDA88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3951726"/>
              </p:ext>
            </p:extLst>
          </p:nvPr>
        </p:nvGraphicFramePr>
        <p:xfrm>
          <a:off x="640080" y="-10160"/>
          <a:ext cx="11236960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988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368939-31C8-04F5-1537-A9C14A3BA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576A-A6A7-3EF6-4B0A-66FE7F8AC38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33600" y="758825"/>
            <a:ext cx="10058400" cy="3892550"/>
          </a:xfrm>
        </p:spPr>
        <p:txBody>
          <a:bodyPr anchor="ctr">
            <a:normAutofit/>
          </a:bodyPr>
          <a:lstStyle/>
          <a:p>
            <a:pPr lvl="0"/>
            <a:r>
              <a:rPr lang="en-US" sz="7200" i="1" dirty="0">
                <a:solidFill>
                  <a:srgbClr val="FFFFFF"/>
                </a:solidFill>
              </a:rPr>
              <a:t>WHAT IS STYLISTICS 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CF39F3F-A129-0FEF-89CB-40AAD5B5F4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2908614"/>
              </p:ext>
            </p:extLst>
          </p:nvPr>
        </p:nvGraphicFramePr>
        <p:xfrm>
          <a:off x="599440" y="203200"/>
          <a:ext cx="9560560" cy="593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12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5413DD-FC4C-47B4-97DF-8D4478995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545413DD-FC4C-47B4-97DF-8D44789954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545413DD-FC4C-47B4-97DF-8D4478995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545413DD-FC4C-47B4-97DF-8D4478995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8141E-CAF7-4E92-B0CA-5B571F4AB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1868141E-CAF7-4E92-B0CA-5B571F4AB2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1868141E-CAF7-4E92-B0CA-5B571F4AB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1868141E-CAF7-4E92-B0CA-5B571F4AB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A95F2D-A6CC-05EC-7FE2-9D57278A1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EC823-3631-A386-0376-F7748C8AC62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33600" y="758825"/>
            <a:ext cx="10058400" cy="3892550"/>
          </a:xfrm>
        </p:spPr>
        <p:txBody>
          <a:bodyPr anchor="ctr">
            <a:normAutofit/>
          </a:bodyPr>
          <a:lstStyle/>
          <a:p>
            <a:pPr lvl="0"/>
            <a:r>
              <a:rPr lang="en-US" sz="7200" i="1" dirty="0">
                <a:solidFill>
                  <a:srgbClr val="FFFFFF"/>
                </a:solidFill>
              </a:rPr>
              <a:t>WHAT IS STYLISTICS 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034CB88-0D75-837D-DB77-4C9C210649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3558688"/>
              </p:ext>
            </p:extLst>
          </p:nvPr>
        </p:nvGraphicFramePr>
        <p:xfrm>
          <a:off x="599440" y="203200"/>
          <a:ext cx="10414000" cy="6075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104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8D1FC8-E3ED-4B7C-B4C2-A1A05410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58D1FC8-E3ED-4B7C-B4C2-A1A05410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658D1FC8-E3ED-4B7C-B4C2-A1A05410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30158B-D223-4400-B0C6-3257272C5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930158B-D223-4400-B0C6-3257272C5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5930158B-D223-4400-B0C6-3257272C5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043DAE-08D6-0448-407B-12F697A11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4DFB8-5497-D1BB-D5D8-50F72C00DA4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33600" y="758825"/>
            <a:ext cx="10058400" cy="3892550"/>
          </a:xfrm>
        </p:spPr>
        <p:txBody>
          <a:bodyPr anchor="ctr">
            <a:normAutofit/>
          </a:bodyPr>
          <a:lstStyle/>
          <a:p>
            <a:pPr lvl="0"/>
            <a:r>
              <a:rPr lang="en-US" sz="7200" i="1" dirty="0">
                <a:solidFill>
                  <a:srgbClr val="FFFFFF"/>
                </a:solidFill>
              </a:rPr>
              <a:t>WHAT IS STYLISTICS 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9623B39-2BAA-C244-5816-F252179512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9859058"/>
              </p:ext>
            </p:extLst>
          </p:nvPr>
        </p:nvGraphicFramePr>
        <p:xfrm>
          <a:off x="599440" y="203200"/>
          <a:ext cx="10414000" cy="6075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247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8D1FC8-E3ED-4B7C-B4C2-A1A05410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58D1FC8-E3ED-4B7C-B4C2-A1A05410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658D1FC8-E3ED-4B7C-B4C2-A1A05410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30158B-D223-4400-B0C6-3257272C5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930158B-D223-4400-B0C6-3257272C5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5930158B-D223-4400-B0C6-3257272C5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4F04E-51B1-4668-0542-10F454E2E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AF277C1-DD31-4FFC-9EE4-DC44B4B2B7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9257282"/>
              </p:ext>
            </p:extLst>
          </p:nvPr>
        </p:nvGraphicFramePr>
        <p:xfrm>
          <a:off x="2032000" y="325120"/>
          <a:ext cx="8961120" cy="581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323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2282D-AD94-63D2-9E36-68A730FFC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92DA7A1-742D-6AD1-43CA-B6DBD6FDCD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6119027"/>
              </p:ext>
            </p:extLst>
          </p:nvPr>
        </p:nvGraphicFramePr>
        <p:xfrm>
          <a:off x="2032000" y="325120"/>
          <a:ext cx="8961120" cy="581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5879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8755D-7DF1-BDBC-3DA9-34FC3A3B6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67973F4-B17B-66D4-04AD-FE0A0316ED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4076089"/>
              </p:ext>
            </p:extLst>
          </p:nvPr>
        </p:nvGraphicFramePr>
        <p:xfrm>
          <a:off x="2032000" y="325120"/>
          <a:ext cx="8961120" cy="581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989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ACD52-6975-864A-38E0-2EF4DCCF4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698A686-8538-6DA8-669E-5845C14EC4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686371"/>
              </p:ext>
            </p:extLst>
          </p:nvPr>
        </p:nvGraphicFramePr>
        <p:xfrm>
          <a:off x="2032000" y="325120"/>
          <a:ext cx="8961120" cy="581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440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AE41E-012F-404B-6A26-8FD62B2CE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E39FA8E-5A98-A2E8-6D16-51C058DB14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8123019"/>
              </p:ext>
            </p:extLst>
          </p:nvPr>
        </p:nvGraphicFramePr>
        <p:xfrm>
          <a:off x="2032000" y="325120"/>
          <a:ext cx="8961120" cy="581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176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FEAAC7-3C11-6911-5890-76B15491A211}"/>
              </a:ext>
            </a:extLst>
          </p:cNvPr>
          <p:cNvSpPr txBox="1"/>
          <p:nvPr/>
        </p:nvSpPr>
        <p:spPr>
          <a:xfrm>
            <a:off x="944880" y="2164080"/>
            <a:ext cx="9895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Have you ever thought about </a:t>
            </a:r>
            <a:r>
              <a:rPr lang="en-US" sz="5400" i="1" dirty="0"/>
              <a:t>how</a:t>
            </a:r>
            <a:r>
              <a:rPr lang="en-US" sz="5400" dirty="0"/>
              <a:t> language shapes our reality, or </a:t>
            </a:r>
            <a:r>
              <a:rPr lang="en-US" sz="5400" i="1" dirty="0"/>
              <a:t>why</a:t>
            </a:r>
            <a:r>
              <a:rPr lang="en-US" sz="5400" dirty="0"/>
              <a:t> certain phrases are used in specific situations?</a:t>
            </a:r>
            <a:endParaRPr lang="en-ID" sz="5400" dirty="0"/>
          </a:p>
        </p:txBody>
      </p:sp>
    </p:spTree>
    <p:extLst>
      <p:ext uri="{BB962C8B-B14F-4D97-AF65-F5344CB8AC3E}">
        <p14:creationId xmlns:p14="http://schemas.microsoft.com/office/powerpoint/2010/main" val="142322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653D2-71C2-01F0-61FE-A5DAE74D3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321766E-AFC3-5854-AD65-F40D736EF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8570521"/>
              </p:ext>
            </p:extLst>
          </p:nvPr>
        </p:nvGraphicFramePr>
        <p:xfrm>
          <a:off x="640080" y="-10160"/>
          <a:ext cx="11236960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252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8C79C-1968-34E4-320B-2BEFDD0EC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2F5B93A-CF2D-5A63-F43A-F172861438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8433068"/>
              </p:ext>
            </p:extLst>
          </p:nvPr>
        </p:nvGraphicFramePr>
        <p:xfrm>
          <a:off x="640080" y="-10160"/>
          <a:ext cx="11236960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6648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4386D-EB09-1699-068D-062CE1F76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B9079E4-AECB-7AF1-A913-3C3BF8DD31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2968421"/>
              </p:ext>
            </p:extLst>
          </p:nvPr>
        </p:nvGraphicFramePr>
        <p:xfrm>
          <a:off x="640080" y="-10160"/>
          <a:ext cx="11236960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87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A63A1-9312-9C5A-E04B-FD82EF3B2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7676BC2-A0CD-90C4-870C-2FC6BDFA83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2442489"/>
              </p:ext>
            </p:extLst>
          </p:nvPr>
        </p:nvGraphicFramePr>
        <p:xfrm>
          <a:off x="640080" y="-10160"/>
          <a:ext cx="11236960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226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1F07FE0-E717-FAA2-CB2D-640311F774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6236824"/>
              </p:ext>
            </p:extLst>
          </p:nvPr>
        </p:nvGraphicFramePr>
        <p:xfrm>
          <a:off x="1087120" y="162560"/>
          <a:ext cx="9641840" cy="6167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C1C650F-0638-8B4C-A9B7-FECB5A069A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2665185"/>
              </p:ext>
            </p:extLst>
          </p:nvPr>
        </p:nvGraphicFramePr>
        <p:xfrm>
          <a:off x="1087120" y="162560"/>
          <a:ext cx="10271760" cy="6075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4582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747368-3709-45E4-AC3C-9ADA68296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3747368-3709-45E4-AC3C-9ADA68296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3747368-3709-45E4-AC3C-9ADA68296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7C8CEF-6E9E-43F4-911A-CACC7C679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847C8CEF-6E9E-43F4-911A-CACC7C679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847C8CEF-6E9E-43F4-911A-CACC7C679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847C8CEF-6E9E-43F4-911A-CACC7C679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2889FB-CDBA-401D-B31F-7350FA25C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102889FB-CDBA-401D-B31F-7350FA25C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102889FB-CDBA-401D-B31F-7350FA25C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102889FB-CDBA-401D-B31F-7350FA25C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19CB0D-DE39-4C8E-A06A-E8779D39F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E119CB0D-DE39-4C8E-A06A-E8779D39F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E119CB0D-DE39-4C8E-A06A-E8779D39F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E119CB0D-DE39-4C8E-A06A-E8779D39F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664C2A-C719-4E88-B48A-839C65C33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64664C2A-C719-4E88-B48A-839C65C339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64664C2A-C719-4E88-B48A-839C65C33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64664C2A-C719-4E88-B48A-839C65C33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BA9A95-72DF-4DBF-93B4-9D60866DC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32BA9A95-72DF-4DBF-93B4-9D60866DC4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32BA9A95-72DF-4DBF-93B4-9D60866DC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32BA9A95-72DF-4DBF-93B4-9D60866DC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9C7759-B09D-4D06-B977-95F9CD307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FA9C7759-B09D-4D06-B977-95F9CD307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A9C7759-B09D-4D06-B977-95F9CD307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FA9C7759-B09D-4D06-B977-95F9CD307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664401-018B-4E0B-9409-3BFFB5988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90664401-018B-4E0B-9409-3BFFB59889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90664401-018B-4E0B-9409-3BFFB5988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90664401-018B-4E0B-9409-3BFFB5988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3" grpId="0">
        <p:bldSub>
          <a:bldDgm bld="lvl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7E420-8EC9-935F-B0D4-AF091DE04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E36C8CD-CD6F-A96B-5933-315B9FF6E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1465476"/>
              </p:ext>
            </p:extLst>
          </p:nvPr>
        </p:nvGraphicFramePr>
        <p:xfrm>
          <a:off x="640080" y="-10160"/>
          <a:ext cx="11236960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078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84802-F3BF-C449-854C-8E4DFE6F3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BECC8F2-26AB-05BA-323A-2268DA792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553864"/>
              </p:ext>
            </p:extLst>
          </p:nvPr>
        </p:nvGraphicFramePr>
        <p:xfrm>
          <a:off x="955040" y="213360"/>
          <a:ext cx="10474960" cy="599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15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00AD6B-CD3F-436D-8BE7-541A61367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500AD6B-CD3F-436D-8BE7-541A61367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500AD6B-CD3F-436D-8BE7-541A61367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0BAAC4-7BE9-4B73-A416-42B490F64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7F0BAAC4-7BE9-4B73-A416-42B490F64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7F0BAAC4-7BE9-4B73-A416-42B490F64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15871F-1F91-4E9C-B00E-20FD76359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B415871F-1F91-4E9C-B00E-20FD76359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B415871F-1F91-4E9C-B00E-20FD76359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B7F89-B722-F2E0-3669-8A71E9FFF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76A7413-D4FC-5DB3-4A49-2544191FE9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4852202"/>
              </p:ext>
            </p:extLst>
          </p:nvPr>
        </p:nvGraphicFramePr>
        <p:xfrm>
          <a:off x="955040" y="213360"/>
          <a:ext cx="10474960" cy="599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1100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00AD6B-CD3F-436D-8BE7-541A61367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500AD6B-CD3F-436D-8BE7-541A61367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500AD6B-CD3F-436D-8BE7-541A61367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0BAAC4-7BE9-4B73-A416-42B490F64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7F0BAAC4-7BE9-4B73-A416-42B490F64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7F0BAAC4-7BE9-4B73-A416-42B490F64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15871F-1F91-4E9C-B00E-20FD76359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B415871F-1F91-4E9C-B00E-20FD76359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B415871F-1F91-4E9C-B00E-20FD76359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EFADF-DE40-BD9E-0737-C40AF816C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8F8229-8030-2346-EC47-0D8D9227B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7567978"/>
              </p:ext>
            </p:extLst>
          </p:nvPr>
        </p:nvGraphicFramePr>
        <p:xfrm>
          <a:off x="955040" y="213360"/>
          <a:ext cx="10474960" cy="599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099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633D9-2935-44F4-91C5-0467C4B4E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62633D9-2935-44F4-91C5-0467C4B4E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62633D9-2935-44F4-91C5-0467C4B4E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57AABF-E691-48A1-8BD0-E1457AA6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457AABF-E691-48A1-8BD0-E1457AA6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457AABF-E691-48A1-8BD0-E1457AA6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9682D-9227-CF1A-B059-4B434A8A4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1B02281-D138-6588-27BD-5AEFBDB564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5617970"/>
              </p:ext>
            </p:extLst>
          </p:nvPr>
        </p:nvGraphicFramePr>
        <p:xfrm>
          <a:off x="955040" y="213360"/>
          <a:ext cx="10474960" cy="599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882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633D9-2935-44F4-91C5-0467C4B4E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62633D9-2935-44F4-91C5-0467C4B4E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62633D9-2935-44F4-91C5-0467C4B4E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57AABF-E691-48A1-8BD0-E1457AA6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457AABF-E691-48A1-8BD0-E1457AA6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457AABF-E691-48A1-8BD0-E1457AA6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E67CD3-708C-8AEA-C9D0-0D5A98767B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3805533"/>
              </p:ext>
            </p:extLst>
          </p:nvPr>
        </p:nvGraphicFramePr>
        <p:xfrm>
          <a:off x="640080" y="-10160"/>
          <a:ext cx="11236960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499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A53E7B-B5F8-4B73-8820-C078B12DB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AA53E7B-B5F8-4B73-8820-C078B12DB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AA53E7B-B5F8-4B73-8820-C078B12DB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6C5FA1-121C-491D-A822-36DEE1CD3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06C5FA1-121C-491D-A822-36DEE1CD3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06C5FA1-121C-491D-A822-36DEE1CD3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7AC26B-FFA8-4B50-9F88-44E87E172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2A7AC26B-FFA8-4B50-9F88-44E87E172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2A7AC26B-FFA8-4B50-9F88-44E87E172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CFAE00-D33D-4C07-A1A9-E7FEAF07B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17CFAE00-D33D-4C07-A1A9-E7FEAF07B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17CFAE00-D33D-4C07-A1A9-E7FEAF07B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1127F4-47DB-4433-A87B-2ABB7DD56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1F1127F4-47DB-4433-A87B-2ABB7DD56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1F1127F4-47DB-4433-A87B-2ABB7DD56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49935-4A93-0F75-282D-96538A5DF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2123AB2-DB3E-0374-8AC5-DA299916A4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552052"/>
              </p:ext>
            </p:extLst>
          </p:nvPr>
        </p:nvGraphicFramePr>
        <p:xfrm>
          <a:off x="2032000" y="325120"/>
          <a:ext cx="8961120" cy="581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244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7E0EC94-022F-E61E-F7D4-C46785FE57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8475454"/>
              </p:ext>
            </p:extLst>
          </p:nvPr>
        </p:nvGraphicFramePr>
        <p:xfrm>
          <a:off x="2032000" y="416560"/>
          <a:ext cx="9022080" cy="5721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4911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E3F8BA-2783-4100-AAFF-29A82E1CE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BFE3F8BA-2783-4100-AAFF-29A82E1CE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BFE3F8BA-2783-4100-AAFF-29A82E1CE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C4882C-AAC8-47D4-B069-D6DD83648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7C4882C-AAC8-47D4-B069-D6DD83648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07C4882C-AAC8-47D4-B069-D6DD83648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BB877C-DEF5-4B58-BB38-D1C79E814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3BBB877C-DEF5-4B58-BB38-D1C79E814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3BBB877C-DEF5-4B58-BB38-D1C79E814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7A73628-0433-3625-872A-8D861F794A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943170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34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59F72E-D708-4818-A0C0-D5967BF88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A59F72E-D708-4818-A0C0-D5967BF88E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00854B-E04B-44EF-8B2E-18F7B5424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1500854B-E04B-44EF-8B2E-18F7B54247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69BF02-38D8-4D75-8C4D-84ADCF42F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A869BF02-38D8-4D75-8C4D-84ADCF42F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9BEA33-5CE5-4395-972A-3C9C3A01C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599BEA33-5CE5-4395-972A-3C9C3A01C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57911-310A-9AB9-6BC4-B16E1158E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324E698-1FC6-6392-8452-44D5B35B69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858232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01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82A94-19BD-11DC-5B5A-156862F0E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9112C49-4E8F-3E86-1856-0EDB74BA76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18716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80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D4D338-9CAF-4267-888A-4C0D79E00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8D4D338-9CAF-4267-888A-4C0D79E00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8D4D338-9CAF-4267-888A-4C0D79E00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B2CC502-42F0-9FCF-FAB9-D4E1B07A19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842122"/>
              </p:ext>
            </p:extLst>
          </p:nvPr>
        </p:nvGraphicFramePr>
        <p:xfrm>
          <a:off x="2032000" y="325120"/>
          <a:ext cx="8961120" cy="581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715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9C890-29B4-9F7A-D900-84D42B64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D364A4E-B25C-D9EA-0612-B62BBC22D9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9042259"/>
              </p:ext>
            </p:extLst>
          </p:nvPr>
        </p:nvGraphicFramePr>
        <p:xfrm>
          <a:off x="2032000" y="325120"/>
          <a:ext cx="8961120" cy="581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19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0C412-824C-F2FE-7912-0054770B8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A993C25-0AF9-6EE5-65FA-6125DFFBA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920871"/>
              </p:ext>
            </p:extLst>
          </p:nvPr>
        </p:nvGraphicFramePr>
        <p:xfrm>
          <a:off x="640080" y="-10160"/>
          <a:ext cx="11236960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633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E4DA9-2BC2-E03D-2C48-4210C36EB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8BBAD7C-FDB6-5E68-99D3-A3DED65ED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051465"/>
              </p:ext>
            </p:extLst>
          </p:nvPr>
        </p:nvGraphicFramePr>
        <p:xfrm>
          <a:off x="640080" y="-10160"/>
          <a:ext cx="11236960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991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182CF2-FFED-435D-AC87-2C9511A5B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AE182CF2-FFED-435D-AC87-2C9511A5B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E182CF2-FFED-435D-AC87-2C9511A5B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AE182CF2-FFED-435D-AC87-2C9511A5B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E0E86B-D955-4582-9A05-D1077FE1D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37E0E86B-D955-4582-9A05-D1077FE1D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7E0E86B-D955-4582-9A05-D1077FE1D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37E0E86B-D955-4582-9A05-D1077FE1D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F691F7-2EAE-48FF-B58E-268B626B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38F691F7-2EAE-48FF-B58E-268B626BD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38F691F7-2EAE-48FF-B58E-268B626B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38F691F7-2EAE-48FF-B58E-268B626B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BE6EEE-AE3F-4E99-B0BA-427D08995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8EBE6EEE-AE3F-4E99-B0BA-427D08995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8EBE6EEE-AE3F-4E99-B0BA-427D08995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8EBE6EEE-AE3F-4E99-B0BA-427D08995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9A80CA-3E79-417E-B711-E01DB2FD2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B79A80CA-3E79-417E-B711-E01DB2FD2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B79A80CA-3E79-417E-B711-E01DB2FD2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B79A80CA-3E79-417E-B711-E01DB2FD2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6DAD3-E23B-6730-7457-21DBF2267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7BD378A-4E4C-35C2-9F51-3ACE754051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8211960"/>
              </p:ext>
            </p:extLst>
          </p:nvPr>
        </p:nvGraphicFramePr>
        <p:xfrm>
          <a:off x="640080" y="-10160"/>
          <a:ext cx="11236960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533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54C7E4-842E-4AB0-9BA2-1BD58C1E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B54C7E4-842E-4AB0-9BA2-1BD58C1E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B54C7E4-842E-4AB0-9BA2-1BD58C1E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04BDE2-8367-460C-A549-6AB9CB1DB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004BDE2-8367-460C-A549-6AB9CB1DB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004BDE2-8367-460C-A549-6AB9CB1DB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940D77-F41D-448A-BFBB-7124AA1D7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B8940D77-F41D-448A-BFBB-7124AA1D7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B8940D77-F41D-448A-BFBB-7124AA1D7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{D66B4617-ED5E-4B3F-AF1F-05E474DF0D0F}tf56160789_win32</Template>
  <TotalTime>506</TotalTime>
  <Words>645</Words>
  <Application>Microsoft Office PowerPoint</Application>
  <PresentationFormat>Widescreen</PresentationFormat>
  <Paragraphs>93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Bookman Old Style</vt:lpstr>
      <vt:lpstr>Calibri</vt:lpstr>
      <vt:lpstr>Franklin Gothic Book</vt:lpstr>
      <vt:lpstr>Custom</vt:lpstr>
      <vt:lpstr>DISCOURSE AND CRITICAL DISCOURSE ANALYSIS </vt:lpstr>
      <vt:lpstr>WHAT IS DISCOURSE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STYLISTICS ?</vt:lpstr>
      <vt:lpstr>PowerPoint Presentation</vt:lpstr>
      <vt:lpstr>PowerPoint Presentation</vt:lpstr>
      <vt:lpstr>Other features of stylistics includes</vt:lpstr>
      <vt:lpstr>PowerPoint Presentation</vt:lpstr>
      <vt:lpstr>From Discourse Analysis to Critical Discourse Analysis</vt:lpstr>
      <vt:lpstr>PowerPoint Presentation</vt:lpstr>
      <vt:lpstr>PowerPoint Presentation</vt:lpstr>
      <vt:lpstr>PowerPoint Presentation</vt:lpstr>
      <vt:lpstr>Other features of stylistics includes</vt:lpstr>
      <vt:lpstr>PowerPoint Presentation</vt:lpstr>
      <vt:lpstr>WHAT IS STYLISTICS ?</vt:lpstr>
      <vt:lpstr>WHAT IS STYLISTICS ?</vt:lpstr>
      <vt:lpstr>WHAT IS STYLISTICS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M415DAO - FHD352</dc:creator>
  <cp:lastModifiedBy>M415DAO - FHD352</cp:lastModifiedBy>
  <cp:revision>522</cp:revision>
  <dcterms:created xsi:type="dcterms:W3CDTF">2025-05-07T01:46:40Z</dcterms:created>
  <dcterms:modified xsi:type="dcterms:W3CDTF">2025-07-03T04:24:42Z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