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8" r:id="rId3"/>
    <p:sldId id="360" r:id="rId4"/>
    <p:sldId id="361" r:id="rId5"/>
    <p:sldId id="337" r:id="rId6"/>
    <p:sldId id="362" r:id="rId7"/>
    <p:sldId id="390" r:id="rId8"/>
    <p:sldId id="335" r:id="rId9"/>
    <p:sldId id="341" r:id="rId10"/>
    <p:sldId id="364" r:id="rId11"/>
    <p:sldId id="365" r:id="rId12"/>
    <p:sldId id="366" r:id="rId13"/>
    <p:sldId id="367" r:id="rId14"/>
    <p:sldId id="389" r:id="rId15"/>
    <p:sldId id="370" r:id="rId16"/>
    <p:sldId id="371" r:id="rId17"/>
    <p:sldId id="372" r:id="rId18"/>
    <p:sldId id="374" r:id="rId19"/>
    <p:sldId id="375" r:id="rId20"/>
    <p:sldId id="376" r:id="rId21"/>
    <p:sldId id="377" r:id="rId22"/>
    <p:sldId id="379" r:id="rId23"/>
    <p:sldId id="381" r:id="rId24"/>
    <p:sldId id="382" r:id="rId25"/>
    <p:sldId id="383" r:id="rId26"/>
    <p:sldId id="384" r:id="rId27"/>
    <p:sldId id="385" r:id="rId28"/>
    <p:sldId id="380" r:id="rId29"/>
    <p:sldId id="386" r:id="rId30"/>
  </p:sldIdLst>
  <p:sldSz cx="12192000" cy="685800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730ADD-D459-4988-B1E8-557A5EA7E87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124D13BE-4E6D-4FA5-841A-10AB82B59CCE}">
      <dgm:prSet phldrT="[Text]"/>
      <dgm:spPr/>
      <dgm:t>
        <a:bodyPr/>
        <a:lstStyle/>
        <a:p>
          <a:r>
            <a:rPr lang="en-US" dirty="0"/>
            <a:t>What is a Definition paragraph ?</a:t>
          </a:r>
          <a:endParaRPr lang="en-ID" b="1" dirty="0"/>
        </a:p>
      </dgm:t>
    </dgm:pt>
    <dgm:pt modelId="{4C13B3E7-8518-4117-9626-8C1552D8D533}" type="parTrans" cxnId="{CD8B3F7E-F068-4C53-869D-0D64935596C3}">
      <dgm:prSet/>
      <dgm:spPr/>
      <dgm:t>
        <a:bodyPr/>
        <a:lstStyle/>
        <a:p>
          <a:endParaRPr lang="en-ID"/>
        </a:p>
      </dgm:t>
    </dgm:pt>
    <dgm:pt modelId="{0EDE6B5B-9A36-4C55-BB72-6D186C63F935}" type="sibTrans" cxnId="{CD8B3F7E-F068-4C53-869D-0D64935596C3}">
      <dgm:prSet/>
      <dgm:spPr/>
      <dgm:t>
        <a:bodyPr/>
        <a:lstStyle/>
        <a:p>
          <a:endParaRPr lang="en-ID"/>
        </a:p>
      </dgm:t>
    </dgm:pt>
    <dgm:pt modelId="{CEEFAFD6-958A-4352-A5DB-3F361B5CEA7F}" type="pres">
      <dgm:prSet presAssocID="{57730ADD-D459-4988-B1E8-557A5EA7E87D}" presName="linear" presStyleCnt="0">
        <dgm:presLayoutVars>
          <dgm:animLvl val="lvl"/>
          <dgm:resizeHandles val="exact"/>
        </dgm:presLayoutVars>
      </dgm:prSet>
      <dgm:spPr/>
    </dgm:pt>
    <dgm:pt modelId="{183290F4-4FFB-4E7B-BC8D-2D381C511435}" type="pres">
      <dgm:prSet presAssocID="{124D13BE-4E6D-4FA5-841A-10AB82B59CCE}" presName="parentText" presStyleLbl="node1" presStyleIdx="0" presStyleCnt="1">
        <dgm:presLayoutVars>
          <dgm:chMax val="0"/>
          <dgm:bulletEnabled val="1"/>
        </dgm:presLayoutVars>
      </dgm:prSet>
      <dgm:spPr/>
    </dgm:pt>
  </dgm:ptLst>
  <dgm:cxnLst>
    <dgm:cxn modelId="{CD8B3F7E-F068-4C53-869D-0D64935596C3}" srcId="{57730ADD-D459-4988-B1E8-557A5EA7E87D}" destId="{124D13BE-4E6D-4FA5-841A-10AB82B59CCE}" srcOrd="0" destOrd="0" parTransId="{4C13B3E7-8518-4117-9626-8C1552D8D533}" sibTransId="{0EDE6B5B-9A36-4C55-BB72-6D186C63F935}"/>
    <dgm:cxn modelId="{417A9CC0-ACBB-4B92-88CF-AEA70D77D938}" type="presOf" srcId="{124D13BE-4E6D-4FA5-841A-10AB82B59CCE}" destId="{183290F4-4FFB-4E7B-BC8D-2D381C511435}" srcOrd="0" destOrd="0" presId="urn:microsoft.com/office/officeart/2005/8/layout/vList2"/>
    <dgm:cxn modelId="{7CE855D4-4C67-4B66-8F72-D323C9EC55CA}" type="presOf" srcId="{57730ADD-D459-4988-B1E8-557A5EA7E87D}" destId="{CEEFAFD6-958A-4352-A5DB-3F361B5CEA7F}" srcOrd="0" destOrd="0" presId="urn:microsoft.com/office/officeart/2005/8/layout/vList2"/>
    <dgm:cxn modelId="{1AB567A6-6F9F-46A8-90DF-D979138332D7}" type="presParOf" srcId="{CEEFAFD6-958A-4352-A5DB-3F361B5CEA7F}" destId="{183290F4-4FFB-4E7B-BC8D-2D381C51143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AB7AA31-707D-49D3-8526-C5B022AE2AD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5B20E025-49D6-4737-BBBE-A8D52A24D4B1}">
      <dgm:prSet phldrT="[Text]" phldr="0"/>
      <dgm:spPr/>
      <dgm:t>
        <a:bodyPr/>
        <a:lstStyle/>
        <a:p>
          <a:r>
            <a:rPr lang="en-US" dirty="0"/>
            <a:t>Include Examples </a:t>
          </a:r>
          <a:endParaRPr lang="en-ID" dirty="0"/>
        </a:p>
      </dgm:t>
    </dgm:pt>
    <dgm:pt modelId="{F3F01C28-8BC0-433A-9C7B-73F530DE85A8}" type="parTrans" cxnId="{C349B25B-6057-41AF-AF1A-5011155CB65B}">
      <dgm:prSet/>
      <dgm:spPr/>
      <dgm:t>
        <a:bodyPr/>
        <a:lstStyle/>
        <a:p>
          <a:endParaRPr lang="en-ID"/>
        </a:p>
      </dgm:t>
    </dgm:pt>
    <dgm:pt modelId="{2B5FA691-75D2-4078-9BF4-4613E18447D3}" type="sibTrans" cxnId="{C349B25B-6057-41AF-AF1A-5011155CB65B}">
      <dgm:prSet/>
      <dgm:spPr/>
      <dgm:t>
        <a:bodyPr/>
        <a:lstStyle/>
        <a:p>
          <a:endParaRPr lang="en-ID"/>
        </a:p>
      </dgm:t>
    </dgm:pt>
    <dgm:pt modelId="{513D1A4C-71A8-4106-83EB-C71CAB029EE6}">
      <dgm:prSet phldrT="[Text]"/>
      <dgm:spPr/>
      <dgm:t>
        <a:bodyPr/>
        <a:lstStyle/>
        <a:p>
          <a:r>
            <a:rPr lang="en-ID" dirty="0"/>
            <a:t>Good writers include examples, </a:t>
          </a:r>
          <a:r>
            <a:rPr lang="en-US" dirty="0"/>
            <a:t>especially when they are writing about a difficult </a:t>
          </a:r>
          <a:r>
            <a:rPr lang="en-ID" dirty="0"/>
            <a:t>or abstract topic.</a:t>
          </a:r>
        </a:p>
      </dgm:t>
    </dgm:pt>
    <dgm:pt modelId="{26C8C32C-83A3-4204-9BC2-5FD48606482B}" type="parTrans" cxnId="{0236A811-0AB7-4A24-A4FF-3343F26643CA}">
      <dgm:prSet/>
      <dgm:spPr/>
      <dgm:t>
        <a:bodyPr/>
        <a:lstStyle/>
        <a:p>
          <a:endParaRPr lang="en-ID"/>
        </a:p>
      </dgm:t>
    </dgm:pt>
    <dgm:pt modelId="{DF502425-5F56-49B5-95A5-72C077529AD0}" type="sibTrans" cxnId="{0236A811-0AB7-4A24-A4FF-3343F26643CA}">
      <dgm:prSet/>
      <dgm:spPr/>
      <dgm:t>
        <a:bodyPr/>
        <a:lstStyle/>
        <a:p>
          <a:endParaRPr lang="en-ID"/>
        </a:p>
      </dgm:t>
    </dgm:pt>
    <dgm:pt modelId="{7E03C22E-4821-4145-AC15-A5487DF8F714}">
      <dgm:prSet phldrT="[Text]"/>
      <dgm:spPr/>
      <dgm:t>
        <a:bodyPr/>
        <a:lstStyle/>
        <a:p>
          <a:endParaRPr lang="en-ID" dirty="0"/>
        </a:p>
      </dgm:t>
    </dgm:pt>
    <dgm:pt modelId="{54744196-D8DD-4A4E-8E68-A6BBEF267BE7}" type="parTrans" cxnId="{922FF2C9-8722-4A7B-BBAB-FD900E8C3BB0}">
      <dgm:prSet/>
      <dgm:spPr/>
    </dgm:pt>
    <dgm:pt modelId="{F749F1BC-30D1-4E5E-A639-C5F6893095B2}" type="sibTrans" cxnId="{922FF2C9-8722-4A7B-BBAB-FD900E8C3BB0}">
      <dgm:prSet/>
      <dgm:spPr/>
    </dgm:pt>
    <dgm:pt modelId="{AFD80C8A-175C-4FD5-A7F3-2ECD1E5A0E36}" type="pres">
      <dgm:prSet presAssocID="{5AB7AA31-707D-49D3-8526-C5B022AE2ADE}" presName="linear" presStyleCnt="0">
        <dgm:presLayoutVars>
          <dgm:animLvl val="lvl"/>
          <dgm:resizeHandles val="exact"/>
        </dgm:presLayoutVars>
      </dgm:prSet>
      <dgm:spPr/>
    </dgm:pt>
    <dgm:pt modelId="{500DA39B-2F72-45BB-9F88-9FD383DB77B9}" type="pres">
      <dgm:prSet presAssocID="{5B20E025-49D6-4737-BBBE-A8D52A24D4B1}" presName="parentText" presStyleLbl="node1" presStyleIdx="0" presStyleCnt="1">
        <dgm:presLayoutVars>
          <dgm:chMax val="0"/>
          <dgm:bulletEnabled val="1"/>
        </dgm:presLayoutVars>
      </dgm:prSet>
      <dgm:spPr/>
    </dgm:pt>
    <dgm:pt modelId="{E43FFC3C-30E9-4724-9377-6FA81B144D57}" type="pres">
      <dgm:prSet presAssocID="{5B20E025-49D6-4737-BBBE-A8D52A24D4B1}" presName="childText" presStyleLbl="revTx" presStyleIdx="0" presStyleCnt="1">
        <dgm:presLayoutVars>
          <dgm:bulletEnabled val="1"/>
        </dgm:presLayoutVars>
      </dgm:prSet>
      <dgm:spPr/>
    </dgm:pt>
  </dgm:ptLst>
  <dgm:cxnLst>
    <dgm:cxn modelId="{388C2C11-E6E2-43B2-A280-F152E00201B4}" type="presOf" srcId="{513D1A4C-71A8-4106-83EB-C71CAB029EE6}" destId="{E43FFC3C-30E9-4724-9377-6FA81B144D57}" srcOrd="0" destOrd="0" presId="urn:microsoft.com/office/officeart/2005/8/layout/vList2"/>
    <dgm:cxn modelId="{0236A811-0AB7-4A24-A4FF-3343F26643CA}" srcId="{5B20E025-49D6-4737-BBBE-A8D52A24D4B1}" destId="{513D1A4C-71A8-4106-83EB-C71CAB029EE6}" srcOrd="0" destOrd="0" parTransId="{26C8C32C-83A3-4204-9BC2-5FD48606482B}" sibTransId="{DF502425-5F56-49B5-95A5-72C077529AD0}"/>
    <dgm:cxn modelId="{C349B25B-6057-41AF-AF1A-5011155CB65B}" srcId="{5AB7AA31-707D-49D3-8526-C5B022AE2ADE}" destId="{5B20E025-49D6-4737-BBBE-A8D52A24D4B1}" srcOrd="0" destOrd="0" parTransId="{F3F01C28-8BC0-433A-9C7B-73F530DE85A8}" sibTransId="{2B5FA691-75D2-4078-9BF4-4613E18447D3}"/>
    <dgm:cxn modelId="{04E26780-6918-4DAF-ABC4-F293C7FFB3A8}" type="presOf" srcId="{5AB7AA31-707D-49D3-8526-C5B022AE2ADE}" destId="{AFD80C8A-175C-4FD5-A7F3-2ECD1E5A0E36}" srcOrd="0" destOrd="0" presId="urn:microsoft.com/office/officeart/2005/8/layout/vList2"/>
    <dgm:cxn modelId="{CF50C4B0-B0D8-42D8-8CEA-1C92092382D3}" type="presOf" srcId="{5B20E025-49D6-4737-BBBE-A8D52A24D4B1}" destId="{500DA39B-2F72-45BB-9F88-9FD383DB77B9}" srcOrd="0" destOrd="0" presId="urn:microsoft.com/office/officeart/2005/8/layout/vList2"/>
    <dgm:cxn modelId="{922FF2C9-8722-4A7B-BBAB-FD900E8C3BB0}" srcId="{5B20E025-49D6-4737-BBBE-A8D52A24D4B1}" destId="{7E03C22E-4821-4145-AC15-A5487DF8F714}" srcOrd="1" destOrd="0" parTransId="{54744196-D8DD-4A4E-8E68-A6BBEF267BE7}" sibTransId="{F749F1BC-30D1-4E5E-A639-C5F6893095B2}"/>
    <dgm:cxn modelId="{71E69EDF-93E1-456E-A2CD-F4E2D7B3F3E0}" type="presOf" srcId="{7E03C22E-4821-4145-AC15-A5487DF8F714}" destId="{E43FFC3C-30E9-4724-9377-6FA81B144D57}" srcOrd="0" destOrd="1" presId="urn:microsoft.com/office/officeart/2005/8/layout/vList2"/>
    <dgm:cxn modelId="{FF877261-A60C-4FF7-B622-62B9F0C83113}" type="presParOf" srcId="{AFD80C8A-175C-4FD5-A7F3-2ECD1E5A0E36}" destId="{500DA39B-2F72-45BB-9F88-9FD383DB77B9}" srcOrd="0" destOrd="0" presId="urn:microsoft.com/office/officeart/2005/8/layout/vList2"/>
    <dgm:cxn modelId="{E67C48AD-FBF3-4C64-827B-687D5FB2DAD3}" type="presParOf" srcId="{AFD80C8A-175C-4FD5-A7F3-2ECD1E5A0E36}" destId="{E43FFC3C-30E9-4724-9377-6FA81B144D5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AB7AA31-707D-49D3-8526-C5B022AE2AD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5B20E025-49D6-4737-BBBE-A8D52A24D4B1}">
      <dgm:prSet phldrT="[Text]" phldr="0"/>
      <dgm:spPr/>
      <dgm:t>
        <a:bodyPr/>
        <a:lstStyle/>
        <a:p>
          <a:r>
            <a:rPr lang="en-US" dirty="0"/>
            <a:t>Where to Put an Example</a:t>
          </a:r>
          <a:endParaRPr lang="en-ID" dirty="0"/>
        </a:p>
      </dgm:t>
    </dgm:pt>
    <dgm:pt modelId="{F3F01C28-8BC0-433A-9C7B-73F530DE85A8}" type="parTrans" cxnId="{C349B25B-6057-41AF-AF1A-5011155CB65B}">
      <dgm:prSet/>
      <dgm:spPr/>
      <dgm:t>
        <a:bodyPr/>
        <a:lstStyle/>
        <a:p>
          <a:endParaRPr lang="en-ID"/>
        </a:p>
      </dgm:t>
    </dgm:pt>
    <dgm:pt modelId="{2B5FA691-75D2-4078-9BF4-4613E18447D3}" type="sibTrans" cxnId="{C349B25B-6057-41AF-AF1A-5011155CB65B}">
      <dgm:prSet/>
      <dgm:spPr/>
      <dgm:t>
        <a:bodyPr/>
        <a:lstStyle/>
        <a:p>
          <a:endParaRPr lang="en-ID"/>
        </a:p>
      </dgm:t>
    </dgm:pt>
    <dgm:pt modelId="{513D1A4C-71A8-4106-83EB-C71CAB029EE6}">
      <dgm:prSet phldrT="[Text]"/>
      <dgm:spPr/>
      <dgm:t>
        <a:bodyPr/>
        <a:lstStyle/>
        <a:p>
          <a:r>
            <a:rPr lang="en-US" dirty="0"/>
            <a:t>The best place to put an example is usually just after you have explained an idea. </a:t>
          </a:r>
          <a:endParaRPr lang="en-ID" dirty="0"/>
        </a:p>
      </dgm:t>
    </dgm:pt>
    <dgm:pt modelId="{26C8C32C-83A3-4204-9BC2-5FD48606482B}" type="parTrans" cxnId="{0236A811-0AB7-4A24-A4FF-3343F26643CA}">
      <dgm:prSet/>
      <dgm:spPr/>
      <dgm:t>
        <a:bodyPr/>
        <a:lstStyle/>
        <a:p>
          <a:endParaRPr lang="en-ID"/>
        </a:p>
      </dgm:t>
    </dgm:pt>
    <dgm:pt modelId="{DF502425-5F56-49B5-95A5-72C077529AD0}" type="sibTrans" cxnId="{0236A811-0AB7-4A24-A4FF-3343F26643CA}">
      <dgm:prSet/>
      <dgm:spPr/>
      <dgm:t>
        <a:bodyPr/>
        <a:lstStyle/>
        <a:p>
          <a:endParaRPr lang="en-ID"/>
        </a:p>
      </dgm:t>
    </dgm:pt>
    <dgm:pt modelId="{AFD80C8A-175C-4FD5-A7F3-2ECD1E5A0E36}" type="pres">
      <dgm:prSet presAssocID="{5AB7AA31-707D-49D3-8526-C5B022AE2ADE}" presName="linear" presStyleCnt="0">
        <dgm:presLayoutVars>
          <dgm:animLvl val="lvl"/>
          <dgm:resizeHandles val="exact"/>
        </dgm:presLayoutVars>
      </dgm:prSet>
      <dgm:spPr/>
    </dgm:pt>
    <dgm:pt modelId="{500DA39B-2F72-45BB-9F88-9FD383DB77B9}" type="pres">
      <dgm:prSet presAssocID="{5B20E025-49D6-4737-BBBE-A8D52A24D4B1}" presName="parentText" presStyleLbl="node1" presStyleIdx="0" presStyleCnt="1">
        <dgm:presLayoutVars>
          <dgm:chMax val="0"/>
          <dgm:bulletEnabled val="1"/>
        </dgm:presLayoutVars>
      </dgm:prSet>
      <dgm:spPr/>
    </dgm:pt>
    <dgm:pt modelId="{E43FFC3C-30E9-4724-9377-6FA81B144D57}" type="pres">
      <dgm:prSet presAssocID="{5B20E025-49D6-4737-BBBE-A8D52A24D4B1}" presName="childText" presStyleLbl="revTx" presStyleIdx="0" presStyleCnt="1">
        <dgm:presLayoutVars>
          <dgm:bulletEnabled val="1"/>
        </dgm:presLayoutVars>
      </dgm:prSet>
      <dgm:spPr/>
    </dgm:pt>
  </dgm:ptLst>
  <dgm:cxnLst>
    <dgm:cxn modelId="{388C2C11-E6E2-43B2-A280-F152E00201B4}" type="presOf" srcId="{513D1A4C-71A8-4106-83EB-C71CAB029EE6}" destId="{E43FFC3C-30E9-4724-9377-6FA81B144D57}" srcOrd="0" destOrd="0" presId="urn:microsoft.com/office/officeart/2005/8/layout/vList2"/>
    <dgm:cxn modelId="{0236A811-0AB7-4A24-A4FF-3343F26643CA}" srcId="{5B20E025-49D6-4737-BBBE-A8D52A24D4B1}" destId="{513D1A4C-71A8-4106-83EB-C71CAB029EE6}" srcOrd="0" destOrd="0" parTransId="{26C8C32C-83A3-4204-9BC2-5FD48606482B}" sibTransId="{DF502425-5F56-49B5-95A5-72C077529AD0}"/>
    <dgm:cxn modelId="{C349B25B-6057-41AF-AF1A-5011155CB65B}" srcId="{5AB7AA31-707D-49D3-8526-C5B022AE2ADE}" destId="{5B20E025-49D6-4737-BBBE-A8D52A24D4B1}" srcOrd="0" destOrd="0" parTransId="{F3F01C28-8BC0-433A-9C7B-73F530DE85A8}" sibTransId="{2B5FA691-75D2-4078-9BF4-4613E18447D3}"/>
    <dgm:cxn modelId="{04E26780-6918-4DAF-ABC4-F293C7FFB3A8}" type="presOf" srcId="{5AB7AA31-707D-49D3-8526-C5B022AE2ADE}" destId="{AFD80C8A-175C-4FD5-A7F3-2ECD1E5A0E36}" srcOrd="0" destOrd="0" presId="urn:microsoft.com/office/officeart/2005/8/layout/vList2"/>
    <dgm:cxn modelId="{CF50C4B0-B0D8-42D8-8CEA-1C92092382D3}" type="presOf" srcId="{5B20E025-49D6-4737-BBBE-A8D52A24D4B1}" destId="{500DA39B-2F72-45BB-9F88-9FD383DB77B9}" srcOrd="0" destOrd="0" presId="urn:microsoft.com/office/officeart/2005/8/layout/vList2"/>
    <dgm:cxn modelId="{FF877261-A60C-4FF7-B622-62B9F0C83113}" type="presParOf" srcId="{AFD80C8A-175C-4FD5-A7F3-2ECD1E5A0E36}" destId="{500DA39B-2F72-45BB-9F88-9FD383DB77B9}" srcOrd="0" destOrd="0" presId="urn:microsoft.com/office/officeart/2005/8/layout/vList2"/>
    <dgm:cxn modelId="{E67C48AD-FBF3-4C64-827B-687D5FB2DAD3}" type="presParOf" srcId="{AFD80C8A-175C-4FD5-A7F3-2ECD1E5A0E36}" destId="{E43FFC3C-30E9-4724-9377-6FA81B144D5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AB7AA31-707D-49D3-8526-C5B022AE2AD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5B20E025-49D6-4737-BBBE-A8D52A24D4B1}">
      <dgm:prSet phldrT="[Text]" phldr="0"/>
      <dgm:spPr/>
      <dgm:t>
        <a:bodyPr/>
        <a:lstStyle/>
        <a:p>
          <a:r>
            <a:rPr lang="en-US" dirty="0"/>
            <a:t>Citing Exact Words from a Source</a:t>
          </a:r>
          <a:endParaRPr lang="en-ID" dirty="0"/>
        </a:p>
      </dgm:t>
    </dgm:pt>
    <dgm:pt modelId="{F3F01C28-8BC0-433A-9C7B-73F530DE85A8}" type="parTrans" cxnId="{C349B25B-6057-41AF-AF1A-5011155CB65B}">
      <dgm:prSet/>
      <dgm:spPr/>
      <dgm:t>
        <a:bodyPr/>
        <a:lstStyle/>
        <a:p>
          <a:endParaRPr lang="en-ID"/>
        </a:p>
      </dgm:t>
    </dgm:pt>
    <dgm:pt modelId="{2B5FA691-75D2-4078-9BF4-4613E18447D3}" type="sibTrans" cxnId="{C349B25B-6057-41AF-AF1A-5011155CB65B}">
      <dgm:prSet/>
      <dgm:spPr/>
      <dgm:t>
        <a:bodyPr/>
        <a:lstStyle/>
        <a:p>
          <a:endParaRPr lang="en-ID"/>
        </a:p>
      </dgm:t>
    </dgm:pt>
    <dgm:pt modelId="{AFD80C8A-175C-4FD5-A7F3-2ECD1E5A0E36}" type="pres">
      <dgm:prSet presAssocID="{5AB7AA31-707D-49D3-8526-C5B022AE2ADE}" presName="linear" presStyleCnt="0">
        <dgm:presLayoutVars>
          <dgm:animLvl val="lvl"/>
          <dgm:resizeHandles val="exact"/>
        </dgm:presLayoutVars>
      </dgm:prSet>
      <dgm:spPr/>
    </dgm:pt>
    <dgm:pt modelId="{500DA39B-2F72-45BB-9F88-9FD383DB77B9}" type="pres">
      <dgm:prSet presAssocID="{5B20E025-49D6-4737-BBBE-A8D52A24D4B1}" presName="parentText" presStyleLbl="node1" presStyleIdx="0" presStyleCnt="1">
        <dgm:presLayoutVars>
          <dgm:chMax val="0"/>
          <dgm:bulletEnabled val="1"/>
        </dgm:presLayoutVars>
      </dgm:prSet>
      <dgm:spPr/>
    </dgm:pt>
  </dgm:ptLst>
  <dgm:cxnLst>
    <dgm:cxn modelId="{C349B25B-6057-41AF-AF1A-5011155CB65B}" srcId="{5AB7AA31-707D-49D3-8526-C5B022AE2ADE}" destId="{5B20E025-49D6-4737-BBBE-A8D52A24D4B1}" srcOrd="0" destOrd="0" parTransId="{F3F01C28-8BC0-433A-9C7B-73F530DE85A8}" sibTransId="{2B5FA691-75D2-4078-9BF4-4613E18447D3}"/>
    <dgm:cxn modelId="{16854470-0FCA-4909-898D-80C614F15431}" type="presOf" srcId="{5B20E025-49D6-4737-BBBE-A8D52A24D4B1}" destId="{500DA39B-2F72-45BB-9F88-9FD383DB77B9}" srcOrd="0" destOrd="0" presId="urn:microsoft.com/office/officeart/2005/8/layout/vList2"/>
    <dgm:cxn modelId="{04E26780-6918-4DAF-ABC4-F293C7FFB3A8}" type="presOf" srcId="{5AB7AA31-707D-49D3-8526-C5B022AE2ADE}" destId="{AFD80C8A-175C-4FD5-A7F3-2ECD1E5A0E36}" srcOrd="0" destOrd="0" presId="urn:microsoft.com/office/officeart/2005/8/layout/vList2"/>
    <dgm:cxn modelId="{E7012329-7B55-451A-B7C1-CB7088900609}" type="presParOf" srcId="{AFD80C8A-175C-4FD5-A7F3-2ECD1E5A0E36}" destId="{500DA39B-2F72-45BB-9F88-9FD383DB77B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AB7AA31-707D-49D3-8526-C5B022AE2AD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5B20E025-49D6-4737-BBBE-A8D52A24D4B1}">
      <dgm:prSet phldrT="[Text]" phldr="0"/>
      <dgm:spPr/>
      <dgm:t>
        <a:bodyPr/>
        <a:lstStyle/>
        <a:p>
          <a:r>
            <a:rPr lang="en-US" dirty="0"/>
            <a:t>When you write, the ideas and the words are usually your own.</a:t>
          </a:r>
          <a:endParaRPr lang="en-ID" dirty="0"/>
        </a:p>
      </dgm:t>
    </dgm:pt>
    <dgm:pt modelId="{F3F01C28-8BC0-433A-9C7B-73F530DE85A8}" type="parTrans" cxnId="{C349B25B-6057-41AF-AF1A-5011155CB65B}">
      <dgm:prSet/>
      <dgm:spPr/>
      <dgm:t>
        <a:bodyPr/>
        <a:lstStyle/>
        <a:p>
          <a:endParaRPr lang="en-ID"/>
        </a:p>
      </dgm:t>
    </dgm:pt>
    <dgm:pt modelId="{2B5FA691-75D2-4078-9BF4-4613E18447D3}" type="sibTrans" cxnId="{C349B25B-6057-41AF-AF1A-5011155CB65B}">
      <dgm:prSet/>
      <dgm:spPr/>
      <dgm:t>
        <a:bodyPr/>
        <a:lstStyle/>
        <a:p>
          <a:endParaRPr lang="en-ID"/>
        </a:p>
      </dgm:t>
    </dgm:pt>
    <dgm:pt modelId="{AFD80C8A-175C-4FD5-A7F3-2ECD1E5A0E36}" type="pres">
      <dgm:prSet presAssocID="{5AB7AA31-707D-49D3-8526-C5B022AE2ADE}" presName="linear" presStyleCnt="0">
        <dgm:presLayoutVars>
          <dgm:animLvl val="lvl"/>
          <dgm:resizeHandles val="exact"/>
        </dgm:presLayoutVars>
      </dgm:prSet>
      <dgm:spPr/>
    </dgm:pt>
    <dgm:pt modelId="{500DA39B-2F72-45BB-9F88-9FD383DB77B9}" type="pres">
      <dgm:prSet presAssocID="{5B20E025-49D6-4737-BBBE-A8D52A24D4B1}" presName="parentText" presStyleLbl="node1" presStyleIdx="0" presStyleCnt="1">
        <dgm:presLayoutVars>
          <dgm:chMax val="0"/>
          <dgm:bulletEnabled val="1"/>
        </dgm:presLayoutVars>
      </dgm:prSet>
      <dgm:spPr/>
    </dgm:pt>
  </dgm:ptLst>
  <dgm:cxnLst>
    <dgm:cxn modelId="{C349B25B-6057-41AF-AF1A-5011155CB65B}" srcId="{5AB7AA31-707D-49D3-8526-C5B022AE2ADE}" destId="{5B20E025-49D6-4737-BBBE-A8D52A24D4B1}" srcOrd="0" destOrd="0" parTransId="{F3F01C28-8BC0-433A-9C7B-73F530DE85A8}" sibTransId="{2B5FA691-75D2-4078-9BF4-4613E18447D3}"/>
    <dgm:cxn modelId="{16854470-0FCA-4909-898D-80C614F15431}" type="presOf" srcId="{5B20E025-49D6-4737-BBBE-A8D52A24D4B1}" destId="{500DA39B-2F72-45BB-9F88-9FD383DB77B9}" srcOrd="0" destOrd="0" presId="urn:microsoft.com/office/officeart/2005/8/layout/vList2"/>
    <dgm:cxn modelId="{04E26780-6918-4DAF-ABC4-F293C7FFB3A8}" type="presOf" srcId="{5AB7AA31-707D-49D3-8526-C5B022AE2ADE}" destId="{AFD80C8A-175C-4FD5-A7F3-2ECD1E5A0E36}" srcOrd="0" destOrd="0" presId="urn:microsoft.com/office/officeart/2005/8/layout/vList2"/>
    <dgm:cxn modelId="{E7012329-7B55-451A-B7C1-CB7088900609}" type="presParOf" srcId="{AFD80C8A-175C-4FD5-A7F3-2ECD1E5A0E36}" destId="{500DA39B-2F72-45BB-9F88-9FD383DB77B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AB7AA31-707D-49D3-8526-C5B022AE2AD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5B20E025-49D6-4737-BBBE-A8D52A24D4B1}">
      <dgm:prSet phldrT="[Text]" phldr="0"/>
      <dgm:spPr/>
      <dgm:t>
        <a:bodyPr/>
        <a:lstStyle/>
        <a:p>
          <a:r>
            <a:rPr lang="en-US" dirty="0"/>
            <a:t>However, sometimes you might want to borrow words from </a:t>
          </a:r>
          <a:r>
            <a:rPr lang="en-US" dirty="0" err="1"/>
            <a:t>asource</a:t>
          </a:r>
          <a:r>
            <a:rPr lang="en-US" dirty="0"/>
            <a:t> such as a book or </a:t>
          </a:r>
          <a:r>
            <a:rPr lang="en-US" dirty="0" err="1"/>
            <a:t>aperson</a:t>
          </a:r>
          <a:r>
            <a:rPr lang="en-US" dirty="0"/>
            <a:t>.</a:t>
          </a:r>
          <a:endParaRPr lang="en-ID" dirty="0"/>
        </a:p>
      </dgm:t>
    </dgm:pt>
    <dgm:pt modelId="{F3F01C28-8BC0-433A-9C7B-73F530DE85A8}" type="parTrans" cxnId="{C349B25B-6057-41AF-AF1A-5011155CB65B}">
      <dgm:prSet/>
      <dgm:spPr/>
      <dgm:t>
        <a:bodyPr/>
        <a:lstStyle/>
        <a:p>
          <a:endParaRPr lang="en-ID"/>
        </a:p>
      </dgm:t>
    </dgm:pt>
    <dgm:pt modelId="{2B5FA691-75D2-4078-9BF4-4613E18447D3}" type="sibTrans" cxnId="{C349B25B-6057-41AF-AF1A-5011155CB65B}">
      <dgm:prSet/>
      <dgm:spPr/>
      <dgm:t>
        <a:bodyPr/>
        <a:lstStyle/>
        <a:p>
          <a:endParaRPr lang="en-ID"/>
        </a:p>
      </dgm:t>
    </dgm:pt>
    <dgm:pt modelId="{AFD80C8A-175C-4FD5-A7F3-2ECD1E5A0E36}" type="pres">
      <dgm:prSet presAssocID="{5AB7AA31-707D-49D3-8526-C5B022AE2ADE}" presName="linear" presStyleCnt="0">
        <dgm:presLayoutVars>
          <dgm:animLvl val="lvl"/>
          <dgm:resizeHandles val="exact"/>
        </dgm:presLayoutVars>
      </dgm:prSet>
      <dgm:spPr/>
    </dgm:pt>
    <dgm:pt modelId="{500DA39B-2F72-45BB-9F88-9FD383DB77B9}" type="pres">
      <dgm:prSet presAssocID="{5B20E025-49D6-4737-BBBE-A8D52A24D4B1}" presName="parentText" presStyleLbl="node1" presStyleIdx="0" presStyleCnt="1">
        <dgm:presLayoutVars>
          <dgm:chMax val="0"/>
          <dgm:bulletEnabled val="1"/>
        </dgm:presLayoutVars>
      </dgm:prSet>
      <dgm:spPr/>
    </dgm:pt>
  </dgm:ptLst>
  <dgm:cxnLst>
    <dgm:cxn modelId="{C349B25B-6057-41AF-AF1A-5011155CB65B}" srcId="{5AB7AA31-707D-49D3-8526-C5B022AE2ADE}" destId="{5B20E025-49D6-4737-BBBE-A8D52A24D4B1}" srcOrd="0" destOrd="0" parTransId="{F3F01C28-8BC0-433A-9C7B-73F530DE85A8}" sibTransId="{2B5FA691-75D2-4078-9BF4-4613E18447D3}"/>
    <dgm:cxn modelId="{16854470-0FCA-4909-898D-80C614F15431}" type="presOf" srcId="{5B20E025-49D6-4737-BBBE-A8D52A24D4B1}" destId="{500DA39B-2F72-45BB-9F88-9FD383DB77B9}" srcOrd="0" destOrd="0" presId="urn:microsoft.com/office/officeart/2005/8/layout/vList2"/>
    <dgm:cxn modelId="{04E26780-6918-4DAF-ABC4-F293C7FFB3A8}" type="presOf" srcId="{5AB7AA31-707D-49D3-8526-C5B022AE2ADE}" destId="{AFD80C8A-175C-4FD5-A7F3-2ECD1E5A0E36}" srcOrd="0" destOrd="0" presId="urn:microsoft.com/office/officeart/2005/8/layout/vList2"/>
    <dgm:cxn modelId="{E7012329-7B55-451A-B7C1-CB7088900609}" type="presParOf" srcId="{AFD80C8A-175C-4FD5-A7F3-2ECD1E5A0E36}" destId="{500DA39B-2F72-45BB-9F88-9FD383DB77B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AB7AA31-707D-49D3-8526-C5B022AE2AD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5B20E025-49D6-4737-BBBE-A8D52A24D4B1}">
      <dgm:prSet phldrT="[Text]" phldr="0"/>
      <dgm:spPr/>
      <dgm:t>
        <a:bodyPr/>
        <a:lstStyle/>
        <a:p>
          <a:r>
            <a:rPr lang="en-US" dirty="0"/>
            <a:t>There are three ways to write a definition with a direct quotation</a:t>
          </a:r>
          <a:endParaRPr lang="en-ID" dirty="0"/>
        </a:p>
      </dgm:t>
    </dgm:pt>
    <dgm:pt modelId="{F3F01C28-8BC0-433A-9C7B-73F530DE85A8}" type="parTrans" cxnId="{C349B25B-6057-41AF-AF1A-5011155CB65B}">
      <dgm:prSet/>
      <dgm:spPr/>
      <dgm:t>
        <a:bodyPr/>
        <a:lstStyle/>
        <a:p>
          <a:endParaRPr lang="en-ID"/>
        </a:p>
      </dgm:t>
    </dgm:pt>
    <dgm:pt modelId="{2B5FA691-75D2-4078-9BF4-4613E18447D3}" type="sibTrans" cxnId="{C349B25B-6057-41AF-AF1A-5011155CB65B}">
      <dgm:prSet/>
      <dgm:spPr/>
      <dgm:t>
        <a:bodyPr/>
        <a:lstStyle/>
        <a:p>
          <a:endParaRPr lang="en-ID"/>
        </a:p>
      </dgm:t>
    </dgm:pt>
    <dgm:pt modelId="{AFD80C8A-175C-4FD5-A7F3-2ECD1E5A0E36}" type="pres">
      <dgm:prSet presAssocID="{5AB7AA31-707D-49D3-8526-C5B022AE2ADE}" presName="linear" presStyleCnt="0">
        <dgm:presLayoutVars>
          <dgm:animLvl val="lvl"/>
          <dgm:resizeHandles val="exact"/>
        </dgm:presLayoutVars>
      </dgm:prSet>
      <dgm:spPr/>
    </dgm:pt>
    <dgm:pt modelId="{500DA39B-2F72-45BB-9F88-9FD383DB77B9}" type="pres">
      <dgm:prSet presAssocID="{5B20E025-49D6-4737-BBBE-A8D52A24D4B1}" presName="parentText" presStyleLbl="node1" presStyleIdx="0" presStyleCnt="1">
        <dgm:presLayoutVars>
          <dgm:chMax val="0"/>
          <dgm:bulletEnabled val="1"/>
        </dgm:presLayoutVars>
      </dgm:prSet>
      <dgm:spPr/>
    </dgm:pt>
  </dgm:ptLst>
  <dgm:cxnLst>
    <dgm:cxn modelId="{C349B25B-6057-41AF-AF1A-5011155CB65B}" srcId="{5AB7AA31-707D-49D3-8526-C5B022AE2ADE}" destId="{5B20E025-49D6-4737-BBBE-A8D52A24D4B1}" srcOrd="0" destOrd="0" parTransId="{F3F01C28-8BC0-433A-9C7B-73F530DE85A8}" sibTransId="{2B5FA691-75D2-4078-9BF4-4613E18447D3}"/>
    <dgm:cxn modelId="{16854470-0FCA-4909-898D-80C614F15431}" type="presOf" srcId="{5B20E025-49D6-4737-BBBE-A8D52A24D4B1}" destId="{500DA39B-2F72-45BB-9F88-9FD383DB77B9}" srcOrd="0" destOrd="0" presId="urn:microsoft.com/office/officeart/2005/8/layout/vList2"/>
    <dgm:cxn modelId="{04E26780-6918-4DAF-ABC4-F293C7FFB3A8}" type="presOf" srcId="{5AB7AA31-707D-49D3-8526-C5B022AE2ADE}" destId="{AFD80C8A-175C-4FD5-A7F3-2ECD1E5A0E36}" srcOrd="0" destOrd="0" presId="urn:microsoft.com/office/officeart/2005/8/layout/vList2"/>
    <dgm:cxn modelId="{E7012329-7B55-451A-B7C1-CB7088900609}" type="presParOf" srcId="{AFD80C8A-175C-4FD5-A7F3-2ECD1E5A0E36}" destId="{500DA39B-2F72-45BB-9F88-9FD383DB77B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AB7AA31-707D-49D3-8526-C5B022AE2AD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5B20E025-49D6-4737-BBBE-A8D52A24D4B1}">
      <dgm:prSet phldrT="[Text]" phldr="0"/>
      <dgm:spPr/>
      <dgm:t>
        <a:bodyPr/>
        <a:lstStyle/>
        <a:p>
          <a:r>
            <a:rPr lang="en-US" b="1" dirty="0"/>
            <a:t>According to the Cambridge Dictionary, gossip is ….</a:t>
          </a:r>
          <a:endParaRPr lang="en-ID" b="1" dirty="0"/>
        </a:p>
      </dgm:t>
    </dgm:pt>
    <dgm:pt modelId="{F3F01C28-8BC0-433A-9C7B-73F530DE85A8}" type="parTrans" cxnId="{C349B25B-6057-41AF-AF1A-5011155CB65B}">
      <dgm:prSet/>
      <dgm:spPr/>
      <dgm:t>
        <a:bodyPr/>
        <a:lstStyle/>
        <a:p>
          <a:endParaRPr lang="en-ID"/>
        </a:p>
      </dgm:t>
    </dgm:pt>
    <dgm:pt modelId="{2B5FA691-75D2-4078-9BF4-4613E18447D3}" type="sibTrans" cxnId="{C349B25B-6057-41AF-AF1A-5011155CB65B}">
      <dgm:prSet/>
      <dgm:spPr/>
      <dgm:t>
        <a:bodyPr/>
        <a:lstStyle/>
        <a:p>
          <a:endParaRPr lang="en-ID"/>
        </a:p>
      </dgm:t>
    </dgm:pt>
    <dgm:pt modelId="{1A4465E5-41C7-4682-9B5B-30BA227D2366}">
      <dgm:prSet phldrT="[Text]" phldr="0"/>
      <dgm:spPr/>
      <dgm:t>
        <a:bodyPr/>
        <a:lstStyle/>
        <a:p>
          <a:r>
            <a:rPr lang="en-US" b="1" dirty="0"/>
            <a:t>The Cambridge Dictionary defines gossip as….</a:t>
          </a:r>
          <a:endParaRPr lang="en-ID" b="1" dirty="0"/>
        </a:p>
      </dgm:t>
    </dgm:pt>
    <dgm:pt modelId="{6A429F33-A988-431A-96F3-A14BD60332FC}" type="parTrans" cxnId="{D87502DB-2378-42FD-8A6B-38000CCFF8FE}">
      <dgm:prSet/>
      <dgm:spPr/>
    </dgm:pt>
    <dgm:pt modelId="{455F2848-E400-4E20-B61F-05163B68D6B6}" type="sibTrans" cxnId="{D87502DB-2378-42FD-8A6B-38000CCFF8FE}">
      <dgm:prSet/>
      <dgm:spPr/>
    </dgm:pt>
    <dgm:pt modelId="{91E17F4B-1CB5-46FD-8889-2524894E0841}">
      <dgm:prSet phldrT="[Text]" phldr="0"/>
      <dgm:spPr/>
      <dgm:t>
        <a:bodyPr/>
        <a:lstStyle/>
        <a:p>
          <a:r>
            <a:rPr lang="en-US" b="1" dirty="0"/>
            <a:t>In the Cambridge Dictionary, gossip is defined as ..</a:t>
          </a:r>
          <a:endParaRPr lang="en-ID" b="1" dirty="0"/>
        </a:p>
      </dgm:t>
    </dgm:pt>
    <dgm:pt modelId="{EF8828F2-DA6C-4030-B21C-474D20D64057}" type="parTrans" cxnId="{D4A04701-3FE1-4F6C-B40A-BA9B916D9C94}">
      <dgm:prSet/>
      <dgm:spPr/>
    </dgm:pt>
    <dgm:pt modelId="{38C2802B-F847-4D8A-AFE5-7A98076ED7B4}" type="sibTrans" cxnId="{D4A04701-3FE1-4F6C-B40A-BA9B916D9C94}">
      <dgm:prSet/>
      <dgm:spPr/>
    </dgm:pt>
    <dgm:pt modelId="{AFD80C8A-175C-4FD5-A7F3-2ECD1E5A0E36}" type="pres">
      <dgm:prSet presAssocID="{5AB7AA31-707D-49D3-8526-C5B022AE2ADE}" presName="linear" presStyleCnt="0">
        <dgm:presLayoutVars>
          <dgm:animLvl val="lvl"/>
          <dgm:resizeHandles val="exact"/>
        </dgm:presLayoutVars>
      </dgm:prSet>
      <dgm:spPr/>
    </dgm:pt>
    <dgm:pt modelId="{500DA39B-2F72-45BB-9F88-9FD383DB77B9}" type="pres">
      <dgm:prSet presAssocID="{5B20E025-49D6-4737-BBBE-A8D52A24D4B1}" presName="parentText" presStyleLbl="node1" presStyleIdx="0" presStyleCnt="3" custLinFactNeighborX="-2601" custLinFactNeighborY="-9382">
        <dgm:presLayoutVars>
          <dgm:chMax val="0"/>
          <dgm:bulletEnabled val="1"/>
        </dgm:presLayoutVars>
      </dgm:prSet>
      <dgm:spPr/>
    </dgm:pt>
    <dgm:pt modelId="{23B34755-437B-47DF-B37E-741DE118D9AA}" type="pres">
      <dgm:prSet presAssocID="{2B5FA691-75D2-4078-9BF4-4613E18447D3}" presName="spacer" presStyleCnt="0"/>
      <dgm:spPr/>
    </dgm:pt>
    <dgm:pt modelId="{AEC2DC42-FE30-4B64-92C5-89F90D14E1D2}" type="pres">
      <dgm:prSet presAssocID="{1A4465E5-41C7-4682-9B5B-30BA227D2366}" presName="parentText" presStyleLbl="node1" presStyleIdx="1" presStyleCnt="3">
        <dgm:presLayoutVars>
          <dgm:chMax val="0"/>
          <dgm:bulletEnabled val="1"/>
        </dgm:presLayoutVars>
      </dgm:prSet>
      <dgm:spPr/>
    </dgm:pt>
    <dgm:pt modelId="{36C7555F-7B20-4260-939C-E21E3543D065}" type="pres">
      <dgm:prSet presAssocID="{455F2848-E400-4E20-B61F-05163B68D6B6}" presName="spacer" presStyleCnt="0"/>
      <dgm:spPr/>
    </dgm:pt>
    <dgm:pt modelId="{B23E1DA9-FDB7-42ED-8997-DC1D963CC2C7}" type="pres">
      <dgm:prSet presAssocID="{91E17F4B-1CB5-46FD-8889-2524894E0841}" presName="parentText" presStyleLbl="node1" presStyleIdx="2" presStyleCnt="3">
        <dgm:presLayoutVars>
          <dgm:chMax val="0"/>
          <dgm:bulletEnabled val="1"/>
        </dgm:presLayoutVars>
      </dgm:prSet>
      <dgm:spPr/>
    </dgm:pt>
  </dgm:ptLst>
  <dgm:cxnLst>
    <dgm:cxn modelId="{D4A04701-3FE1-4F6C-B40A-BA9B916D9C94}" srcId="{5AB7AA31-707D-49D3-8526-C5B022AE2ADE}" destId="{91E17F4B-1CB5-46FD-8889-2524894E0841}" srcOrd="2" destOrd="0" parTransId="{EF8828F2-DA6C-4030-B21C-474D20D64057}" sibTransId="{38C2802B-F847-4D8A-AFE5-7A98076ED7B4}"/>
    <dgm:cxn modelId="{974A5C32-F0F9-4CFC-96B0-781D99731606}" type="presOf" srcId="{91E17F4B-1CB5-46FD-8889-2524894E0841}" destId="{B23E1DA9-FDB7-42ED-8997-DC1D963CC2C7}" srcOrd="0" destOrd="0" presId="urn:microsoft.com/office/officeart/2005/8/layout/vList2"/>
    <dgm:cxn modelId="{C349B25B-6057-41AF-AF1A-5011155CB65B}" srcId="{5AB7AA31-707D-49D3-8526-C5B022AE2ADE}" destId="{5B20E025-49D6-4737-BBBE-A8D52A24D4B1}" srcOrd="0" destOrd="0" parTransId="{F3F01C28-8BC0-433A-9C7B-73F530DE85A8}" sibTransId="{2B5FA691-75D2-4078-9BF4-4613E18447D3}"/>
    <dgm:cxn modelId="{16854470-0FCA-4909-898D-80C614F15431}" type="presOf" srcId="{5B20E025-49D6-4737-BBBE-A8D52A24D4B1}" destId="{500DA39B-2F72-45BB-9F88-9FD383DB77B9}" srcOrd="0" destOrd="0" presId="urn:microsoft.com/office/officeart/2005/8/layout/vList2"/>
    <dgm:cxn modelId="{04E26780-6918-4DAF-ABC4-F293C7FFB3A8}" type="presOf" srcId="{5AB7AA31-707D-49D3-8526-C5B022AE2ADE}" destId="{AFD80C8A-175C-4FD5-A7F3-2ECD1E5A0E36}" srcOrd="0" destOrd="0" presId="urn:microsoft.com/office/officeart/2005/8/layout/vList2"/>
    <dgm:cxn modelId="{D87502DB-2378-42FD-8A6B-38000CCFF8FE}" srcId="{5AB7AA31-707D-49D3-8526-C5B022AE2ADE}" destId="{1A4465E5-41C7-4682-9B5B-30BA227D2366}" srcOrd="1" destOrd="0" parTransId="{6A429F33-A988-431A-96F3-A14BD60332FC}" sibTransId="{455F2848-E400-4E20-B61F-05163B68D6B6}"/>
    <dgm:cxn modelId="{D1A375FE-077A-45FB-888E-AB2ACD1D303C}" type="presOf" srcId="{1A4465E5-41C7-4682-9B5B-30BA227D2366}" destId="{AEC2DC42-FE30-4B64-92C5-89F90D14E1D2}" srcOrd="0" destOrd="0" presId="urn:microsoft.com/office/officeart/2005/8/layout/vList2"/>
    <dgm:cxn modelId="{E7012329-7B55-451A-B7C1-CB7088900609}" type="presParOf" srcId="{AFD80C8A-175C-4FD5-A7F3-2ECD1E5A0E36}" destId="{500DA39B-2F72-45BB-9F88-9FD383DB77B9}" srcOrd="0" destOrd="0" presId="urn:microsoft.com/office/officeart/2005/8/layout/vList2"/>
    <dgm:cxn modelId="{0014D6B3-9D9D-4DCA-92DA-B8F91CB4EDAD}" type="presParOf" srcId="{AFD80C8A-175C-4FD5-A7F3-2ECD1E5A0E36}" destId="{23B34755-437B-47DF-B37E-741DE118D9AA}" srcOrd="1" destOrd="0" presId="urn:microsoft.com/office/officeart/2005/8/layout/vList2"/>
    <dgm:cxn modelId="{43CA96DD-6862-4870-80F8-38046F19C057}" type="presParOf" srcId="{AFD80C8A-175C-4FD5-A7F3-2ECD1E5A0E36}" destId="{AEC2DC42-FE30-4B64-92C5-89F90D14E1D2}" srcOrd="2" destOrd="0" presId="urn:microsoft.com/office/officeart/2005/8/layout/vList2"/>
    <dgm:cxn modelId="{65C8ABB3-E5E5-4272-B476-9E4571DE718E}" type="presParOf" srcId="{AFD80C8A-175C-4FD5-A7F3-2ECD1E5A0E36}" destId="{36C7555F-7B20-4260-939C-E21E3543D065}" srcOrd="3" destOrd="0" presId="urn:microsoft.com/office/officeart/2005/8/layout/vList2"/>
    <dgm:cxn modelId="{B094E03B-5D21-4F42-95FC-D486DAFC8A75}" type="presParOf" srcId="{AFD80C8A-175C-4FD5-A7F3-2ECD1E5A0E36}" destId="{B23E1DA9-FDB7-42ED-8997-DC1D963CC2C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AB7AA31-707D-49D3-8526-C5B022AE2AD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5B20E025-49D6-4737-BBBE-A8D52A24D4B1}">
      <dgm:prSet phldrT="[Text]" phldr="0"/>
      <dgm:spPr/>
      <dgm:t>
        <a:bodyPr/>
        <a:lstStyle/>
        <a:p>
          <a:r>
            <a:rPr lang="en-US" dirty="0"/>
            <a:t>Using adjective clause</a:t>
          </a:r>
          <a:endParaRPr lang="en-ID" dirty="0"/>
        </a:p>
      </dgm:t>
    </dgm:pt>
    <dgm:pt modelId="{F3F01C28-8BC0-433A-9C7B-73F530DE85A8}" type="parTrans" cxnId="{C349B25B-6057-41AF-AF1A-5011155CB65B}">
      <dgm:prSet/>
      <dgm:spPr/>
      <dgm:t>
        <a:bodyPr/>
        <a:lstStyle/>
        <a:p>
          <a:endParaRPr lang="en-ID"/>
        </a:p>
      </dgm:t>
    </dgm:pt>
    <dgm:pt modelId="{2B5FA691-75D2-4078-9BF4-4613E18447D3}" type="sibTrans" cxnId="{C349B25B-6057-41AF-AF1A-5011155CB65B}">
      <dgm:prSet/>
      <dgm:spPr/>
      <dgm:t>
        <a:bodyPr/>
        <a:lstStyle/>
        <a:p>
          <a:endParaRPr lang="en-ID"/>
        </a:p>
      </dgm:t>
    </dgm:pt>
    <dgm:pt modelId="{AFD80C8A-175C-4FD5-A7F3-2ECD1E5A0E36}" type="pres">
      <dgm:prSet presAssocID="{5AB7AA31-707D-49D3-8526-C5B022AE2ADE}" presName="linear" presStyleCnt="0">
        <dgm:presLayoutVars>
          <dgm:animLvl val="lvl"/>
          <dgm:resizeHandles val="exact"/>
        </dgm:presLayoutVars>
      </dgm:prSet>
      <dgm:spPr/>
    </dgm:pt>
    <dgm:pt modelId="{500DA39B-2F72-45BB-9F88-9FD383DB77B9}" type="pres">
      <dgm:prSet presAssocID="{5B20E025-49D6-4737-BBBE-A8D52A24D4B1}" presName="parentText" presStyleLbl="node1" presStyleIdx="0" presStyleCnt="1">
        <dgm:presLayoutVars>
          <dgm:chMax val="0"/>
          <dgm:bulletEnabled val="1"/>
        </dgm:presLayoutVars>
      </dgm:prSet>
      <dgm:spPr/>
    </dgm:pt>
  </dgm:ptLst>
  <dgm:cxnLst>
    <dgm:cxn modelId="{C349B25B-6057-41AF-AF1A-5011155CB65B}" srcId="{5AB7AA31-707D-49D3-8526-C5B022AE2ADE}" destId="{5B20E025-49D6-4737-BBBE-A8D52A24D4B1}" srcOrd="0" destOrd="0" parTransId="{F3F01C28-8BC0-433A-9C7B-73F530DE85A8}" sibTransId="{2B5FA691-75D2-4078-9BF4-4613E18447D3}"/>
    <dgm:cxn modelId="{16854470-0FCA-4909-898D-80C614F15431}" type="presOf" srcId="{5B20E025-49D6-4737-BBBE-A8D52A24D4B1}" destId="{500DA39B-2F72-45BB-9F88-9FD383DB77B9}" srcOrd="0" destOrd="0" presId="urn:microsoft.com/office/officeart/2005/8/layout/vList2"/>
    <dgm:cxn modelId="{04E26780-6918-4DAF-ABC4-F293C7FFB3A8}" type="presOf" srcId="{5AB7AA31-707D-49D3-8526-C5B022AE2ADE}" destId="{AFD80C8A-175C-4FD5-A7F3-2ECD1E5A0E36}" srcOrd="0" destOrd="0" presId="urn:microsoft.com/office/officeart/2005/8/layout/vList2"/>
    <dgm:cxn modelId="{E7012329-7B55-451A-B7C1-CB7088900609}" type="presParOf" srcId="{AFD80C8A-175C-4FD5-A7F3-2ECD1E5A0E36}" destId="{500DA39B-2F72-45BB-9F88-9FD383DB77B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AB7AA31-707D-49D3-8526-C5B022AE2AD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5B20E025-49D6-4737-BBBE-A8D52A24D4B1}">
      <dgm:prSet phldrT="[Text]" phldr="0"/>
      <dgm:spPr/>
      <dgm:t>
        <a:bodyPr/>
        <a:lstStyle/>
        <a:p>
          <a:r>
            <a:rPr lang="en-US" dirty="0"/>
            <a:t>One of the most common ways to write a definition is by using </a:t>
          </a:r>
          <a:r>
            <a:rPr lang="en-US" b="1" dirty="0"/>
            <a:t>an adjective clause</a:t>
          </a:r>
          <a:endParaRPr lang="en-ID" dirty="0"/>
        </a:p>
      </dgm:t>
    </dgm:pt>
    <dgm:pt modelId="{F3F01C28-8BC0-433A-9C7B-73F530DE85A8}" type="parTrans" cxnId="{C349B25B-6057-41AF-AF1A-5011155CB65B}">
      <dgm:prSet/>
      <dgm:spPr/>
      <dgm:t>
        <a:bodyPr/>
        <a:lstStyle/>
        <a:p>
          <a:endParaRPr lang="en-ID"/>
        </a:p>
      </dgm:t>
    </dgm:pt>
    <dgm:pt modelId="{2B5FA691-75D2-4078-9BF4-4613E18447D3}" type="sibTrans" cxnId="{C349B25B-6057-41AF-AF1A-5011155CB65B}">
      <dgm:prSet/>
      <dgm:spPr/>
      <dgm:t>
        <a:bodyPr/>
        <a:lstStyle/>
        <a:p>
          <a:endParaRPr lang="en-ID"/>
        </a:p>
      </dgm:t>
    </dgm:pt>
    <dgm:pt modelId="{AFD80C8A-175C-4FD5-A7F3-2ECD1E5A0E36}" type="pres">
      <dgm:prSet presAssocID="{5AB7AA31-707D-49D3-8526-C5B022AE2ADE}" presName="linear" presStyleCnt="0">
        <dgm:presLayoutVars>
          <dgm:animLvl val="lvl"/>
          <dgm:resizeHandles val="exact"/>
        </dgm:presLayoutVars>
      </dgm:prSet>
      <dgm:spPr/>
    </dgm:pt>
    <dgm:pt modelId="{500DA39B-2F72-45BB-9F88-9FD383DB77B9}" type="pres">
      <dgm:prSet presAssocID="{5B20E025-49D6-4737-BBBE-A8D52A24D4B1}" presName="parentText" presStyleLbl="node1" presStyleIdx="0" presStyleCnt="1">
        <dgm:presLayoutVars>
          <dgm:chMax val="0"/>
          <dgm:bulletEnabled val="1"/>
        </dgm:presLayoutVars>
      </dgm:prSet>
      <dgm:spPr/>
    </dgm:pt>
  </dgm:ptLst>
  <dgm:cxnLst>
    <dgm:cxn modelId="{C349B25B-6057-41AF-AF1A-5011155CB65B}" srcId="{5AB7AA31-707D-49D3-8526-C5B022AE2ADE}" destId="{5B20E025-49D6-4737-BBBE-A8D52A24D4B1}" srcOrd="0" destOrd="0" parTransId="{F3F01C28-8BC0-433A-9C7B-73F530DE85A8}" sibTransId="{2B5FA691-75D2-4078-9BF4-4613E18447D3}"/>
    <dgm:cxn modelId="{16854470-0FCA-4909-898D-80C614F15431}" type="presOf" srcId="{5B20E025-49D6-4737-BBBE-A8D52A24D4B1}" destId="{500DA39B-2F72-45BB-9F88-9FD383DB77B9}" srcOrd="0" destOrd="0" presId="urn:microsoft.com/office/officeart/2005/8/layout/vList2"/>
    <dgm:cxn modelId="{04E26780-6918-4DAF-ABC4-F293C7FFB3A8}" type="presOf" srcId="{5AB7AA31-707D-49D3-8526-C5B022AE2ADE}" destId="{AFD80C8A-175C-4FD5-A7F3-2ECD1E5A0E36}" srcOrd="0" destOrd="0" presId="urn:microsoft.com/office/officeart/2005/8/layout/vList2"/>
    <dgm:cxn modelId="{E7012329-7B55-451A-B7C1-CB7088900609}" type="presParOf" srcId="{AFD80C8A-175C-4FD5-A7F3-2ECD1E5A0E36}" destId="{500DA39B-2F72-45BB-9F88-9FD383DB77B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AB7AA31-707D-49D3-8526-C5B022AE2AD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5B20E025-49D6-4737-BBBE-A8D52A24D4B1}">
      <dgm:prSet phldrT="[Text]" phldr="0" custT="1"/>
      <dgm:spPr/>
      <dgm:t>
        <a:bodyPr/>
        <a:lstStyle/>
        <a:p>
          <a:r>
            <a:rPr lang="en-US" sz="8800" b="1" dirty="0"/>
            <a:t>An adjective clause </a:t>
          </a:r>
          <a:r>
            <a:rPr lang="en-US" sz="8800" dirty="0"/>
            <a:t>describes </a:t>
          </a:r>
          <a:r>
            <a:rPr lang="en-US" sz="8800" b="1" dirty="0"/>
            <a:t>a noun </a:t>
          </a:r>
          <a:r>
            <a:rPr lang="en-US" sz="8800" dirty="0"/>
            <a:t>that </a:t>
          </a:r>
          <a:r>
            <a:rPr lang="en-US" sz="8800" b="1" dirty="0"/>
            <a:t>comes before it</a:t>
          </a:r>
          <a:endParaRPr lang="en-ID" sz="8800" b="1" dirty="0"/>
        </a:p>
      </dgm:t>
    </dgm:pt>
    <dgm:pt modelId="{F3F01C28-8BC0-433A-9C7B-73F530DE85A8}" type="parTrans" cxnId="{C349B25B-6057-41AF-AF1A-5011155CB65B}">
      <dgm:prSet/>
      <dgm:spPr/>
      <dgm:t>
        <a:bodyPr/>
        <a:lstStyle/>
        <a:p>
          <a:endParaRPr lang="en-ID"/>
        </a:p>
      </dgm:t>
    </dgm:pt>
    <dgm:pt modelId="{2B5FA691-75D2-4078-9BF4-4613E18447D3}" type="sibTrans" cxnId="{C349B25B-6057-41AF-AF1A-5011155CB65B}">
      <dgm:prSet/>
      <dgm:spPr/>
      <dgm:t>
        <a:bodyPr/>
        <a:lstStyle/>
        <a:p>
          <a:endParaRPr lang="en-ID"/>
        </a:p>
      </dgm:t>
    </dgm:pt>
    <dgm:pt modelId="{AFD80C8A-175C-4FD5-A7F3-2ECD1E5A0E36}" type="pres">
      <dgm:prSet presAssocID="{5AB7AA31-707D-49D3-8526-C5B022AE2ADE}" presName="linear" presStyleCnt="0">
        <dgm:presLayoutVars>
          <dgm:animLvl val="lvl"/>
          <dgm:resizeHandles val="exact"/>
        </dgm:presLayoutVars>
      </dgm:prSet>
      <dgm:spPr/>
    </dgm:pt>
    <dgm:pt modelId="{500DA39B-2F72-45BB-9F88-9FD383DB77B9}" type="pres">
      <dgm:prSet presAssocID="{5B20E025-49D6-4737-BBBE-A8D52A24D4B1}" presName="parentText" presStyleLbl="node1" presStyleIdx="0" presStyleCnt="1">
        <dgm:presLayoutVars>
          <dgm:chMax val="0"/>
          <dgm:bulletEnabled val="1"/>
        </dgm:presLayoutVars>
      </dgm:prSet>
      <dgm:spPr/>
    </dgm:pt>
  </dgm:ptLst>
  <dgm:cxnLst>
    <dgm:cxn modelId="{C349B25B-6057-41AF-AF1A-5011155CB65B}" srcId="{5AB7AA31-707D-49D3-8526-C5B022AE2ADE}" destId="{5B20E025-49D6-4737-BBBE-A8D52A24D4B1}" srcOrd="0" destOrd="0" parTransId="{F3F01C28-8BC0-433A-9C7B-73F530DE85A8}" sibTransId="{2B5FA691-75D2-4078-9BF4-4613E18447D3}"/>
    <dgm:cxn modelId="{16854470-0FCA-4909-898D-80C614F15431}" type="presOf" srcId="{5B20E025-49D6-4737-BBBE-A8D52A24D4B1}" destId="{500DA39B-2F72-45BB-9F88-9FD383DB77B9}" srcOrd="0" destOrd="0" presId="urn:microsoft.com/office/officeart/2005/8/layout/vList2"/>
    <dgm:cxn modelId="{04E26780-6918-4DAF-ABC4-F293C7FFB3A8}" type="presOf" srcId="{5AB7AA31-707D-49D3-8526-C5B022AE2ADE}" destId="{AFD80C8A-175C-4FD5-A7F3-2ECD1E5A0E36}" srcOrd="0" destOrd="0" presId="urn:microsoft.com/office/officeart/2005/8/layout/vList2"/>
    <dgm:cxn modelId="{E7012329-7B55-451A-B7C1-CB7088900609}" type="presParOf" srcId="{AFD80C8A-175C-4FD5-A7F3-2ECD1E5A0E36}" destId="{500DA39B-2F72-45BB-9F88-9FD383DB77B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730ADD-D459-4988-B1E8-557A5EA7E87D}" type="doc">
      <dgm:prSet loTypeId="urn:microsoft.com/office/officeart/2008/layout/PictureStrips" loCatId="list" qsTypeId="urn:microsoft.com/office/officeart/2005/8/quickstyle/simple1" qsCatId="simple" csTypeId="urn:microsoft.com/office/officeart/2005/8/colors/accent0_1" csCatId="mainScheme" phldr="1"/>
      <dgm:spPr/>
      <dgm:t>
        <a:bodyPr/>
        <a:lstStyle/>
        <a:p>
          <a:endParaRPr lang="en-ID"/>
        </a:p>
      </dgm:t>
    </dgm:pt>
    <dgm:pt modelId="{124D13BE-4E6D-4FA5-841A-10AB82B59CCE}">
      <dgm:prSet phldrT="[Text]"/>
      <dgm:spPr/>
      <dgm:t>
        <a:bodyPr/>
        <a:lstStyle/>
        <a:p>
          <a:r>
            <a:rPr lang="en-ID" dirty="0"/>
            <a:t>A definition paragraph defines something</a:t>
          </a:r>
          <a:endParaRPr lang="en-ID" b="1" dirty="0"/>
        </a:p>
      </dgm:t>
    </dgm:pt>
    <dgm:pt modelId="{4C13B3E7-8518-4117-9626-8C1552D8D533}" type="parTrans" cxnId="{CD8B3F7E-F068-4C53-869D-0D64935596C3}">
      <dgm:prSet/>
      <dgm:spPr/>
      <dgm:t>
        <a:bodyPr/>
        <a:lstStyle/>
        <a:p>
          <a:endParaRPr lang="en-ID"/>
        </a:p>
      </dgm:t>
    </dgm:pt>
    <dgm:pt modelId="{0EDE6B5B-9A36-4C55-BB72-6D186C63F935}" type="sibTrans" cxnId="{CD8B3F7E-F068-4C53-869D-0D64935596C3}">
      <dgm:prSet/>
      <dgm:spPr/>
      <dgm:t>
        <a:bodyPr/>
        <a:lstStyle/>
        <a:p>
          <a:endParaRPr lang="en-ID"/>
        </a:p>
      </dgm:t>
    </dgm:pt>
    <dgm:pt modelId="{654BFAC8-FFE4-40BE-A951-0337DB2DDCD8}">
      <dgm:prSet phldrT="[Text]"/>
      <dgm:spPr/>
      <dgm:t>
        <a:bodyPr/>
        <a:lstStyle/>
        <a:p>
          <a:r>
            <a:rPr lang="en-US" b="1" dirty="0"/>
            <a:t>The word definition comes from the verb to define, which means "to state the meaning of a word or to describe the basic </a:t>
          </a:r>
          <a:r>
            <a:rPr lang="en-US" b="1"/>
            <a:t>qualities of </a:t>
          </a:r>
          <a:r>
            <a:rPr lang="en-ID" b="1"/>
            <a:t>something."</a:t>
          </a:r>
          <a:endParaRPr lang="en-ID" b="1" dirty="0"/>
        </a:p>
      </dgm:t>
    </dgm:pt>
    <dgm:pt modelId="{1DD80CC8-5E19-42B2-8C11-CFCA97B35633}" type="parTrans" cxnId="{CE2211D0-9DB4-475C-B872-983DE4C20F07}">
      <dgm:prSet/>
      <dgm:spPr/>
      <dgm:t>
        <a:bodyPr/>
        <a:lstStyle/>
        <a:p>
          <a:endParaRPr lang="en-ID"/>
        </a:p>
      </dgm:t>
    </dgm:pt>
    <dgm:pt modelId="{3D03F492-EBCE-42F3-BE4F-050FCD4AB8CA}" type="sibTrans" cxnId="{CE2211D0-9DB4-475C-B872-983DE4C20F07}">
      <dgm:prSet/>
      <dgm:spPr/>
      <dgm:t>
        <a:bodyPr/>
        <a:lstStyle/>
        <a:p>
          <a:endParaRPr lang="en-ID"/>
        </a:p>
      </dgm:t>
    </dgm:pt>
    <dgm:pt modelId="{5C0D698D-DEAC-4D92-B351-E81CC2D36A8F}" type="pres">
      <dgm:prSet presAssocID="{57730ADD-D459-4988-B1E8-557A5EA7E87D}" presName="Name0" presStyleCnt="0">
        <dgm:presLayoutVars>
          <dgm:dir/>
          <dgm:resizeHandles val="exact"/>
        </dgm:presLayoutVars>
      </dgm:prSet>
      <dgm:spPr/>
    </dgm:pt>
    <dgm:pt modelId="{13C660E7-CAAB-4B26-BB83-5A89970F5F2C}" type="pres">
      <dgm:prSet presAssocID="{124D13BE-4E6D-4FA5-841A-10AB82B59CCE}" presName="composite" presStyleCnt="0"/>
      <dgm:spPr/>
    </dgm:pt>
    <dgm:pt modelId="{6A4B58A6-F629-4315-B2E2-DA7425DB525F}" type="pres">
      <dgm:prSet presAssocID="{124D13BE-4E6D-4FA5-841A-10AB82B59CCE}" presName="rect1" presStyleLbl="trAlignAcc1" presStyleIdx="0" presStyleCnt="2">
        <dgm:presLayoutVars>
          <dgm:bulletEnabled val="1"/>
        </dgm:presLayoutVars>
      </dgm:prSet>
      <dgm:spPr/>
    </dgm:pt>
    <dgm:pt modelId="{4790961B-15E9-41AA-88AC-251C97C58D58}" type="pres">
      <dgm:prSet presAssocID="{124D13BE-4E6D-4FA5-841A-10AB82B59CCE}" presName="rect2" presStyleLbl="fgImgPlace1" presStyleIdx="0" presStyleCnt="2"/>
      <dgm:spPr/>
    </dgm:pt>
    <dgm:pt modelId="{70A92564-74E6-46D4-84F4-B5A94A394E8B}" type="pres">
      <dgm:prSet presAssocID="{0EDE6B5B-9A36-4C55-BB72-6D186C63F935}" presName="sibTrans" presStyleCnt="0"/>
      <dgm:spPr/>
    </dgm:pt>
    <dgm:pt modelId="{493266D9-6C14-4DD5-BF2A-F0ECA994E125}" type="pres">
      <dgm:prSet presAssocID="{654BFAC8-FFE4-40BE-A951-0337DB2DDCD8}" presName="composite" presStyleCnt="0"/>
      <dgm:spPr/>
    </dgm:pt>
    <dgm:pt modelId="{2A3AAB54-166B-490A-B1DB-A018ADE81F7D}" type="pres">
      <dgm:prSet presAssocID="{654BFAC8-FFE4-40BE-A951-0337DB2DDCD8}" presName="rect1" presStyleLbl="trAlignAcc1" presStyleIdx="1" presStyleCnt="2">
        <dgm:presLayoutVars>
          <dgm:bulletEnabled val="1"/>
        </dgm:presLayoutVars>
      </dgm:prSet>
      <dgm:spPr/>
    </dgm:pt>
    <dgm:pt modelId="{5CFFDEE9-FBA9-4D8A-9FB3-482A57BA1389}" type="pres">
      <dgm:prSet presAssocID="{654BFAC8-FFE4-40BE-A951-0337DB2DDCD8}" presName="rect2" presStyleLbl="fgImgPlace1" presStyleIdx="1" presStyleCnt="2"/>
      <dgm:spPr/>
    </dgm:pt>
  </dgm:ptLst>
  <dgm:cxnLst>
    <dgm:cxn modelId="{DA4E0351-0A53-43AD-BB43-2001D680A2CF}" type="presOf" srcId="{57730ADD-D459-4988-B1E8-557A5EA7E87D}" destId="{5C0D698D-DEAC-4D92-B351-E81CC2D36A8F}" srcOrd="0" destOrd="0" presId="urn:microsoft.com/office/officeart/2008/layout/PictureStrips"/>
    <dgm:cxn modelId="{CD8B3F7E-F068-4C53-869D-0D64935596C3}" srcId="{57730ADD-D459-4988-B1E8-557A5EA7E87D}" destId="{124D13BE-4E6D-4FA5-841A-10AB82B59CCE}" srcOrd="0" destOrd="0" parTransId="{4C13B3E7-8518-4117-9626-8C1552D8D533}" sibTransId="{0EDE6B5B-9A36-4C55-BB72-6D186C63F935}"/>
    <dgm:cxn modelId="{E3580A8E-EAFA-42CC-9BC8-6B9EB8E66209}" type="presOf" srcId="{124D13BE-4E6D-4FA5-841A-10AB82B59CCE}" destId="{6A4B58A6-F629-4315-B2E2-DA7425DB525F}" srcOrd="0" destOrd="0" presId="urn:microsoft.com/office/officeart/2008/layout/PictureStrips"/>
    <dgm:cxn modelId="{D253A9B6-E103-45DB-934F-0A9A721F5ECD}" type="presOf" srcId="{654BFAC8-FFE4-40BE-A951-0337DB2DDCD8}" destId="{2A3AAB54-166B-490A-B1DB-A018ADE81F7D}" srcOrd="0" destOrd="0" presId="urn:microsoft.com/office/officeart/2008/layout/PictureStrips"/>
    <dgm:cxn modelId="{CE2211D0-9DB4-475C-B872-983DE4C20F07}" srcId="{57730ADD-D459-4988-B1E8-557A5EA7E87D}" destId="{654BFAC8-FFE4-40BE-A951-0337DB2DDCD8}" srcOrd="1" destOrd="0" parTransId="{1DD80CC8-5E19-42B2-8C11-CFCA97B35633}" sibTransId="{3D03F492-EBCE-42F3-BE4F-050FCD4AB8CA}"/>
    <dgm:cxn modelId="{53F40184-3C33-4854-A3E6-D633D4823879}" type="presParOf" srcId="{5C0D698D-DEAC-4D92-B351-E81CC2D36A8F}" destId="{13C660E7-CAAB-4B26-BB83-5A89970F5F2C}" srcOrd="0" destOrd="0" presId="urn:microsoft.com/office/officeart/2008/layout/PictureStrips"/>
    <dgm:cxn modelId="{D63A0334-14C3-42F9-98D5-AAD31E62FAC8}" type="presParOf" srcId="{13C660E7-CAAB-4B26-BB83-5A89970F5F2C}" destId="{6A4B58A6-F629-4315-B2E2-DA7425DB525F}" srcOrd="0" destOrd="0" presId="urn:microsoft.com/office/officeart/2008/layout/PictureStrips"/>
    <dgm:cxn modelId="{F76439B2-13F1-4134-97F6-27856BFAC629}" type="presParOf" srcId="{13C660E7-CAAB-4B26-BB83-5A89970F5F2C}" destId="{4790961B-15E9-41AA-88AC-251C97C58D58}" srcOrd="1" destOrd="0" presId="urn:microsoft.com/office/officeart/2008/layout/PictureStrips"/>
    <dgm:cxn modelId="{09C17DE6-28D5-4D6F-BEDB-B8ADDE6A83EC}" type="presParOf" srcId="{5C0D698D-DEAC-4D92-B351-E81CC2D36A8F}" destId="{70A92564-74E6-46D4-84F4-B5A94A394E8B}" srcOrd="1" destOrd="0" presId="urn:microsoft.com/office/officeart/2008/layout/PictureStrips"/>
    <dgm:cxn modelId="{390EE4DD-DB6C-44CE-84EF-BB828C6DC19D}" type="presParOf" srcId="{5C0D698D-DEAC-4D92-B351-E81CC2D36A8F}" destId="{493266D9-6C14-4DD5-BF2A-F0ECA994E125}" srcOrd="2" destOrd="0" presId="urn:microsoft.com/office/officeart/2008/layout/PictureStrips"/>
    <dgm:cxn modelId="{CEA188B0-5597-4C63-A3CB-E0F3B2E196C9}" type="presParOf" srcId="{493266D9-6C14-4DD5-BF2A-F0ECA994E125}" destId="{2A3AAB54-166B-490A-B1DB-A018ADE81F7D}" srcOrd="0" destOrd="0" presId="urn:microsoft.com/office/officeart/2008/layout/PictureStrips"/>
    <dgm:cxn modelId="{ED5FDAD2-59A1-4287-B636-C5ADF5A776AC}" type="presParOf" srcId="{493266D9-6C14-4DD5-BF2A-F0ECA994E125}" destId="{5CFFDEE9-FBA9-4D8A-9FB3-482A57BA138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730ADD-D459-4988-B1E8-557A5EA7E87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124D13BE-4E6D-4FA5-841A-10AB82B59CCE}">
      <dgm:prSet phldrT="[Text]"/>
      <dgm:spPr/>
      <dgm:t>
        <a:bodyPr/>
        <a:lstStyle/>
        <a:p>
          <a:r>
            <a:rPr lang="en-US" dirty="0"/>
            <a:t>In a definition paragraph, the writer's main purpose is to tell you what </a:t>
          </a:r>
          <a:r>
            <a:rPr lang="en-ID" dirty="0"/>
            <a:t>something is.</a:t>
          </a:r>
          <a:endParaRPr lang="en-ID" b="1" dirty="0"/>
        </a:p>
      </dgm:t>
    </dgm:pt>
    <dgm:pt modelId="{4C13B3E7-8518-4117-9626-8C1552D8D533}" type="parTrans" cxnId="{CD8B3F7E-F068-4C53-869D-0D64935596C3}">
      <dgm:prSet/>
      <dgm:spPr/>
      <dgm:t>
        <a:bodyPr/>
        <a:lstStyle/>
        <a:p>
          <a:endParaRPr lang="en-ID"/>
        </a:p>
      </dgm:t>
    </dgm:pt>
    <dgm:pt modelId="{0EDE6B5B-9A36-4C55-BB72-6D186C63F935}" type="sibTrans" cxnId="{CD8B3F7E-F068-4C53-869D-0D64935596C3}">
      <dgm:prSet/>
      <dgm:spPr/>
      <dgm:t>
        <a:bodyPr/>
        <a:lstStyle/>
        <a:p>
          <a:endParaRPr lang="en-ID"/>
        </a:p>
      </dgm:t>
    </dgm:pt>
    <dgm:pt modelId="{CEEFAFD6-958A-4352-A5DB-3F361B5CEA7F}" type="pres">
      <dgm:prSet presAssocID="{57730ADD-D459-4988-B1E8-557A5EA7E87D}" presName="linear" presStyleCnt="0">
        <dgm:presLayoutVars>
          <dgm:animLvl val="lvl"/>
          <dgm:resizeHandles val="exact"/>
        </dgm:presLayoutVars>
      </dgm:prSet>
      <dgm:spPr/>
    </dgm:pt>
    <dgm:pt modelId="{183290F4-4FFB-4E7B-BC8D-2D381C511435}" type="pres">
      <dgm:prSet presAssocID="{124D13BE-4E6D-4FA5-841A-10AB82B59CCE}" presName="parentText" presStyleLbl="node1" presStyleIdx="0" presStyleCnt="1">
        <dgm:presLayoutVars>
          <dgm:chMax val="0"/>
          <dgm:bulletEnabled val="1"/>
        </dgm:presLayoutVars>
      </dgm:prSet>
      <dgm:spPr/>
    </dgm:pt>
  </dgm:ptLst>
  <dgm:cxnLst>
    <dgm:cxn modelId="{CD8B3F7E-F068-4C53-869D-0D64935596C3}" srcId="{57730ADD-D459-4988-B1E8-557A5EA7E87D}" destId="{124D13BE-4E6D-4FA5-841A-10AB82B59CCE}" srcOrd="0" destOrd="0" parTransId="{4C13B3E7-8518-4117-9626-8C1552D8D533}" sibTransId="{0EDE6B5B-9A36-4C55-BB72-6D186C63F935}"/>
    <dgm:cxn modelId="{417A9CC0-ACBB-4B92-88CF-AEA70D77D938}" type="presOf" srcId="{124D13BE-4E6D-4FA5-841A-10AB82B59CCE}" destId="{183290F4-4FFB-4E7B-BC8D-2D381C511435}" srcOrd="0" destOrd="0" presId="urn:microsoft.com/office/officeart/2005/8/layout/vList2"/>
    <dgm:cxn modelId="{7CE855D4-4C67-4B66-8F72-D323C9EC55CA}" type="presOf" srcId="{57730ADD-D459-4988-B1E8-557A5EA7E87D}" destId="{CEEFAFD6-958A-4352-A5DB-3F361B5CEA7F}" srcOrd="0" destOrd="0" presId="urn:microsoft.com/office/officeart/2005/8/layout/vList2"/>
    <dgm:cxn modelId="{1AB567A6-6F9F-46A8-90DF-D979138332D7}" type="presParOf" srcId="{CEEFAFD6-958A-4352-A5DB-3F361B5CEA7F}" destId="{183290F4-4FFB-4E7B-BC8D-2D381C51143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79BA0D-6D69-42DF-BFE8-03BE66DF48AA}"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n-ID"/>
        </a:p>
      </dgm:t>
    </dgm:pt>
    <dgm:pt modelId="{D010B190-D480-4453-AAD6-3D41C9816033}">
      <dgm:prSet phldrT="[Text]" phldr="0"/>
      <dgm:spPr/>
      <dgm:t>
        <a:bodyPr/>
        <a:lstStyle/>
        <a:p>
          <a:r>
            <a:rPr lang="en-US" dirty="0"/>
            <a:t>A Definition Paragraph </a:t>
          </a:r>
          <a:endParaRPr lang="en-ID" dirty="0"/>
        </a:p>
      </dgm:t>
    </dgm:pt>
    <dgm:pt modelId="{8B563370-F574-4FA2-A8C6-CA1CA55E78AF}" type="parTrans" cxnId="{605B3FC2-A7AC-487D-B9B6-72C24F483145}">
      <dgm:prSet/>
      <dgm:spPr/>
      <dgm:t>
        <a:bodyPr/>
        <a:lstStyle/>
        <a:p>
          <a:endParaRPr lang="en-ID"/>
        </a:p>
      </dgm:t>
    </dgm:pt>
    <dgm:pt modelId="{29280E36-A410-4D39-B1D1-8488B26FEA8B}" type="sibTrans" cxnId="{605B3FC2-A7AC-487D-B9B6-72C24F483145}">
      <dgm:prSet/>
      <dgm:spPr/>
      <dgm:t>
        <a:bodyPr/>
        <a:lstStyle/>
        <a:p>
          <a:endParaRPr lang="en-ID"/>
        </a:p>
      </dgm:t>
    </dgm:pt>
    <dgm:pt modelId="{5A854857-9D73-474E-BF86-E387EF1B26C5}">
      <dgm:prSet phldrT="[Text]" phldr="0"/>
      <dgm:spPr/>
      <dgm:t>
        <a:bodyPr/>
        <a:lstStyle/>
        <a:p>
          <a:r>
            <a:rPr lang="en-ID" dirty="0"/>
            <a:t>explains what something is</a:t>
          </a:r>
        </a:p>
      </dgm:t>
    </dgm:pt>
    <dgm:pt modelId="{04968299-C104-42A5-8B88-8E64D696EEAF}" type="parTrans" cxnId="{5D599955-85D1-41D7-B00F-C22B765137CB}">
      <dgm:prSet/>
      <dgm:spPr/>
      <dgm:t>
        <a:bodyPr/>
        <a:lstStyle/>
        <a:p>
          <a:endParaRPr lang="en-ID"/>
        </a:p>
      </dgm:t>
    </dgm:pt>
    <dgm:pt modelId="{7992951E-7E69-4C32-9277-FFD8E65813F2}" type="sibTrans" cxnId="{5D599955-85D1-41D7-B00F-C22B765137CB}">
      <dgm:prSet/>
      <dgm:spPr/>
      <dgm:t>
        <a:bodyPr/>
        <a:lstStyle/>
        <a:p>
          <a:endParaRPr lang="en-ID"/>
        </a:p>
      </dgm:t>
    </dgm:pt>
    <dgm:pt modelId="{B6FFFA52-E546-4845-9417-F4606A45D541}">
      <dgm:prSet phldrT="[Text]" phldr="0"/>
      <dgm:spPr/>
      <dgm:t>
        <a:bodyPr/>
        <a:lstStyle/>
        <a:p>
          <a:r>
            <a:rPr lang="en-US" dirty="0"/>
            <a:t>gives facts, details, and examples to make the definition clear to the reader</a:t>
          </a:r>
          <a:endParaRPr lang="en-ID" dirty="0"/>
        </a:p>
      </dgm:t>
    </dgm:pt>
    <dgm:pt modelId="{D9382D04-5A21-4124-B403-CDB9A3AF3D70}" type="parTrans" cxnId="{7A3AEFD1-25EA-4DC0-A0A9-9E68E4B2AB88}">
      <dgm:prSet/>
      <dgm:spPr/>
      <dgm:t>
        <a:bodyPr/>
        <a:lstStyle/>
        <a:p>
          <a:endParaRPr lang="en-ID"/>
        </a:p>
      </dgm:t>
    </dgm:pt>
    <dgm:pt modelId="{38A22D7E-181B-4FE1-9AFF-CA796BC51027}" type="sibTrans" cxnId="{7A3AEFD1-25EA-4DC0-A0A9-9E68E4B2AB88}">
      <dgm:prSet/>
      <dgm:spPr/>
      <dgm:t>
        <a:bodyPr/>
        <a:lstStyle/>
        <a:p>
          <a:endParaRPr lang="en-ID"/>
        </a:p>
      </dgm:t>
    </dgm:pt>
    <dgm:pt modelId="{F54270B7-7169-43C2-B4A3-D8FBC12E310C}" type="pres">
      <dgm:prSet presAssocID="{2679BA0D-6D69-42DF-BFE8-03BE66DF48AA}" presName="Name0" presStyleCnt="0">
        <dgm:presLayoutVars>
          <dgm:dir/>
          <dgm:resizeHandles val="exact"/>
        </dgm:presLayoutVars>
      </dgm:prSet>
      <dgm:spPr/>
    </dgm:pt>
    <dgm:pt modelId="{EDBA88E2-F498-4615-A01F-53CD86A63A39}" type="pres">
      <dgm:prSet presAssocID="{D010B190-D480-4453-AAD6-3D41C9816033}" presName="node" presStyleLbl="node1" presStyleIdx="0" presStyleCnt="1">
        <dgm:presLayoutVars>
          <dgm:bulletEnabled val="1"/>
        </dgm:presLayoutVars>
      </dgm:prSet>
      <dgm:spPr/>
    </dgm:pt>
  </dgm:ptLst>
  <dgm:cxnLst>
    <dgm:cxn modelId="{378BB723-8EB0-4520-A6CE-5E657C2ECBC1}" type="presOf" srcId="{5A854857-9D73-474E-BF86-E387EF1B26C5}" destId="{EDBA88E2-F498-4615-A01F-53CD86A63A39}" srcOrd="0" destOrd="1" presId="urn:microsoft.com/office/officeart/2005/8/layout/process1"/>
    <dgm:cxn modelId="{D4CC325B-AAE2-4C6D-AC2E-A841131C7D78}" type="presOf" srcId="{B6FFFA52-E546-4845-9417-F4606A45D541}" destId="{EDBA88E2-F498-4615-A01F-53CD86A63A39}" srcOrd="0" destOrd="2" presId="urn:microsoft.com/office/officeart/2005/8/layout/process1"/>
    <dgm:cxn modelId="{04085264-B2C3-4BDE-A5A8-F62FD52D8F3D}" type="presOf" srcId="{D010B190-D480-4453-AAD6-3D41C9816033}" destId="{EDBA88E2-F498-4615-A01F-53CD86A63A39}" srcOrd="0" destOrd="0" presId="urn:microsoft.com/office/officeart/2005/8/layout/process1"/>
    <dgm:cxn modelId="{5D599955-85D1-41D7-B00F-C22B765137CB}" srcId="{D010B190-D480-4453-AAD6-3D41C9816033}" destId="{5A854857-9D73-474E-BF86-E387EF1B26C5}" srcOrd="0" destOrd="0" parTransId="{04968299-C104-42A5-8B88-8E64D696EEAF}" sibTransId="{7992951E-7E69-4C32-9277-FFD8E65813F2}"/>
    <dgm:cxn modelId="{605B3FC2-A7AC-487D-B9B6-72C24F483145}" srcId="{2679BA0D-6D69-42DF-BFE8-03BE66DF48AA}" destId="{D010B190-D480-4453-AAD6-3D41C9816033}" srcOrd="0" destOrd="0" parTransId="{8B563370-F574-4FA2-A8C6-CA1CA55E78AF}" sibTransId="{29280E36-A410-4D39-B1D1-8488B26FEA8B}"/>
    <dgm:cxn modelId="{7A3AEFD1-25EA-4DC0-A0A9-9E68E4B2AB88}" srcId="{D010B190-D480-4453-AAD6-3D41C9816033}" destId="{B6FFFA52-E546-4845-9417-F4606A45D541}" srcOrd="1" destOrd="0" parTransId="{D9382D04-5A21-4124-B403-CDB9A3AF3D70}" sibTransId="{38A22D7E-181B-4FE1-9AFF-CA796BC51027}"/>
    <dgm:cxn modelId="{EEE9DAD7-864F-4150-9E27-F9C18714753A}" type="presOf" srcId="{2679BA0D-6D69-42DF-BFE8-03BE66DF48AA}" destId="{F54270B7-7169-43C2-B4A3-D8FBC12E310C}" srcOrd="0" destOrd="0" presId="urn:microsoft.com/office/officeart/2005/8/layout/process1"/>
    <dgm:cxn modelId="{1D3C19A8-2D85-45A3-AB6F-851A3C0CF2F0}" type="presParOf" srcId="{F54270B7-7169-43C2-B4A3-D8FBC12E310C}" destId="{EDBA88E2-F498-4615-A01F-53CD86A63A39}"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730ADD-D459-4988-B1E8-557A5EA7E87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124D13BE-4E6D-4FA5-841A-10AB82B59CCE}">
      <dgm:prSet phldrT="[Text]"/>
      <dgm:spPr/>
      <dgm:t>
        <a:bodyPr/>
        <a:lstStyle/>
        <a:p>
          <a:r>
            <a:rPr lang="en-US" dirty="0"/>
            <a:t>Let us try to define a concept </a:t>
          </a:r>
          <a:endParaRPr lang="en-ID" b="1" dirty="0"/>
        </a:p>
      </dgm:t>
    </dgm:pt>
    <dgm:pt modelId="{4C13B3E7-8518-4117-9626-8C1552D8D533}" type="parTrans" cxnId="{CD8B3F7E-F068-4C53-869D-0D64935596C3}">
      <dgm:prSet/>
      <dgm:spPr/>
      <dgm:t>
        <a:bodyPr/>
        <a:lstStyle/>
        <a:p>
          <a:endParaRPr lang="en-ID"/>
        </a:p>
      </dgm:t>
    </dgm:pt>
    <dgm:pt modelId="{0EDE6B5B-9A36-4C55-BB72-6D186C63F935}" type="sibTrans" cxnId="{CD8B3F7E-F068-4C53-869D-0D64935596C3}">
      <dgm:prSet/>
      <dgm:spPr/>
      <dgm:t>
        <a:bodyPr/>
        <a:lstStyle/>
        <a:p>
          <a:endParaRPr lang="en-ID"/>
        </a:p>
      </dgm:t>
    </dgm:pt>
    <dgm:pt modelId="{CEEFAFD6-958A-4352-A5DB-3F361B5CEA7F}" type="pres">
      <dgm:prSet presAssocID="{57730ADD-D459-4988-B1E8-557A5EA7E87D}" presName="linear" presStyleCnt="0">
        <dgm:presLayoutVars>
          <dgm:animLvl val="lvl"/>
          <dgm:resizeHandles val="exact"/>
        </dgm:presLayoutVars>
      </dgm:prSet>
      <dgm:spPr/>
    </dgm:pt>
    <dgm:pt modelId="{183290F4-4FFB-4E7B-BC8D-2D381C511435}" type="pres">
      <dgm:prSet presAssocID="{124D13BE-4E6D-4FA5-841A-10AB82B59CCE}" presName="parentText" presStyleLbl="node1" presStyleIdx="0" presStyleCnt="1">
        <dgm:presLayoutVars>
          <dgm:chMax val="0"/>
          <dgm:bulletEnabled val="1"/>
        </dgm:presLayoutVars>
      </dgm:prSet>
      <dgm:spPr/>
    </dgm:pt>
  </dgm:ptLst>
  <dgm:cxnLst>
    <dgm:cxn modelId="{CD8B3F7E-F068-4C53-869D-0D64935596C3}" srcId="{57730ADD-D459-4988-B1E8-557A5EA7E87D}" destId="{124D13BE-4E6D-4FA5-841A-10AB82B59CCE}" srcOrd="0" destOrd="0" parTransId="{4C13B3E7-8518-4117-9626-8C1552D8D533}" sibTransId="{0EDE6B5B-9A36-4C55-BB72-6D186C63F935}"/>
    <dgm:cxn modelId="{417A9CC0-ACBB-4B92-88CF-AEA70D77D938}" type="presOf" srcId="{124D13BE-4E6D-4FA5-841A-10AB82B59CCE}" destId="{183290F4-4FFB-4E7B-BC8D-2D381C511435}" srcOrd="0" destOrd="0" presId="urn:microsoft.com/office/officeart/2005/8/layout/vList2"/>
    <dgm:cxn modelId="{7CE855D4-4C67-4B66-8F72-D323C9EC55CA}" type="presOf" srcId="{57730ADD-D459-4988-B1E8-557A5EA7E87D}" destId="{CEEFAFD6-958A-4352-A5DB-3F361B5CEA7F}" srcOrd="0" destOrd="0" presId="urn:microsoft.com/office/officeart/2005/8/layout/vList2"/>
    <dgm:cxn modelId="{1AB567A6-6F9F-46A8-90DF-D979138332D7}" type="presParOf" srcId="{CEEFAFD6-958A-4352-A5DB-3F361B5CEA7F}" destId="{183290F4-4FFB-4E7B-BC8D-2D381C51143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730ADD-D459-4988-B1E8-557A5EA7E87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124D13BE-4E6D-4FA5-841A-10AB82B59CCE}">
      <dgm:prSet phldrT="[Text]"/>
      <dgm:spPr/>
      <dgm:t>
        <a:bodyPr/>
        <a:lstStyle/>
        <a:p>
          <a:r>
            <a:rPr lang="en-US" dirty="0"/>
            <a:t>This paragraph is about a kind of food that is common in the southern part of </a:t>
          </a:r>
          <a:r>
            <a:rPr lang="en-ID" dirty="0"/>
            <a:t>Louisiana</a:t>
          </a:r>
          <a:endParaRPr lang="en-ID" b="1" dirty="0"/>
        </a:p>
      </dgm:t>
    </dgm:pt>
    <dgm:pt modelId="{4C13B3E7-8518-4117-9626-8C1552D8D533}" type="parTrans" cxnId="{CD8B3F7E-F068-4C53-869D-0D64935596C3}">
      <dgm:prSet/>
      <dgm:spPr/>
      <dgm:t>
        <a:bodyPr/>
        <a:lstStyle/>
        <a:p>
          <a:endParaRPr lang="en-ID"/>
        </a:p>
      </dgm:t>
    </dgm:pt>
    <dgm:pt modelId="{0EDE6B5B-9A36-4C55-BB72-6D186C63F935}" type="sibTrans" cxnId="{CD8B3F7E-F068-4C53-869D-0D64935596C3}">
      <dgm:prSet/>
      <dgm:spPr/>
      <dgm:t>
        <a:bodyPr/>
        <a:lstStyle/>
        <a:p>
          <a:endParaRPr lang="en-ID"/>
        </a:p>
      </dgm:t>
    </dgm:pt>
    <dgm:pt modelId="{CEEFAFD6-958A-4352-A5DB-3F361B5CEA7F}" type="pres">
      <dgm:prSet presAssocID="{57730ADD-D459-4988-B1E8-557A5EA7E87D}" presName="linear" presStyleCnt="0">
        <dgm:presLayoutVars>
          <dgm:animLvl val="lvl"/>
          <dgm:resizeHandles val="exact"/>
        </dgm:presLayoutVars>
      </dgm:prSet>
      <dgm:spPr/>
    </dgm:pt>
    <dgm:pt modelId="{183290F4-4FFB-4E7B-BC8D-2D381C511435}" type="pres">
      <dgm:prSet presAssocID="{124D13BE-4E6D-4FA5-841A-10AB82B59CCE}" presName="parentText" presStyleLbl="node1" presStyleIdx="0" presStyleCnt="1">
        <dgm:presLayoutVars>
          <dgm:chMax val="0"/>
          <dgm:bulletEnabled val="1"/>
        </dgm:presLayoutVars>
      </dgm:prSet>
      <dgm:spPr/>
    </dgm:pt>
  </dgm:ptLst>
  <dgm:cxnLst>
    <dgm:cxn modelId="{CD8B3F7E-F068-4C53-869D-0D64935596C3}" srcId="{57730ADD-D459-4988-B1E8-557A5EA7E87D}" destId="{124D13BE-4E6D-4FA5-841A-10AB82B59CCE}" srcOrd="0" destOrd="0" parTransId="{4C13B3E7-8518-4117-9626-8C1552D8D533}" sibTransId="{0EDE6B5B-9A36-4C55-BB72-6D186C63F935}"/>
    <dgm:cxn modelId="{417A9CC0-ACBB-4B92-88CF-AEA70D77D938}" type="presOf" srcId="{124D13BE-4E6D-4FA5-841A-10AB82B59CCE}" destId="{183290F4-4FFB-4E7B-BC8D-2D381C511435}" srcOrd="0" destOrd="0" presId="urn:microsoft.com/office/officeart/2005/8/layout/vList2"/>
    <dgm:cxn modelId="{7CE855D4-4C67-4B66-8F72-D323C9EC55CA}" type="presOf" srcId="{57730ADD-D459-4988-B1E8-557A5EA7E87D}" destId="{CEEFAFD6-958A-4352-A5DB-3F361B5CEA7F}" srcOrd="0" destOrd="0" presId="urn:microsoft.com/office/officeart/2005/8/layout/vList2"/>
    <dgm:cxn modelId="{1AB567A6-6F9F-46A8-90DF-D979138332D7}" type="presParOf" srcId="{CEEFAFD6-958A-4352-A5DB-3F361B5CEA7F}" destId="{183290F4-4FFB-4E7B-BC8D-2D381C51143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730ADD-D459-4988-B1E8-557A5EA7E87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124D13BE-4E6D-4FA5-841A-10AB82B59CCE}">
      <dgm:prSet phldrT="[Text]"/>
      <dgm:spPr/>
      <dgm:t>
        <a:bodyPr/>
        <a:lstStyle/>
        <a:p>
          <a:r>
            <a:rPr lang="en-US" dirty="0"/>
            <a:t>This paragraph defines something that many people think is wrong, but some people do it anyway. The practice can be harmful.</a:t>
          </a:r>
          <a:endParaRPr lang="en-ID" b="1" dirty="0"/>
        </a:p>
      </dgm:t>
    </dgm:pt>
    <dgm:pt modelId="{4C13B3E7-8518-4117-9626-8C1552D8D533}" type="parTrans" cxnId="{CD8B3F7E-F068-4C53-869D-0D64935596C3}">
      <dgm:prSet/>
      <dgm:spPr/>
      <dgm:t>
        <a:bodyPr/>
        <a:lstStyle/>
        <a:p>
          <a:endParaRPr lang="en-ID"/>
        </a:p>
      </dgm:t>
    </dgm:pt>
    <dgm:pt modelId="{0EDE6B5B-9A36-4C55-BB72-6D186C63F935}" type="sibTrans" cxnId="{CD8B3F7E-F068-4C53-869D-0D64935596C3}">
      <dgm:prSet/>
      <dgm:spPr/>
      <dgm:t>
        <a:bodyPr/>
        <a:lstStyle/>
        <a:p>
          <a:endParaRPr lang="en-ID"/>
        </a:p>
      </dgm:t>
    </dgm:pt>
    <dgm:pt modelId="{CEEFAFD6-958A-4352-A5DB-3F361B5CEA7F}" type="pres">
      <dgm:prSet presAssocID="{57730ADD-D459-4988-B1E8-557A5EA7E87D}" presName="linear" presStyleCnt="0">
        <dgm:presLayoutVars>
          <dgm:animLvl val="lvl"/>
          <dgm:resizeHandles val="exact"/>
        </dgm:presLayoutVars>
      </dgm:prSet>
      <dgm:spPr/>
    </dgm:pt>
    <dgm:pt modelId="{183290F4-4FFB-4E7B-BC8D-2D381C511435}" type="pres">
      <dgm:prSet presAssocID="{124D13BE-4E6D-4FA5-841A-10AB82B59CCE}" presName="parentText" presStyleLbl="node1" presStyleIdx="0" presStyleCnt="1">
        <dgm:presLayoutVars>
          <dgm:chMax val="0"/>
          <dgm:bulletEnabled val="1"/>
        </dgm:presLayoutVars>
      </dgm:prSet>
      <dgm:spPr/>
    </dgm:pt>
  </dgm:ptLst>
  <dgm:cxnLst>
    <dgm:cxn modelId="{CD8B3F7E-F068-4C53-869D-0D64935596C3}" srcId="{57730ADD-D459-4988-B1E8-557A5EA7E87D}" destId="{124D13BE-4E6D-4FA5-841A-10AB82B59CCE}" srcOrd="0" destOrd="0" parTransId="{4C13B3E7-8518-4117-9626-8C1552D8D533}" sibTransId="{0EDE6B5B-9A36-4C55-BB72-6D186C63F935}"/>
    <dgm:cxn modelId="{417A9CC0-ACBB-4B92-88CF-AEA70D77D938}" type="presOf" srcId="{124D13BE-4E6D-4FA5-841A-10AB82B59CCE}" destId="{183290F4-4FFB-4E7B-BC8D-2D381C511435}" srcOrd="0" destOrd="0" presId="urn:microsoft.com/office/officeart/2005/8/layout/vList2"/>
    <dgm:cxn modelId="{7CE855D4-4C67-4B66-8F72-D323C9EC55CA}" type="presOf" srcId="{57730ADD-D459-4988-B1E8-557A5EA7E87D}" destId="{CEEFAFD6-958A-4352-A5DB-3F361B5CEA7F}" srcOrd="0" destOrd="0" presId="urn:microsoft.com/office/officeart/2005/8/layout/vList2"/>
    <dgm:cxn modelId="{1AB567A6-6F9F-46A8-90DF-D979138332D7}" type="presParOf" srcId="{CEEFAFD6-958A-4352-A5DB-3F361B5CEA7F}" destId="{183290F4-4FFB-4E7B-BC8D-2D381C51143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730ADD-D459-4988-B1E8-557A5EA7E87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124D13BE-4E6D-4FA5-841A-10AB82B59CCE}">
      <dgm:prSet phldrT="[Text]"/>
      <dgm:spPr/>
      <dgm:t>
        <a:bodyPr/>
        <a:lstStyle/>
        <a:p>
          <a:r>
            <a:rPr lang="en-US" dirty="0"/>
            <a:t>What is your favorite snack food? This paragraph talks about one kind of popular snack food.</a:t>
          </a:r>
          <a:endParaRPr lang="en-ID" b="1" dirty="0"/>
        </a:p>
      </dgm:t>
    </dgm:pt>
    <dgm:pt modelId="{4C13B3E7-8518-4117-9626-8C1552D8D533}" type="parTrans" cxnId="{CD8B3F7E-F068-4C53-869D-0D64935596C3}">
      <dgm:prSet/>
      <dgm:spPr/>
      <dgm:t>
        <a:bodyPr/>
        <a:lstStyle/>
        <a:p>
          <a:endParaRPr lang="en-ID"/>
        </a:p>
      </dgm:t>
    </dgm:pt>
    <dgm:pt modelId="{0EDE6B5B-9A36-4C55-BB72-6D186C63F935}" type="sibTrans" cxnId="{CD8B3F7E-F068-4C53-869D-0D64935596C3}">
      <dgm:prSet/>
      <dgm:spPr/>
      <dgm:t>
        <a:bodyPr/>
        <a:lstStyle/>
        <a:p>
          <a:endParaRPr lang="en-ID"/>
        </a:p>
      </dgm:t>
    </dgm:pt>
    <dgm:pt modelId="{CEEFAFD6-958A-4352-A5DB-3F361B5CEA7F}" type="pres">
      <dgm:prSet presAssocID="{57730ADD-D459-4988-B1E8-557A5EA7E87D}" presName="linear" presStyleCnt="0">
        <dgm:presLayoutVars>
          <dgm:animLvl val="lvl"/>
          <dgm:resizeHandles val="exact"/>
        </dgm:presLayoutVars>
      </dgm:prSet>
      <dgm:spPr/>
    </dgm:pt>
    <dgm:pt modelId="{183290F4-4FFB-4E7B-BC8D-2D381C511435}" type="pres">
      <dgm:prSet presAssocID="{124D13BE-4E6D-4FA5-841A-10AB82B59CCE}" presName="parentText" presStyleLbl="node1" presStyleIdx="0" presStyleCnt="1">
        <dgm:presLayoutVars>
          <dgm:chMax val="0"/>
          <dgm:bulletEnabled val="1"/>
        </dgm:presLayoutVars>
      </dgm:prSet>
      <dgm:spPr/>
    </dgm:pt>
  </dgm:ptLst>
  <dgm:cxnLst>
    <dgm:cxn modelId="{CD8B3F7E-F068-4C53-869D-0D64935596C3}" srcId="{57730ADD-D459-4988-B1E8-557A5EA7E87D}" destId="{124D13BE-4E6D-4FA5-841A-10AB82B59CCE}" srcOrd="0" destOrd="0" parTransId="{4C13B3E7-8518-4117-9626-8C1552D8D533}" sibTransId="{0EDE6B5B-9A36-4C55-BB72-6D186C63F935}"/>
    <dgm:cxn modelId="{417A9CC0-ACBB-4B92-88CF-AEA70D77D938}" type="presOf" srcId="{124D13BE-4E6D-4FA5-841A-10AB82B59CCE}" destId="{183290F4-4FFB-4E7B-BC8D-2D381C511435}" srcOrd="0" destOrd="0" presId="urn:microsoft.com/office/officeart/2005/8/layout/vList2"/>
    <dgm:cxn modelId="{7CE855D4-4C67-4B66-8F72-D323C9EC55CA}" type="presOf" srcId="{57730ADD-D459-4988-B1E8-557A5EA7E87D}" destId="{CEEFAFD6-958A-4352-A5DB-3F361B5CEA7F}" srcOrd="0" destOrd="0" presId="urn:microsoft.com/office/officeart/2005/8/layout/vList2"/>
    <dgm:cxn modelId="{1AB567A6-6F9F-46A8-90DF-D979138332D7}" type="presParOf" srcId="{CEEFAFD6-958A-4352-A5DB-3F361B5CEA7F}" destId="{183290F4-4FFB-4E7B-BC8D-2D381C51143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730ADD-D459-4988-B1E8-557A5EA7E87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124D13BE-4E6D-4FA5-841A-10AB82B59CCE}">
      <dgm:prSet phldrT="[Text]"/>
      <dgm:spPr/>
      <dgm:t>
        <a:bodyPr/>
        <a:lstStyle/>
        <a:p>
          <a:r>
            <a:rPr lang="en-US" dirty="0"/>
            <a:t>How to effectively write a description paragraph?</a:t>
          </a:r>
          <a:endParaRPr lang="en-ID" b="1" dirty="0"/>
        </a:p>
      </dgm:t>
    </dgm:pt>
    <dgm:pt modelId="{4C13B3E7-8518-4117-9626-8C1552D8D533}" type="parTrans" cxnId="{CD8B3F7E-F068-4C53-869D-0D64935596C3}">
      <dgm:prSet/>
      <dgm:spPr/>
      <dgm:t>
        <a:bodyPr/>
        <a:lstStyle/>
        <a:p>
          <a:endParaRPr lang="en-ID"/>
        </a:p>
      </dgm:t>
    </dgm:pt>
    <dgm:pt modelId="{0EDE6B5B-9A36-4C55-BB72-6D186C63F935}" type="sibTrans" cxnId="{CD8B3F7E-F068-4C53-869D-0D64935596C3}">
      <dgm:prSet/>
      <dgm:spPr/>
      <dgm:t>
        <a:bodyPr/>
        <a:lstStyle/>
        <a:p>
          <a:endParaRPr lang="en-ID"/>
        </a:p>
      </dgm:t>
    </dgm:pt>
    <dgm:pt modelId="{CEEFAFD6-958A-4352-A5DB-3F361B5CEA7F}" type="pres">
      <dgm:prSet presAssocID="{57730ADD-D459-4988-B1E8-557A5EA7E87D}" presName="linear" presStyleCnt="0">
        <dgm:presLayoutVars>
          <dgm:animLvl val="lvl"/>
          <dgm:resizeHandles val="exact"/>
        </dgm:presLayoutVars>
      </dgm:prSet>
      <dgm:spPr/>
    </dgm:pt>
    <dgm:pt modelId="{183290F4-4FFB-4E7B-BC8D-2D381C511435}" type="pres">
      <dgm:prSet presAssocID="{124D13BE-4E6D-4FA5-841A-10AB82B59CCE}" presName="parentText" presStyleLbl="node1" presStyleIdx="0" presStyleCnt="1">
        <dgm:presLayoutVars>
          <dgm:chMax val="0"/>
          <dgm:bulletEnabled val="1"/>
        </dgm:presLayoutVars>
      </dgm:prSet>
      <dgm:spPr/>
    </dgm:pt>
  </dgm:ptLst>
  <dgm:cxnLst>
    <dgm:cxn modelId="{CD8B3F7E-F068-4C53-869D-0D64935596C3}" srcId="{57730ADD-D459-4988-B1E8-557A5EA7E87D}" destId="{124D13BE-4E6D-4FA5-841A-10AB82B59CCE}" srcOrd="0" destOrd="0" parTransId="{4C13B3E7-8518-4117-9626-8C1552D8D533}" sibTransId="{0EDE6B5B-9A36-4C55-BB72-6D186C63F935}"/>
    <dgm:cxn modelId="{417A9CC0-ACBB-4B92-88CF-AEA70D77D938}" type="presOf" srcId="{124D13BE-4E6D-4FA5-841A-10AB82B59CCE}" destId="{183290F4-4FFB-4E7B-BC8D-2D381C511435}" srcOrd="0" destOrd="0" presId="urn:microsoft.com/office/officeart/2005/8/layout/vList2"/>
    <dgm:cxn modelId="{7CE855D4-4C67-4B66-8F72-D323C9EC55CA}" type="presOf" srcId="{57730ADD-D459-4988-B1E8-557A5EA7E87D}" destId="{CEEFAFD6-958A-4352-A5DB-3F361B5CEA7F}" srcOrd="0" destOrd="0" presId="urn:microsoft.com/office/officeart/2005/8/layout/vList2"/>
    <dgm:cxn modelId="{1AB567A6-6F9F-46A8-90DF-D979138332D7}" type="presParOf" srcId="{CEEFAFD6-958A-4352-A5DB-3F361B5CEA7F}" destId="{183290F4-4FFB-4E7B-BC8D-2D381C51143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290F4-4FFB-4E7B-BC8D-2D381C511435}">
      <dsp:nvSpPr>
        <dsp:cNvPr id="0" name=""/>
        <dsp:cNvSpPr/>
      </dsp:nvSpPr>
      <dsp:spPr>
        <a:xfrm>
          <a:off x="0" y="1608192"/>
          <a:ext cx="10591799" cy="258570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What is a Definition paragraph ?</a:t>
          </a:r>
          <a:endParaRPr lang="en-ID" sz="6500" b="1" kern="1200" dirty="0"/>
        </a:p>
      </dsp:txBody>
      <dsp:txXfrm>
        <a:off x="126223" y="1734415"/>
        <a:ext cx="10339353" cy="23332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DA39B-2F72-45BB-9F88-9FD383DB77B9}">
      <dsp:nvSpPr>
        <dsp:cNvPr id="0" name=""/>
        <dsp:cNvSpPr/>
      </dsp:nvSpPr>
      <dsp:spPr>
        <a:xfrm>
          <a:off x="0" y="254012"/>
          <a:ext cx="9766300" cy="1559025"/>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Include Examples </a:t>
          </a:r>
          <a:endParaRPr lang="en-ID" sz="6500" kern="1200" dirty="0"/>
        </a:p>
      </dsp:txBody>
      <dsp:txXfrm>
        <a:off x="76105" y="330117"/>
        <a:ext cx="9614090" cy="1406815"/>
      </dsp:txXfrm>
    </dsp:sp>
    <dsp:sp modelId="{E43FFC3C-30E9-4724-9377-6FA81B144D57}">
      <dsp:nvSpPr>
        <dsp:cNvPr id="0" name=""/>
        <dsp:cNvSpPr/>
      </dsp:nvSpPr>
      <dsp:spPr>
        <a:xfrm>
          <a:off x="0" y="1813037"/>
          <a:ext cx="9766300" cy="3901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080" tIns="82550" rIns="462280" bIns="82550" numCol="1" spcCol="1270" anchor="t" anchorCtr="0">
          <a:noAutofit/>
        </a:bodyPr>
        <a:lstStyle/>
        <a:p>
          <a:pPr marL="285750" lvl="1" indent="-285750" algn="l" defTabSz="2266950">
            <a:lnSpc>
              <a:spcPct val="90000"/>
            </a:lnSpc>
            <a:spcBef>
              <a:spcPct val="0"/>
            </a:spcBef>
            <a:spcAft>
              <a:spcPct val="20000"/>
            </a:spcAft>
            <a:buChar char="•"/>
          </a:pPr>
          <a:r>
            <a:rPr lang="en-ID" sz="5100" kern="1200" dirty="0"/>
            <a:t>Good writers include examples, </a:t>
          </a:r>
          <a:r>
            <a:rPr lang="en-US" sz="5100" kern="1200" dirty="0"/>
            <a:t>especially when they are writing about a difficult </a:t>
          </a:r>
          <a:r>
            <a:rPr lang="en-ID" sz="5100" kern="1200" dirty="0"/>
            <a:t>or abstract topic.</a:t>
          </a:r>
        </a:p>
        <a:p>
          <a:pPr marL="285750" lvl="1" indent="-285750" algn="l" defTabSz="2266950">
            <a:lnSpc>
              <a:spcPct val="90000"/>
            </a:lnSpc>
            <a:spcBef>
              <a:spcPct val="0"/>
            </a:spcBef>
            <a:spcAft>
              <a:spcPct val="20000"/>
            </a:spcAft>
            <a:buChar char="•"/>
          </a:pPr>
          <a:endParaRPr lang="en-ID" sz="5100" kern="1200" dirty="0"/>
        </a:p>
      </dsp:txBody>
      <dsp:txXfrm>
        <a:off x="0" y="1813037"/>
        <a:ext cx="9766300" cy="39019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DA39B-2F72-45BB-9F88-9FD383DB77B9}">
      <dsp:nvSpPr>
        <dsp:cNvPr id="0" name=""/>
        <dsp:cNvSpPr/>
      </dsp:nvSpPr>
      <dsp:spPr>
        <a:xfrm>
          <a:off x="0" y="1027674"/>
          <a:ext cx="9766300" cy="1559025"/>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Where to Put an Example</a:t>
          </a:r>
          <a:endParaRPr lang="en-ID" sz="6500" kern="1200" dirty="0"/>
        </a:p>
      </dsp:txBody>
      <dsp:txXfrm>
        <a:off x="76105" y="1103779"/>
        <a:ext cx="9614090" cy="1406815"/>
      </dsp:txXfrm>
    </dsp:sp>
    <dsp:sp modelId="{E43FFC3C-30E9-4724-9377-6FA81B144D57}">
      <dsp:nvSpPr>
        <dsp:cNvPr id="0" name=""/>
        <dsp:cNvSpPr/>
      </dsp:nvSpPr>
      <dsp:spPr>
        <a:xfrm>
          <a:off x="0" y="2586699"/>
          <a:ext cx="9766300" cy="235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080" tIns="82550" rIns="462280" bIns="82550" numCol="1" spcCol="1270" anchor="t" anchorCtr="0">
          <a:noAutofit/>
        </a:bodyPr>
        <a:lstStyle/>
        <a:p>
          <a:pPr marL="285750" lvl="1" indent="-285750" algn="l" defTabSz="2266950">
            <a:lnSpc>
              <a:spcPct val="90000"/>
            </a:lnSpc>
            <a:spcBef>
              <a:spcPct val="0"/>
            </a:spcBef>
            <a:spcAft>
              <a:spcPct val="20000"/>
            </a:spcAft>
            <a:buChar char="•"/>
          </a:pPr>
          <a:r>
            <a:rPr lang="en-US" sz="5100" kern="1200" dirty="0"/>
            <a:t>The best place to put an example is usually just after you have explained an idea. </a:t>
          </a:r>
          <a:endParaRPr lang="en-ID" sz="5100" kern="1200" dirty="0"/>
        </a:p>
      </dsp:txBody>
      <dsp:txXfrm>
        <a:off x="0" y="2586699"/>
        <a:ext cx="9766300" cy="23546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DA39B-2F72-45BB-9F88-9FD383DB77B9}">
      <dsp:nvSpPr>
        <dsp:cNvPr id="0" name=""/>
        <dsp:cNvSpPr/>
      </dsp:nvSpPr>
      <dsp:spPr>
        <a:xfrm>
          <a:off x="0" y="1691649"/>
          <a:ext cx="9766300" cy="258570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Citing Exact Words from a Source</a:t>
          </a:r>
          <a:endParaRPr lang="en-ID" sz="6500" kern="1200" dirty="0"/>
        </a:p>
      </dsp:txBody>
      <dsp:txXfrm>
        <a:off x="126223" y="1817872"/>
        <a:ext cx="9513854" cy="23332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DA39B-2F72-45BB-9F88-9FD383DB77B9}">
      <dsp:nvSpPr>
        <dsp:cNvPr id="0" name=""/>
        <dsp:cNvSpPr/>
      </dsp:nvSpPr>
      <dsp:spPr>
        <a:xfrm>
          <a:off x="0" y="1197324"/>
          <a:ext cx="9766300" cy="357435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When you write, the ideas and the words are usually your own.</a:t>
          </a:r>
          <a:endParaRPr lang="en-ID" sz="6500" kern="1200" dirty="0"/>
        </a:p>
      </dsp:txBody>
      <dsp:txXfrm>
        <a:off x="174485" y="1371809"/>
        <a:ext cx="9417330" cy="32253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DA39B-2F72-45BB-9F88-9FD383DB77B9}">
      <dsp:nvSpPr>
        <dsp:cNvPr id="0" name=""/>
        <dsp:cNvSpPr/>
      </dsp:nvSpPr>
      <dsp:spPr>
        <a:xfrm>
          <a:off x="0" y="664974"/>
          <a:ext cx="9766300" cy="463905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However, sometimes you might want to borrow words from </a:t>
          </a:r>
          <a:r>
            <a:rPr lang="en-US" sz="6500" kern="1200" dirty="0" err="1"/>
            <a:t>asource</a:t>
          </a:r>
          <a:r>
            <a:rPr lang="en-US" sz="6500" kern="1200" dirty="0"/>
            <a:t> such as a book or </a:t>
          </a:r>
          <a:r>
            <a:rPr lang="en-US" sz="6500" kern="1200" dirty="0" err="1"/>
            <a:t>aperson</a:t>
          </a:r>
          <a:r>
            <a:rPr lang="en-US" sz="6500" kern="1200" dirty="0"/>
            <a:t>.</a:t>
          </a:r>
          <a:endParaRPr lang="en-ID" sz="6500" kern="1200" dirty="0"/>
        </a:p>
      </dsp:txBody>
      <dsp:txXfrm>
        <a:off x="226460" y="891434"/>
        <a:ext cx="9313380" cy="418613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DA39B-2F72-45BB-9F88-9FD383DB77B9}">
      <dsp:nvSpPr>
        <dsp:cNvPr id="0" name=""/>
        <dsp:cNvSpPr/>
      </dsp:nvSpPr>
      <dsp:spPr>
        <a:xfrm>
          <a:off x="0" y="1197324"/>
          <a:ext cx="9766300" cy="357435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There are three ways to write a definition with a direct quotation</a:t>
          </a:r>
          <a:endParaRPr lang="en-ID" sz="6500" kern="1200" dirty="0"/>
        </a:p>
      </dsp:txBody>
      <dsp:txXfrm>
        <a:off x="174485" y="1371809"/>
        <a:ext cx="9417330" cy="32253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DA39B-2F72-45BB-9F88-9FD383DB77B9}">
      <dsp:nvSpPr>
        <dsp:cNvPr id="0" name=""/>
        <dsp:cNvSpPr/>
      </dsp:nvSpPr>
      <dsp:spPr>
        <a:xfrm>
          <a:off x="0" y="31950"/>
          <a:ext cx="9766300" cy="186966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b="1" kern="1200" dirty="0"/>
            <a:t>According to the Cambridge Dictionary, gossip is ….</a:t>
          </a:r>
          <a:endParaRPr lang="en-ID" sz="4700" b="1" kern="1200" dirty="0"/>
        </a:p>
      </dsp:txBody>
      <dsp:txXfrm>
        <a:off x="91269" y="123219"/>
        <a:ext cx="9583762" cy="1687122"/>
      </dsp:txXfrm>
    </dsp:sp>
    <dsp:sp modelId="{AEC2DC42-FE30-4B64-92C5-89F90D14E1D2}">
      <dsp:nvSpPr>
        <dsp:cNvPr id="0" name=""/>
        <dsp:cNvSpPr/>
      </dsp:nvSpPr>
      <dsp:spPr>
        <a:xfrm>
          <a:off x="0" y="2049669"/>
          <a:ext cx="9766300" cy="186966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b="1" kern="1200" dirty="0"/>
            <a:t>The Cambridge Dictionary defines gossip as….</a:t>
          </a:r>
          <a:endParaRPr lang="en-ID" sz="4700" b="1" kern="1200" dirty="0"/>
        </a:p>
      </dsp:txBody>
      <dsp:txXfrm>
        <a:off x="91269" y="2140938"/>
        <a:ext cx="9583762" cy="1687122"/>
      </dsp:txXfrm>
    </dsp:sp>
    <dsp:sp modelId="{B23E1DA9-FDB7-42ED-8997-DC1D963CC2C7}">
      <dsp:nvSpPr>
        <dsp:cNvPr id="0" name=""/>
        <dsp:cNvSpPr/>
      </dsp:nvSpPr>
      <dsp:spPr>
        <a:xfrm>
          <a:off x="0" y="4054690"/>
          <a:ext cx="9766300" cy="186966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b="1" kern="1200" dirty="0"/>
            <a:t>In the Cambridge Dictionary, gossip is defined as ..</a:t>
          </a:r>
          <a:endParaRPr lang="en-ID" sz="4700" b="1" kern="1200" dirty="0"/>
        </a:p>
      </dsp:txBody>
      <dsp:txXfrm>
        <a:off x="91269" y="4145959"/>
        <a:ext cx="9583762" cy="168712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DA39B-2F72-45BB-9F88-9FD383DB77B9}">
      <dsp:nvSpPr>
        <dsp:cNvPr id="0" name=""/>
        <dsp:cNvSpPr/>
      </dsp:nvSpPr>
      <dsp:spPr>
        <a:xfrm>
          <a:off x="0" y="2204987"/>
          <a:ext cx="9766300" cy="1559025"/>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Using adjective clause</a:t>
          </a:r>
          <a:endParaRPr lang="en-ID" sz="6500" kern="1200" dirty="0"/>
        </a:p>
      </dsp:txBody>
      <dsp:txXfrm>
        <a:off x="76105" y="2281092"/>
        <a:ext cx="9614090" cy="140681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DA39B-2F72-45BB-9F88-9FD383DB77B9}">
      <dsp:nvSpPr>
        <dsp:cNvPr id="0" name=""/>
        <dsp:cNvSpPr/>
      </dsp:nvSpPr>
      <dsp:spPr>
        <a:xfrm>
          <a:off x="0" y="664974"/>
          <a:ext cx="9766300" cy="463905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One of the most common ways to write a definition is by using </a:t>
          </a:r>
          <a:r>
            <a:rPr lang="en-US" sz="6500" b="1" kern="1200" dirty="0"/>
            <a:t>an adjective clause</a:t>
          </a:r>
          <a:endParaRPr lang="en-ID" sz="6500" kern="1200" dirty="0"/>
        </a:p>
      </dsp:txBody>
      <dsp:txXfrm>
        <a:off x="226460" y="891434"/>
        <a:ext cx="9313380" cy="418613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DA39B-2F72-45BB-9F88-9FD383DB77B9}">
      <dsp:nvSpPr>
        <dsp:cNvPr id="0" name=""/>
        <dsp:cNvSpPr/>
      </dsp:nvSpPr>
      <dsp:spPr>
        <a:xfrm>
          <a:off x="0" y="999"/>
          <a:ext cx="9766300" cy="596700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280" tIns="335280" rIns="335280" bIns="335280" numCol="1" spcCol="1270" anchor="ctr" anchorCtr="0">
          <a:noAutofit/>
        </a:bodyPr>
        <a:lstStyle/>
        <a:p>
          <a:pPr marL="0" lvl="0" indent="0" algn="l" defTabSz="3911600">
            <a:lnSpc>
              <a:spcPct val="90000"/>
            </a:lnSpc>
            <a:spcBef>
              <a:spcPct val="0"/>
            </a:spcBef>
            <a:spcAft>
              <a:spcPct val="35000"/>
            </a:spcAft>
            <a:buNone/>
          </a:pPr>
          <a:r>
            <a:rPr lang="en-US" sz="8800" b="1" kern="1200" dirty="0"/>
            <a:t>An adjective clause </a:t>
          </a:r>
          <a:r>
            <a:rPr lang="en-US" sz="8800" kern="1200" dirty="0"/>
            <a:t>describes </a:t>
          </a:r>
          <a:r>
            <a:rPr lang="en-US" sz="8800" b="1" kern="1200" dirty="0"/>
            <a:t>a noun </a:t>
          </a:r>
          <a:r>
            <a:rPr lang="en-US" sz="8800" kern="1200" dirty="0"/>
            <a:t>that </a:t>
          </a:r>
          <a:r>
            <a:rPr lang="en-US" sz="8800" b="1" kern="1200" dirty="0"/>
            <a:t>comes before it</a:t>
          </a:r>
          <a:endParaRPr lang="en-ID" sz="8800" b="1" kern="1200" dirty="0"/>
        </a:p>
      </dsp:txBody>
      <dsp:txXfrm>
        <a:off x="291285" y="292284"/>
        <a:ext cx="9183730" cy="5384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B58A6-F629-4315-B2E2-DA7425DB525F}">
      <dsp:nvSpPr>
        <dsp:cNvPr id="0" name=""/>
        <dsp:cNvSpPr/>
      </dsp:nvSpPr>
      <dsp:spPr>
        <a:xfrm>
          <a:off x="1698825" y="420885"/>
          <a:ext cx="7506937" cy="2345917"/>
        </a:xfrm>
        <a:prstGeom prst="rect">
          <a:avLst/>
        </a:prstGeom>
        <a:solidFill>
          <a:schemeClr val="dk1">
            <a:alpha val="40000"/>
            <a:tint val="40000"/>
            <a:hueOff val="0"/>
            <a:satOff val="0"/>
            <a:lumOff val="0"/>
            <a:alphaOff val="0"/>
          </a:schemeClr>
        </a:solidFill>
        <a:ln w="12700"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88968" tIns="114300" rIns="114300" bIns="114300" numCol="1" spcCol="1270" anchor="ctr" anchorCtr="0">
          <a:noAutofit/>
        </a:bodyPr>
        <a:lstStyle/>
        <a:p>
          <a:pPr marL="0" lvl="0" indent="0" algn="l" defTabSz="1333500">
            <a:lnSpc>
              <a:spcPct val="90000"/>
            </a:lnSpc>
            <a:spcBef>
              <a:spcPct val="0"/>
            </a:spcBef>
            <a:spcAft>
              <a:spcPct val="35000"/>
            </a:spcAft>
            <a:buNone/>
          </a:pPr>
          <a:r>
            <a:rPr lang="en-ID" sz="3000" kern="1200" dirty="0"/>
            <a:t>A definition paragraph defines something</a:t>
          </a:r>
          <a:endParaRPr lang="en-ID" sz="3000" b="1" kern="1200" dirty="0"/>
        </a:p>
      </dsp:txBody>
      <dsp:txXfrm>
        <a:off x="1698825" y="420885"/>
        <a:ext cx="7506937" cy="2345917"/>
      </dsp:txXfrm>
    </dsp:sp>
    <dsp:sp modelId="{4790961B-15E9-41AA-88AC-251C97C58D58}">
      <dsp:nvSpPr>
        <dsp:cNvPr id="0" name=""/>
        <dsp:cNvSpPr/>
      </dsp:nvSpPr>
      <dsp:spPr>
        <a:xfrm>
          <a:off x="1386036" y="82031"/>
          <a:ext cx="1642142" cy="2463213"/>
        </a:xfrm>
        <a:prstGeom prst="rect">
          <a:avLst/>
        </a:prstGeom>
        <a:solidFill>
          <a:schemeClr val="dk1">
            <a:tint val="40000"/>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3AAB54-166B-490A-B1DB-A018ADE81F7D}">
      <dsp:nvSpPr>
        <dsp:cNvPr id="0" name=""/>
        <dsp:cNvSpPr/>
      </dsp:nvSpPr>
      <dsp:spPr>
        <a:xfrm>
          <a:off x="1698825" y="3374135"/>
          <a:ext cx="7506937" cy="2345917"/>
        </a:xfrm>
        <a:prstGeom prst="rect">
          <a:avLst/>
        </a:prstGeom>
        <a:solidFill>
          <a:schemeClr val="dk1">
            <a:alpha val="40000"/>
            <a:tint val="40000"/>
            <a:hueOff val="0"/>
            <a:satOff val="0"/>
            <a:lumOff val="0"/>
            <a:alphaOff val="0"/>
          </a:schemeClr>
        </a:solidFill>
        <a:ln w="12700"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88968"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The word definition comes from the verb to define, which means "to state the meaning of a word or to describe the basic </a:t>
          </a:r>
          <a:r>
            <a:rPr lang="en-US" sz="3000" b="1" kern="1200"/>
            <a:t>qualities of </a:t>
          </a:r>
          <a:r>
            <a:rPr lang="en-ID" sz="3000" b="1" kern="1200"/>
            <a:t>something."</a:t>
          </a:r>
          <a:endParaRPr lang="en-ID" sz="3000" b="1" kern="1200" dirty="0"/>
        </a:p>
      </dsp:txBody>
      <dsp:txXfrm>
        <a:off x="1698825" y="3374135"/>
        <a:ext cx="7506937" cy="2345917"/>
      </dsp:txXfrm>
    </dsp:sp>
    <dsp:sp modelId="{5CFFDEE9-FBA9-4D8A-9FB3-482A57BA1389}">
      <dsp:nvSpPr>
        <dsp:cNvPr id="0" name=""/>
        <dsp:cNvSpPr/>
      </dsp:nvSpPr>
      <dsp:spPr>
        <a:xfrm>
          <a:off x="1386036" y="3035281"/>
          <a:ext cx="1642142" cy="2463213"/>
        </a:xfrm>
        <a:prstGeom prst="rect">
          <a:avLst/>
        </a:prstGeom>
        <a:solidFill>
          <a:schemeClr val="dk1">
            <a:tint val="40000"/>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290F4-4FFB-4E7B-BC8D-2D381C511435}">
      <dsp:nvSpPr>
        <dsp:cNvPr id="0" name=""/>
        <dsp:cNvSpPr/>
      </dsp:nvSpPr>
      <dsp:spPr>
        <a:xfrm>
          <a:off x="0" y="581517"/>
          <a:ext cx="10591799" cy="463905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In a definition paragraph, the writer's main purpose is to tell you what </a:t>
          </a:r>
          <a:r>
            <a:rPr lang="en-ID" sz="6500" kern="1200" dirty="0"/>
            <a:t>something is.</a:t>
          </a:r>
          <a:endParaRPr lang="en-ID" sz="6500" b="1" kern="1200" dirty="0"/>
        </a:p>
      </dsp:txBody>
      <dsp:txXfrm>
        <a:off x="226460" y="807977"/>
        <a:ext cx="10138879" cy="41861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A88E2-F498-4615-A01F-53CD86A63A39}">
      <dsp:nvSpPr>
        <dsp:cNvPr id="0" name=""/>
        <dsp:cNvSpPr/>
      </dsp:nvSpPr>
      <dsp:spPr>
        <a:xfrm>
          <a:off x="0" y="270933"/>
          <a:ext cx="8128000" cy="4876800"/>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t" anchorCtr="0">
          <a:noAutofit/>
        </a:bodyPr>
        <a:lstStyle/>
        <a:p>
          <a:pPr marL="0" lvl="0" indent="0" algn="l" defTabSz="2667000">
            <a:lnSpc>
              <a:spcPct val="90000"/>
            </a:lnSpc>
            <a:spcBef>
              <a:spcPct val="0"/>
            </a:spcBef>
            <a:spcAft>
              <a:spcPct val="35000"/>
            </a:spcAft>
            <a:buNone/>
          </a:pPr>
          <a:r>
            <a:rPr lang="en-US" sz="6000" kern="1200" dirty="0"/>
            <a:t>A Definition Paragraph </a:t>
          </a:r>
          <a:endParaRPr lang="en-ID" sz="6000" kern="1200" dirty="0"/>
        </a:p>
        <a:p>
          <a:pPr marL="285750" lvl="1" indent="-285750" algn="l" defTabSz="2089150">
            <a:lnSpc>
              <a:spcPct val="90000"/>
            </a:lnSpc>
            <a:spcBef>
              <a:spcPct val="0"/>
            </a:spcBef>
            <a:spcAft>
              <a:spcPct val="15000"/>
            </a:spcAft>
            <a:buChar char="•"/>
          </a:pPr>
          <a:r>
            <a:rPr lang="en-ID" sz="4700" kern="1200" dirty="0"/>
            <a:t>explains what something is</a:t>
          </a:r>
        </a:p>
        <a:p>
          <a:pPr marL="285750" lvl="1" indent="-285750" algn="l" defTabSz="2089150">
            <a:lnSpc>
              <a:spcPct val="90000"/>
            </a:lnSpc>
            <a:spcBef>
              <a:spcPct val="0"/>
            </a:spcBef>
            <a:spcAft>
              <a:spcPct val="15000"/>
            </a:spcAft>
            <a:buChar char="•"/>
          </a:pPr>
          <a:r>
            <a:rPr lang="en-US" sz="4700" kern="1200" dirty="0"/>
            <a:t>gives facts, details, and examples to make the definition clear to the reader</a:t>
          </a:r>
          <a:endParaRPr lang="en-ID" sz="4700" kern="1200" dirty="0"/>
        </a:p>
      </dsp:txBody>
      <dsp:txXfrm>
        <a:off x="142837" y="413770"/>
        <a:ext cx="7842326" cy="45911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290F4-4FFB-4E7B-BC8D-2D381C511435}">
      <dsp:nvSpPr>
        <dsp:cNvPr id="0" name=""/>
        <dsp:cNvSpPr/>
      </dsp:nvSpPr>
      <dsp:spPr>
        <a:xfrm>
          <a:off x="0" y="2121530"/>
          <a:ext cx="10591799" cy="1559025"/>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Let us try to define a concept </a:t>
          </a:r>
          <a:endParaRPr lang="en-ID" sz="6500" b="1" kern="1200" dirty="0"/>
        </a:p>
      </dsp:txBody>
      <dsp:txXfrm>
        <a:off x="76105" y="2197635"/>
        <a:ext cx="10439589" cy="14068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290F4-4FFB-4E7B-BC8D-2D381C511435}">
      <dsp:nvSpPr>
        <dsp:cNvPr id="0" name=""/>
        <dsp:cNvSpPr/>
      </dsp:nvSpPr>
      <dsp:spPr>
        <a:xfrm>
          <a:off x="0" y="581517"/>
          <a:ext cx="10591799" cy="463905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This paragraph is about a kind of food that is common in the southern part of </a:t>
          </a:r>
          <a:r>
            <a:rPr lang="en-ID" sz="6500" kern="1200" dirty="0"/>
            <a:t>Louisiana</a:t>
          </a:r>
          <a:endParaRPr lang="en-ID" sz="6500" b="1" kern="1200" dirty="0"/>
        </a:p>
      </dsp:txBody>
      <dsp:txXfrm>
        <a:off x="226460" y="807977"/>
        <a:ext cx="10138879" cy="41861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290F4-4FFB-4E7B-BC8D-2D381C511435}">
      <dsp:nvSpPr>
        <dsp:cNvPr id="0" name=""/>
        <dsp:cNvSpPr/>
      </dsp:nvSpPr>
      <dsp:spPr>
        <a:xfrm>
          <a:off x="0" y="130482"/>
          <a:ext cx="10591799" cy="5541119"/>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l" defTabSz="2844800">
            <a:lnSpc>
              <a:spcPct val="90000"/>
            </a:lnSpc>
            <a:spcBef>
              <a:spcPct val="0"/>
            </a:spcBef>
            <a:spcAft>
              <a:spcPct val="35000"/>
            </a:spcAft>
            <a:buNone/>
          </a:pPr>
          <a:r>
            <a:rPr lang="en-US" sz="6400" kern="1200" dirty="0"/>
            <a:t>This paragraph defines something that many people think is wrong, but some people do it anyway. The practice can be harmful.</a:t>
          </a:r>
          <a:endParaRPr lang="en-ID" sz="6400" b="1" kern="1200" dirty="0"/>
        </a:p>
      </dsp:txBody>
      <dsp:txXfrm>
        <a:off x="270495" y="400977"/>
        <a:ext cx="10050809" cy="50001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290F4-4FFB-4E7B-BC8D-2D381C511435}">
      <dsp:nvSpPr>
        <dsp:cNvPr id="0" name=""/>
        <dsp:cNvSpPr/>
      </dsp:nvSpPr>
      <dsp:spPr>
        <a:xfrm>
          <a:off x="0" y="581517"/>
          <a:ext cx="10591799" cy="463905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What is your favorite snack food? This paragraph talks about one kind of popular snack food.</a:t>
          </a:r>
          <a:endParaRPr lang="en-ID" sz="6500" b="1" kern="1200" dirty="0"/>
        </a:p>
      </dsp:txBody>
      <dsp:txXfrm>
        <a:off x="226460" y="807977"/>
        <a:ext cx="10138879" cy="41861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290F4-4FFB-4E7B-BC8D-2D381C511435}">
      <dsp:nvSpPr>
        <dsp:cNvPr id="0" name=""/>
        <dsp:cNvSpPr/>
      </dsp:nvSpPr>
      <dsp:spPr>
        <a:xfrm>
          <a:off x="0" y="1608192"/>
          <a:ext cx="10591799" cy="258570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How to effectively write a description paragraph?</a:t>
          </a:r>
          <a:endParaRPr lang="en-ID" sz="6500" b="1" kern="1200" dirty="0"/>
        </a:p>
      </dsp:txBody>
      <dsp:txXfrm>
        <a:off x="126223" y="1734415"/>
        <a:ext cx="10339353" cy="23332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9788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8172840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3775407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7772509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68056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12/10/2025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677022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12/10/2025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91465193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12/10/2025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800846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DE6118-2437-4B30-8E3C-4D2BE6020583}" type="datetimeFigureOut">
              <a:rPr lang="en-US" smtClean="0"/>
              <a:t>12/10/2025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7205656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7DE6118-2437-4B30-8E3C-4D2BE6020583}" type="datetimeFigureOut">
              <a:rPr lang="en-US" smtClean="0"/>
              <a:pPr/>
              <a:t>12/10/2025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5851583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12/10/2025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0460615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7DE6118-2437-4B30-8E3C-4D2BE6020583}" type="datetimeFigureOut">
              <a:rPr lang="en-US" smtClean="0"/>
              <a:pPr/>
              <a:t>12/10/2025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9E57DC2-970A-4B3E-BB1C-7A09969E49DF}"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245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7.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0.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7.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7.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31EC-E40E-6DEF-1134-ADFA1C9848F9}"/>
              </a:ext>
            </a:extLst>
          </p:cNvPr>
          <p:cNvSpPr>
            <a:spLocks noGrp="1"/>
          </p:cNvSpPr>
          <p:nvPr>
            <p:ph type="ctrTitle"/>
          </p:nvPr>
        </p:nvSpPr>
        <p:spPr/>
        <p:txBody>
          <a:bodyPr>
            <a:normAutofit/>
          </a:bodyPr>
          <a:lstStyle/>
          <a:p>
            <a:r>
              <a:rPr lang="en-US" dirty="0"/>
              <a:t>Writing A Definition Paragraph </a:t>
            </a:r>
            <a:endParaRPr lang="en-ID" dirty="0"/>
          </a:p>
        </p:txBody>
      </p:sp>
      <p:sp>
        <p:nvSpPr>
          <p:cNvPr id="3" name="Subtitle 2">
            <a:extLst>
              <a:ext uri="{FF2B5EF4-FFF2-40B4-BE49-F238E27FC236}">
                <a16:creationId xmlns:a16="http://schemas.microsoft.com/office/drawing/2014/main" id="{A30D1DDF-1993-FB38-0CFF-2923B16C7168}"/>
              </a:ext>
            </a:extLst>
          </p:cNvPr>
          <p:cNvSpPr>
            <a:spLocks noGrp="1"/>
          </p:cNvSpPr>
          <p:nvPr>
            <p:ph type="subTitle" idx="1"/>
          </p:nvPr>
        </p:nvSpPr>
        <p:spPr/>
        <p:txBody>
          <a:bodyPr/>
          <a:lstStyle/>
          <a:p>
            <a:endParaRPr lang="en-ID"/>
          </a:p>
        </p:txBody>
      </p:sp>
    </p:spTree>
    <p:extLst>
      <p:ext uri="{BB962C8B-B14F-4D97-AF65-F5344CB8AC3E}">
        <p14:creationId xmlns:p14="http://schemas.microsoft.com/office/powerpoint/2010/main" val="25121538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38A57-615C-D648-6E68-A1F93B07BF05}"/>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9712088-ABE4-E6AA-9E3C-EC247D6FC29B}"/>
              </a:ext>
            </a:extLst>
          </p:cNvPr>
          <p:cNvGraphicFramePr/>
          <p:nvPr>
            <p:extLst>
              <p:ext uri="{D42A27DB-BD31-4B8C-83A1-F6EECF244321}">
                <p14:modId xmlns:p14="http://schemas.microsoft.com/office/powerpoint/2010/main" val="907187383"/>
              </p:ext>
            </p:extLst>
          </p:nvPr>
        </p:nvGraphicFramePr>
        <p:xfrm>
          <a:off x="566057" y="413657"/>
          <a:ext cx="10591799" cy="5802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93541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77CB9-BBA6-AADF-C8D5-B7F4C417C29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97F83F4-3B16-8E90-3BD5-EF1EA1D3D3FA}"/>
              </a:ext>
            </a:extLst>
          </p:cNvPr>
          <p:cNvSpPr txBox="1"/>
          <p:nvPr/>
        </p:nvSpPr>
        <p:spPr>
          <a:xfrm>
            <a:off x="1103585" y="115614"/>
            <a:ext cx="10510345" cy="6247864"/>
          </a:xfrm>
          <a:prstGeom prst="rect">
            <a:avLst/>
          </a:prstGeom>
          <a:noFill/>
        </p:spPr>
        <p:txBody>
          <a:bodyPr wrap="square">
            <a:spAutoFit/>
          </a:bodyPr>
          <a:lstStyle/>
          <a:p>
            <a:r>
              <a:rPr lang="en-US" sz="4000" dirty="0"/>
              <a:t>According to The American Heritage Dictionary, gossip is a "trivial rumor of a personal nature," but this definition makes gossip sound harmless when it is really not. At first, gossip might not seem so bad. one person tells a second person something about someone, and that second person tells a third, and so on. The information passes from person to person. However, gossip is much more than just information and rumor. As the rumor continues, it grows and changes</a:t>
            </a:r>
            <a:endParaRPr lang="en-ID" sz="4000" dirty="0"/>
          </a:p>
        </p:txBody>
      </p:sp>
    </p:spTree>
    <p:extLst>
      <p:ext uri="{BB962C8B-B14F-4D97-AF65-F5344CB8AC3E}">
        <p14:creationId xmlns:p14="http://schemas.microsoft.com/office/powerpoint/2010/main" val="287953265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B26CD-D2EB-DF4A-5DAD-FE627C95D262}"/>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CD45839-F16F-1F71-C06C-C611821AB504}"/>
              </a:ext>
            </a:extLst>
          </p:cNvPr>
          <p:cNvGraphicFramePr/>
          <p:nvPr>
            <p:extLst>
              <p:ext uri="{D42A27DB-BD31-4B8C-83A1-F6EECF244321}">
                <p14:modId xmlns:p14="http://schemas.microsoft.com/office/powerpoint/2010/main" val="1028536496"/>
              </p:ext>
            </p:extLst>
          </p:nvPr>
        </p:nvGraphicFramePr>
        <p:xfrm>
          <a:off x="566057" y="413657"/>
          <a:ext cx="10591799" cy="5802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343114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5403C5-8BE1-91B1-7CCD-094CD350BB3C}"/>
              </a:ext>
            </a:extLst>
          </p:cNvPr>
          <p:cNvSpPr txBox="1"/>
          <p:nvPr/>
        </p:nvSpPr>
        <p:spPr>
          <a:xfrm>
            <a:off x="1355834" y="101824"/>
            <a:ext cx="10188465" cy="6247864"/>
          </a:xfrm>
          <a:prstGeom prst="rect">
            <a:avLst/>
          </a:prstGeom>
          <a:noFill/>
        </p:spPr>
        <p:txBody>
          <a:bodyPr wrap="square">
            <a:spAutoFit/>
          </a:bodyPr>
          <a:lstStyle/>
          <a:p>
            <a:r>
              <a:rPr lang="en-US" sz="4000" dirty="0"/>
              <a:t>The pretzel, which is a salted and grazed biscuit that is shaped like a knot, has an interesting history. The first </a:t>
            </a:r>
            <a:r>
              <a:rPr lang="en-US" sz="4000" dirty="0" err="1"/>
              <a:t>pretzers</a:t>
            </a:r>
            <a:r>
              <a:rPr lang="en-US" sz="4000" dirty="0"/>
              <a:t> were made in an </a:t>
            </a:r>
            <a:r>
              <a:rPr lang="en-US" sz="4000" dirty="0" err="1"/>
              <a:t>ltalian</a:t>
            </a:r>
            <a:r>
              <a:rPr lang="en-US" sz="4000" dirty="0"/>
              <a:t> monastery in A.D 610. These twisted strips of bread were originally called </a:t>
            </a:r>
            <a:r>
              <a:rPr lang="en-US" sz="4000" i="1" dirty="0" err="1"/>
              <a:t>pretiola</a:t>
            </a:r>
            <a:r>
              <a:rPr lang="en-US" sz="4000" dirty="0"/>
              <a:t>, which means "little reward" in Latin. They were given as treats to local children. The pretzel rapidly became popular throughout Europe. Today the pretzel is an especially popular snack in </a:t>
            </a:r>
            <a:r>
              <a:rPr lang="en-US" sz="4000" dirty="0" err="1"/>
              <a:t>Cermany</a:t>
            </a:r>
            <a:r>
              <a:rPr lang="en-US" sz="4000" dirty="0"/>
              <a:t>, Austria, and the United States</a:t>
            </a:r>
            <a:endParaRPr lang="en-ID" sz="4000" dirty="0"/>
          </a:p>
        </p:txBody>
      </p:sp>
    </p:spTree>
    <p:extLst>
      <p:ext uri="{BB962C8B-B14F-4D97-AF65-F5344CB8AC3E}">
        <p14:creationId xmlns:p14="http://schemas.microsoft.com/office/powerpoint/2010/main" val="183887255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F6576B-EA60-D586-63A8-EF8534C54509}"/>
              </a:ext>
            </a:extLst>
          </p:cNvPr>
          <p:cNvSpPr txBox="1"/>
          <p:nvPr/>
        </p:nvSpPr>
        <p:spPr>
          <a:xfrm>
            <a:off x="729342" y="500467"/>
            <a:ext cx="10733316" cy="5078313"/>
          </a:xfrm>
          <a:prstGeom prst="rect">
            <a:avLst/>
          </a:prstGeom>
          <a:noFill/>
        </p:spPr>
        <p:txBody>
          <a:bodyPr wrap="square">
            <a:spAutoFit/>
          </a:bodyPr>
          <a:lstStyle/>
          <a:p>
            <a:r>
              <a:rPr lang="en-US" sz="3600" dirty="0"/>
              <a:t>Culture refers to the shared beliefs, values, customs, behaviors, and artifacts that characterize a group or society. Culture is often transmitted from generation to generation through socialization, and can be expressed through various forms of art, literature, music, and other creative expressions. Cultural practices and traditions can vary widely across different groups and societies, and can influence everything from social norms and relationships to political beliefs and economic systems.</a:t>
            </a:r>
            <a:endParaRPr lang="en-ID" sz="3600" dirty="0"/>
          </a:p>
        </p:txBody>
      </p:sp>
    </p:spTree>
    <p:extLst>
      <p:ext uri="{BB962C8B-B14F-4D97-AF65-F5344CB8AC3E}">
        <p14:creationId xmlns:p14="http://schemas.microsoft.com/office/powerpoint/2010/main" val="9267210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051AE-356B-7FD9-8771-523AE7A30E57}"/>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7593EAE-96B4-E816-78E9-2BBE4B3DEF5D}"/>
              </a:ext>
            </a:extLst>
          </p:cNvPr>
          <p:cNvGraphicFramePr/>
          <p:nvPr>
            <p:extLst>
              <p:ext uri="{D42A27DB-BD31-4B8C-83A1-F6EECF244321}">
                <p14:modId xmlns:p14="http://schemas.microsoft.com/office/powerpoint/2010/main" val="4008150780"/>
              </p:ext>
            </p:extLst>
          </p:nvPr>
        </p:nvGraphicFramePr>
        <p:xfrm>
          <a:off x="566057" y="413657"/>
          <a:ext cx="10591799" cy="5802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25570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95673E2-78A5-583D-D01A-99C9F2EA0390}"/>
              </a:ext>
            </a:extLst>
          </p:cNvPr>
          <p:cNvGraphicFramePr/>
          <p:nvPr>
            <p:extLst>
              <p:ext uri="{D42A27DB-BD31-4B8C-83A1-F6EECF244321}">
                <p14:modId xmlns:p14="http://schemas.microsoft.com/office/powerpoint/2010/main" val="111129973"/>
              </p:ext>
            </p:extLst>
          </p:nvPr>
        </p:nvGraphicFramePr>
        <p:xfrm>
          <a:off x="1282700" y="215900"/>
          <a:ext cx="9766300" cy="596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472656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59C3C-89FC-9B91-3367-13CC0E51A41B}"/>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2F632F0-F75A-ED9C-915D-AEE6A811CA85}"/>
              </a:ext>
            </a:extLst>
          </p:cNvPr>
          <p:cNvGraphicFramePr/>
          <p:nvPr>
            <p:extLst>
              <p:ext uri="{D42A27DB-BD31-4B8C-83A1-F6EECF244321}">
                <p14:modId xmlns:p14="http://schemas.microsoft.com/office/powerpoint/2010/main" val="3541268309"/>
              </p:ext>
            </p:extLst>
          </p:nvPr>
        </p:nvGraphicFramePr>
        <p:xfrm>
          <a:off x="1282700" y="215900"/>
          <a:ext cx="9766300" cy="596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42881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4ABB11-00C8-E2B1-D5C9-BDE872A7736A}"/>
              </a:ext>
            </a:extLst>
          </p:cNvPr>
          <p:cNvSpPr/>
          <p:nvPr>
            <p:custDataLst>
              <p:tags r:id="rId2"/>
            </p:custDataLst>
          </p:nvPr>
        </p:nvSpPr>
        <p:spPr>
          <a:xfrm>
            <a:off x="444693" y="1742703"/>
            <a:ext cx="2371696" cy="2371696"/>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E09E895C-5F2A-8AF9-55D9-B77F8E778B9F}"/>
              </a:ext>
            </a:extLst>
          </p:cNvPr>
          <p:cNvSpPr/>
          <p:nvPr>
            <p:custDataLst>
              <p:tags r:id="rId3"/>
            </p:custDataLst>
          </p:nvPr>
        </p:nvSpPr>
        <p:spPr>
          <a:xfrm>
            <a:off x="3112851" y="1000897"/>
            <a:ext cx="8486226" cy="3855308"/>
          </a:xfrm>
          <a:prstGeom prst="rect">
            <a:avLst/>
          </a:prstGeom>
          <a:noFill/>
          <a:ln w="15875"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300" b="1">
                <a:solidFill>
                  <a:srgbClr val="000000"/>
                </a:solidFill>
              </a:rPr>
              <a:t>Continue this idea 
Pets often take on the personality traits of their owners. For example....</a:t>
            </a:r>
            <a:endParaRPr lang="en-ID" sz="3300" b="1">
              <a:solidFill>
                <a:srgbClr val="000000"/>
              </a:solidFill>
            </a:endParaRPr>
          </a:p>
        </p:txBody>
      </p:sp>
      <p:sp>
        <p:nvSpPr>
          <p:cNvPr id="4" name="Rectangle 3">
            <a:extLst>
              <a:ext uri="{FF2B5EF4-FFF2-40B4-BE49-F238E27FC236}">
                <a16:creationId xmlns:a16="http://schemas.microsoft.com/office/drawing/2014/main" id="{D472DBBB-D30C-9493-2D41-585349220637}"/>
              </a:ext>
            </a:extLst>
          </p:cNvPr>
          <p:cNvSpPr/>
          <p:nvPr/>
        </p:nvSpPr>
        <p:spPr>
          <a:xfrm>
            <a:off x="0" y="5820032"/>
            <a:ext cx="12192001" cy="1037968"/>
          </a:xfrm>
          <a:prstGeom prst="rect">
            <a:avLst/>
          </a:prstGeom>
          <a:solidFill>
            <a:srgbClr val="198038"/>
          </a:solidFill>
          <a:ln w="15875" cap="flat" cmpd="sng" algn="ctr">
            <a:noFill/>
            <a:prstDash val="solid"/>
          </a:ln>
          <a:effectLst/>
          <a:extLs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en-ID" sz="2600">
              <a:solidFill>
                <a:srgbClr val="FFFFFF"/>
              </a:solidFill>
            </a:endParaRPr>
          </a:p>
        </p:txBody>
      </p:sp>
      <p:pic>
        <p:nvPicPr>
          <p:cNvPr id="6" name="Graphic 5">
            <a:extLst>
              <a:ext uri="{FF2B5EF4-FFF2-40B4-BE49-F238E27FC236}">
                <a16:creationId xmlns:a16="http://schemas.microsoft.com/office/drawing/2014/main" id="{96A78012-C924-8160-D9E8-D48A9425360F}"/>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7" name="Trapezoid 6">
            <a:extLst>
              <a:ext uri="{FF2B5EF4-FFF2-40B4-BE49-F238E27FC236}">
                <a16:creationId xmlns:a16="http://schemas.microsoft.com/office/drawing/2014/main" id="{4C8AD688-ABAF-8A14-AEB6-79696E1266FC}"/>
              </a:ext>
            </a:extLst>
          </p:cNvPr>
          <p:cNvSpPr/>
          <p:nvPr/>
        </p:nvSpPr>
        <p:spPr>
          <a:xfrm rot="2700000">
            <a:off x="9620371" y="514924"/>
            <a:ext cx="3335198" cy="778213"/>
          </a:xfrm>
          <a:prstGeom prst="trapezoid">
            <a:avLst>
              <a:gd name="adj" fmla="val 100000"/>
            </a:avLst>
          </a:prstGeom>
          <a:solidFill>
            <a:srgbClr val="EDFAF2"/>
          </a:solidFill>
          <a:ln w="15875" cap="flat" cmpd="sng" algn="ctr">
            <a:noFill/>
            <a:prstDash val="solid"/>
          </a:ln>
          <a:effectLst/>
          <a:extLs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ID" sz="2200">
              <a:solidFill>
                <a:srgbClr val="198038"/>
              </a:solidFill>
            </a:endParaRPr>
          </a:p>
        </p:txBody>
      </p:sp>
      <p:pic>
        <p:nvPicPr>
          <p:cNvPr id="9" name="Graphic 8">
            <a:extLst>
              <a:ext uri="{FF2B5EF4-FFF2-40B4-BE49-F238E27FC236}">
                <a16:creationId xmlns:a16="http://schemas.microsoft.com/office/drawing/2014/main" id="{FD3EE79E-E3C4-3EA4-3EFC-6BB93FDC2B59}"/>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369099355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B6CE1-4A61-908C-39B5-E0B19405B559}"/>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92FBD54-50DD-2EEA-FB8E-D7C7BEACC721}"/>
              </a:ext>
            </a:extLst>
          </p:cNvPr>
          <p:cNvGraphicFramePr/>
          <p:nvPr>
            <p:extLst>
              <p:ext uri="{D42A27DB-BD31-4B8C-83A1-F6EECF244321}">
                <p14:modId xmlns:p14="http://schemas.microsoft.com/office/powerpoint/2010/main" val="2897986446"/>
              </p:ext>
            </p:extLst>
          </p:nvPr>
        </p:nvGraphicFramePr>
        <p:xfrm>
          <a:off x="1282700" y="215900"/>
          <a:ext cx="9766300" cy="596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09981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EA8E220-C7A2-B3E3-F57D-D796D7A6741D}"/>
              </a:ext>
            </a:extLst>
          </p:cNvPr>
          <p:cNvGraphicFramePr/>
          <p:nvPr>
            <p:extLst>
              <p:ext uri="{D42A27DB-BD31-4B8C-83A1-F6EECF244321}">
                <p14:modId xmlns:p14="http://schemas.microsoft.com/office/powerpoint/2010/main" val="272774893"/>
              </p:ext>
            </p:extLst>
          </p:nvPr>
        </p:nvGraphicFramePr>
        <p:xfrm>
          <a:off x="566057" y="413657"/>
          <a:ext cx="10591799" cy="5802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766363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4EC79-7ECB-EB54-AFF9-BF64DC77E003}"/>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613DEF5-1CB3-633E-F09E-03C29015F7EB}"/>
              </a:ext>
            </a:extLst>
          </p:cNvPr>
          <p:cNvGraphicFramePr/>
          <p:nvPr>
            <p:extLst>
              <p:ext uri="{D42A27DB-BD31-4B8C-83A1-F6EECF244321}">
                <p14:modId xmlns:p14="http://schemas.microsoft.com/office/powerpoint/2010/main" val="788914273"/>
              </p:ext>
            </p:extLst>
          </p:nvPr>
        </p:nvGraphicFramePr>
        <p:xfrm>
          <a:off x="1282700" y="215900"/>
          <a:ext cx="9766300" cy="596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279732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3E2E8-5371-14A9-D132-127BC7803AC1}"/>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E7F7C9F-A3F4-209F-BD9F-DCA0211B8186}"/>
              </a:ext>
            </a:extLst>
          </p:cNvPr>
          <p:cNvGraphicFramePr/>
          <p:nvPr>
            <p:extLst>
              <p:ext uri="{D42A27DB-BD31-4B8C-83A1-F6EECF244321}">
                <p14:modId xmlns:p14="http://schemas.microsoft.com/office/powerpoint/2010/main" val="644962534"/>
              </p:ext>
            </p:extLst>
          </p:nvPr>
        </p:nvGraphicFramePr>
        <p:xfrm>
          <a:off x="1282700" y="215900"/>
          <a:ext cx="9766300" cy="596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40224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7B2A5-C243-9A41-8747-EDB206944676}"/>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0D8280C-6ED0-FFDD-E58C-43DA050D9FB6}"/>
              </a:ext>
            </a:extLst>
          </p:cNvPr>
          <p:cNvGraphicFramePr/>
          <p:nvPr>
            <p:extLst>
              <p:ext uri="{D42A27DB-BD31-4B8C-83A1-F6EECF244321}">
                <p14:modId xmlns:p14="http://schemas.microsoft.com/office/powerpoint/2010/main" val="3518269840"/>
              </p:ext>
            </p:extLst>
          </p:nvPr>
        </p:nvGraphicFramePr>
        <p:xfrm>
          <a:off x="1282700" y="215900"/>
          <a:ext cx="9766300" cy="596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44518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35876-DBC8-2E82-B32D-624877913466}"/>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D2CE9BF-D7D6-2CC3-4425-F33ED617E5BE}"/>
              </a:ext>
            </a:extLst>
          </p:cNvPr>
          <p:cNvGraphicFramePr/>
          <p:nvPr>
            <p:extLst>
              <p:ext uri="{D42A27DB-BD31-4B8C-83A1-F6EECF244321}">
                <p14:modId xmlns:p14="http://schemas.microsoft.com/office/powerpoint/2010/main" val="1249966294"/>
              </p:ext>
            </p:extLst>
          </p:nvPr>
        </p:nvGraphicFramePr>
        <p:xfrm>
          <a:off x="1282700" y="215900"/>
          <a:ext cx="9766300" cy="596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82697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63A1A-C745-3840-7153-208A1809CAC9}"/>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3BB5C77-4C89-CA8F-E3D8-E1CF7C35AAA7}"/>
              </a:ext>
            </a:extLst>
          </p:cNvPr>
          <p:cNvGraphicFramePr/>
          <p:nvPr>
            <p:extLst>
              <p:ext uri="{D42A27DB-BD31-4B8C-83A1-F6EECF244321}">
                <p14:modId xmlns:p14="http://schemas.microsoft.com/office/powerpoint/2010/main" val="1452610340"/>
              </p:ext>
            </p:extLst>
          </p:nvPr>
        </p:nvGraphicFramePr>
        <p:xfrm>
          <a:off x="1282700" y="215900"/>
          <a:ext cx="9766300" cy="596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72461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718C4-F9EB-B296-A1DD-B04EBD9D54DE}"/>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506D6CA-CABF-4C1D-CE0D-CA6A683E9BD3}"/>
              </a:ext>
            </a:extLst>
          </p:cNvPr>
          <p:cNvGraphicFramePr/>
          <p:nvPr>
            <p:extLst>
              <p:ext uri="{D42A27DB-BD31-4B8C-83A1-F6EECF244321}">
                <p14:modId xmlns:p14="http://schemas.microsoft.com/office/powerpoint/2010/main" val="988963781"/>
              </p:ext>
            </p:extLst>
          </p:nvPr>
        </p:nvGraphicFramePr>
        <p:xfrm>
          <a:off x="1282700" y="215900"/>
          <a:ext cx="9766300" cy="596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6315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3A2C5-BE75-CDE3-06E7-B73E8614F70E}"/>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F9F7214-9455-27BB-1968-AD7FFDBCFB2B}"/>
              </a:ext>
            </a:extLst>
          </p:cNvPr>
          <p:cNvGraphicFramePr/>
          <p:nvPr>
            <p:extLst>
              <p:ext uri="{D42A27DB-BD31-4B8C-83A1-F6EECF244321}">
                <p14:modId xmlns:p14="http://schemas.microsoft.com/office/powerpoint/2010/main" val="3493928998"/>
              </p:ext>
            </p:extLst>
          </p:nvPr>
        </p:nvGraphicFramePr>
        <p:xfrm>
          <a:off x="1282700" y="215900"/>
          <a:ext cx="9766300" cy="596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424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D24C59-6EA4-1841-3F4C-C24507BA6F33}"/>
              </a:ext>
            </a:extLst>
          </p:cNvPr>
          <p:cNvPicPr>
            <a:picLocks noChangeAspect="1"/>
          </p:cNvPicPr>
          <p:nvPr/>
        </p:nvPicPr>
        <p:blipFill>
          <a:blip r:embed="rId2"/>
          <a:stretch>
            <a:fillRect/>
          </a:stretch>
        </p:blipFill>
        <p:spPr>
          <a:xfrm>
            <a:off x="797750" y="368301"/>
            <a:ext cx="10926700" cy="5689600"/>
          </a:xfrm>
          <a:prstGeom prst="rect">
            <a:avLst/>
          </a:prstGeom>
        </p:spPr>
      </p:pic>
    </p:spTree>
    <p:extLst>
      <p:ext uri="{BB962C8B-B14F-4D97-AF65-F5344CB8AC3E}">
        <p14:creationId xmlns:p14="http://schemas.microsoft.com/office/powerpoint/2010/main" val="31044165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A88454-9067-EF57-DA30-5B3526A8FE10}"/>
              </a:ext>
            </a:extLst>
          </p:cNvPr>
          <p:cNvPicPr>
            <a:picLocks noChangeAspect="1"/>
          </p:cNvPicPr>
          <p:nvPr/>
        </p:nvPicPr>
        <p:blipFill>
          <a:blip r:embed="rId2"/>
          <a:stretch>
            <a:fillRect/>
          </a:stretch>
        </p:blipFill>
        <p:spPr>
          <a:xfrm>
            <a:off x="702487" y="467965"/>
            <a:ext cx="11117226" cy="4982270"/>
          </a:xfrm>
          <a:prstGeom prst="rect">
            <a:avLst/>
          </a:prstGeom>
        </p:spPr>
      </p:pic>
    </p:spTree>
    <p:extLst>
      <p:ext uri="{BB962C8B-B14F-4D97-AF65-F5344CB8AC3E}">
        <p14:creationId xmlns:p14="http://schemas.microsoft.com/office/powerpoint/2010/main" val="30323998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426C3C-7AF5-83B2-8958-71B71752883A}"/>
              </a:ext>
            </a:extLst>
          </p:cNvPr>
          <p:cNvSpPr/>
          <p:nvPr>
            <p:custDataLst>
              <p:tags r:id="rId2"/>
            </p:custDataLst>
          </p:nvPr>
        </p:nvSpPr>
        <p:spPr>
          <a:xfrm>
            <a:off x="444693" y="1742703"/>
            <a:ext cx="2371696" cy="2371696"/>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20D13CAD-BCB0-F2AE-57F3-4623E9D54D5A}"/>
              </a:ext>
            </a:extLst>
          </p:cNvPr>
          <p:cNvSpPr/>
          <p:nvPr>
            <p:custDataLst>
              <p:tags r:id="rId3"/>
            </p:custDataLst>
          </p:nvPr>
        </p:nvSpPr>
        <p:spPr>
          <a:xfrm>
            <a:off x="3112851" y="1000897"/>
            <a:ext cx="8486226" cy="3855308"/>
          </a:xfrm>
          <a:prstGeom prst="rect">
            <a:avLst/>
          </a:prstGeom>
          <a:noFill/>
          <a:ln w="15875"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a:solidFill>
                  <a:srgbClr val="000000"/>
                </a:solidFill>
              </a:rPr>
              <a:t>Your task is to write a single, strong definition sentence for a common object or concept by incorporating an adjective clause.
Example Structure: A firefighter is a public safety official who risks their life to extinguish blazes.
Continue this sentence
A Librarian is 
</a:t>
            </a:r>
            <a:endParaRPr lang="en-ID" sz="2400" b="1">
              <a:solidFill>
                <a:srgbClr val="000000"/>
              </a:solidFill>
            </a:endParaRPr>
          </a:p>
        </p:txBody>
      </p:sp>
      <p:sp>
        <p:nvSpPr>
          <p:cNvPr id="4" name="Rectangle 3">
            <a:extLst>
              <a:ext uri="{FF2B5EF4-FFF2-40B4-BE49-F238E27FC236}">
                <a16:creationId xmlns:a16="http://schemas.microsoft.com/office/drawing/2014/main" id="{D7C69601-232A-44E3-C87B-A4A9995330AA}"/>
              </a:ext>
            </a:extLst>
          </p:cNvPr>
          <p:cNvSpPr/>
          <p:nvPr/>
        </p:nvSpPr>
        <p:spPr>
          <a:xfrm>
            <a:off x="0" y="5820032"/>
            <a:ext cx="12192001" cy="1037968"/>
          </a:xfrm>
          <a:prstGeom prst="rect">
            <a:avLst/>
          </a:prstGeom>
          <a:solidFill>
            <a:srgbClr val="198038"/>
          </a:solidFill>
          <a:ln w="15875" cap="flat" cmpd="sng" algn="ctr">
            <a:noFill/>
            <a:prstDash val="solid"/>
          </a:ln>
          <a:effectLst/>
          <a:extLs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en-ID" sz="2600">
              <a:solidFill>
                <a:srgbClr val="FFFFFF"/>
              </a:solidFill>
            </a:endParaRPr>
          </a:p>
        </p:txBody>
      </p:sp>
      <p:pic>
        <p:nvPicPr>
          <p:cNvPr id="6" name="Graphic 5">
            <a:extLst>
              <a:ext uri="{FF2B5EF4-FFF2-40B4-BE49-F238E27FC236}">
                <a16:creationId xmlns:a16="http://schemas.microsoft.com/office/drawing/2014/main" id="{3AD4C315-9EB7-A7CD-2065-ACDD6964EA99}"/>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7" name="Trapezoid 6">
            <a:extLst>
              <a:ext uri="{FF2B5EF4-FFF2-40B4-BE49-F238E27FC236}">
                <a16:creationId xmlns:a16="http://schemas.microsoft.com/office/drawing/2014/main" id="{4C658BFE-6751-3F62-C9CA-2F6C3673CDDE}"/>
              </a:ext>
            </a:extLst>
          </p:cNvPr>
          <p:cNvSpPr/>
          <p:nvPr/>
        </p:nvSpPr>
        <p:spPr>
          <a:xfrm rot="2700000">
            <a:off x="9620371" y="514924"/>
            <a:ext cx="3335198" cy="778213"/>
          </a:xfrm>
          <a:prstGeom prst="trapezoid">
            <a:avLst>
              <a:gd name="adj" fmla="val 100000"/>
            </a:avLst>
          </a:prstGeom>
          <a:solidFill>
            <a:srgbClr val="EDFAF2"/>
          </a:solidFill>
          <a:ln w="15875" cap="flat" cmpd="sng" algn="ctr">
            <a:noFill/>
            <a:prstDash val="solid"/>
          </a:ln>
          <a:effectLst/>
          <a:extLs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ID" sz="2200">
              <a:solidFill>
                <a:srgbClr val="198038"/>
              </a:solidFill>
            </a:endParaRPr>
          </a:p>
        </p:txBody>
      </p:sp>
      <p:pic>
        <p:nvPicPr>
          <p:cNvPr id="9" name="Graphic 8">
            <a:extLst>
              <a:ext uri="{FF2B5EF4-FFF2-40B4-BE49-F238E27FC236}">
                <a16:creationId xmlns:a16="http://schemas.microsoft.com/office/drawing/2014/main" id="{0BE1C731-3F83-3C6B-3614-CB9D4A223F18}"/>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288109828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A8FEB-DAED-4FEE-45F5-7BBC97A40FC8}"/>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2A4EB72-58C5-4630-E7D6-261ED1539950}"/>
              </a:ext>
            </a:extLst>
          </p:cNvPr>
          <p:cNvGraphicFramePr/>
          <p:nvPr>
            <p:extLst>
              <p:ext uri="{D42A27DB-BD31-4B8C-83A1-F6EECF244321}">
                <p14:modId xmlns:p14="http://schemas.microsoft.com/office/powerpoint/2010/main" val="4216695658"/>
              </p:ext>
            </p:extLst>
          </p:nvPr>
        </p:nvGraphicFramePr>
        <p:xfrm>
          <a:off x="566057" y="413657"/>
          <a:ext cx="10591799" cy="5802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71681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4790961B-15E9-41AA-88AC-251C97C58D58}"/>
                                            </p:graphicEl>
                                          </p:spTgt>
                                        </p:tgtEl>
                                        <p:attrNameLst>
                                          <p:attrName>style.visibility</p:attrName>
                                        </p:attrNameLst>
                                      </p:cBhvr>
                                      <p:to>
                                        <p:strVal val="visible"/>
                                      </p:to>
                                    </p:set>
                                    <p:anim calcmode="lin" valueType="num">
                                      <p:cBhvr additive="base">
                                        <p:cTn id="7" dur="500" fill="hold"/>
                                        <p:tgtEl>
                                          <p:spTgt spid="4">
                                            <p:graphicEl>
                                              <a:dgm id="{4790961B-15E9-41AA-88AC-251C97C58D5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4790961B-15E9-41AA-88AC-251C97C58D58}"/>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6A4B58A6-F629-4315-B2E2-DA7425DB525F}"/>
                                            </p:graphicEl>
                                          </p:spTgt>
                                        </p:tgtEl>
                                        <p:attrNameLst>
                                          <p:attrName>style.visibility</p:attrName>
                                        </p:attrNameLst>
                                      </p:cBhvr>
                                      <p:to>
                                        <p:strVal val="visible"/>
                                      </p:to>
                                    </p:set>
                                    <p:anim calcmode="lin" valueType="num">
                                      <p:cBhvr additive="base">
                                        <p:cTn id="11" dur="500" fill="hold"/>
                                        <p:tgtEl>
                                          <p:spTgt spid="4">
                                            <p:graphicEl>
                                              <a:dgm id="{6A4B58A6-F629-4315-B2E2-DA7425DB525F}"/>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6A4B58A6-F629-4315-B2E2-DA7425DB525F}"/>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graphicEl>
                                              <a:dgm id="{5CFFDEE9-FBA9-4D8A-9FB3-482A57BA1389}"/>
                                            </p:graphicEl>
                                          </p:spTgt>
                                        </p:tgtEl>
                                        <p:attrNameLst>
                                          <p:attrName>style.visibility</p:attrName>
                                        </p:attrNameLst>
                                      </p:cBhvr>
                                      <p:to>
                                        <p:strVal val="visible"/>
                                      </p:to>
                                    </p:set>
                                    <p:anim calcmode="lin" valueType="num">
                                      <p:cBhvr additive="base">
                                        <p:cTn id="17" dur="500" fill="hold"/>
                                        <p:tgtEl>
                                          <p:spTgt spid="4">
                                            <p:graphicEl>
                                              <a:dgm id="{5CFFDEE9-FBA9-4D8A-9FB3-482A57BA1389}"/>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5CFFDEE9-FBA9-4D8A-9FB3-482A57BA1389}"/>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graphicEl>
                                              <a:dgm id="{2A3AAB54-166B-490A-B1DB-A018ADE81F7D}"/>
                                            </p:graphicEl>
                                          </p:spTgt>
                                        </p:tgtEl>
                                        <p:attrNameLst>
                                          <p:attrName>style.visibility</p:attrName>
                                        </p:attrNameLst>
                                      </p:cBhvr>
                                      <p:to>
                                        <p:strVal val="visible"/>
                                      </p:to>
                                    </p:set>
                                    <p:anim calcmode="lin" valueType="num">
                                      <p:cBhvr additive="base">
                                        <p:cTn id="21" dur="500" fill="hold"/>
                                        <p:tgtEl>
                                          <p:spTgt spid="4">
                                            <p:graphicEl>
                                              <a:dgm id="{2A3AAB54-166B-490A-B1DB-A018ADE81F7D}"/>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2A3AAB54-166B-490A-B1DB-A018ADE81F7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32949-C4CA-5FAD-B13E-2D32EBC13BA8}"/>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299E2AB-D84D-F792-629C-5DDE8D4D1316}"/>
              </a:ext>
            </a:extLst>
          </p:cNvPr>
          <p:cNvGraphicFramePr/>
          <p:nvPr>
            <p:extLst>
              <p:ext uri="{D42A27DB-BD31-4B8C-83A1-F6EECF244321}">
                <p14:modId xmlns:p14="http://schemas.microsoft.com/office/powerpoint/2010/main" val="1641297810"/>
              </p:ext>
            </p:extLst>
          </p:nvPr>
        </p:nvGraphicFramePr>
        <p:xfrm>
          <a:off x="566057" y="413657"/>
          <a:ext cx="10591799" cy="5802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001505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2CBF6-85D5-9546-10AC-F5188585DA1E}"/>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83677B4-B731-6A7C-5C73-81BEEB708AE5}"/>
              </a:ext>
            </a:extLst>
          </p:cNvPr>
          <p:cNvGraphicFramePr/>
          <p:nvPr>
            <p:extLst>
              <p:ext uri="{D42A27DB-BD31-4B8C-83A1-F6EECF244321}">
                <p14:modId xmlns:p14="http://schemas.microsoft.com/office/powerpoint/2010/main" val="195921247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90665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35BC1-8BB3-AA13-7FE6-53A7CE8042BC}"/>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5885A90-6B9F-99C5-B3B6-94611FC483F0}"/>
              </a:ext>
            </a:extLst>
          </p:cNvPr>
          <p:cNvGraphicFramePr/>
          <p:nvPr>
            <p:extLst>
              <p:ext uri="{D42A27DB-BD31-4B8C-83A1-F6EECF244321}">
                <p14:modId xmlns:p14="http://schemas.microsoft.com/office/powerpoint/2010/main" val="1113510564"/>
              </p:ext>
            </p:extLst>
          </p:nvPr>
        </p:nvGraphicFramePr>
        <p:xfrm>
          <a:off x="566057" y="413657"/>
          <a:ext cx="10591799" cy="5802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44423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491187-5279-BDA3-1D51-49B992BD2BC0}"/>
              </a:ext>
            </a:extLst>
          </p:cNvPr>
          <p:cNvSpPr/>
          <p:nvPr>
            <p:custDataLst>
              <p:tags r:id="rId2"/>
            </p:custDataLst>
          </p:nvPr>
        </p:nvSpPr>
        <p:spPr>
          <a:xfrm>
            <a:off x="444693" y="1742703"/>
            <a:ext cx="2371696" cy="2371696"/>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60137570-D180-139C-51A0-9FEC75F52FFE}"/>
              </a:ext>
            </a:extLst>
          </p:cNvPr>
          <p:cNvSpPr/>
          <p:nvPr>
            <p:custDataLst>
              <p:tags r:id="rId3"/>
            </p:custDataLst>
          </p:nvPr>
        </p:nvSpPr>
        <p:spPr>
          <a:xfrm>
            <a:off x="3112851" y="1000897"/>
            <a:ext cx="8486226" cy="3855308"/>
          </a:xfrm>
          <a:prstGeom prst="rect">
            <a:avLst/>
          </a:prstGeom>
          <a:noFill/>
          <a:ln w="15875"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000000"/>
                </a:solidFill>
              </a:rPr>
              <a:t>Write a definition in your own words
What is Social Media?
</a:t>
            </a:r>
            <a:endParaRPr lang="en-ID" sz="4000" b="1">
              <a:solidFill>
                <a:srgbClr val="000000"/>
              </a:solidFill>
            </a:endParaRPr>
          </a:p>
        </p:txBody>
      </p:sp>
      <p:sp>
        <p:nvSpPr>
          <p:cNvPr id="4" name="Rectangle 3">
            <a:extLst>
              <a:ext uri="{FF2B5EF4-FFF2-40B4-BE49-F238E27FC236}">
                <a16:creationId xmlns:a16="http://schemas.microsoft.com/office/drawing/2014/main" id="{2428E1AF-B1ED-108B-52CA-5D8BACACEDB3}"/>
              </a:ext>
            </a:extLst>
          </p:cNvPr>
          <p:cNvSpPr/>
          <p:nvPr/>
        </p:nvSpPr>
        <p:spPr>
          <a:xfrm>
            <a:off x="0" y="5820032"/>
            <a:ext cx="12192001" cy="1037968"/>
          </a:xfrm>
          <a:prstGeom prst="rect">
            <a:avLst/>
          </a:prstGeom>
          <a:solidFill>
            <a:srgbClr val="198038"/>
          </a:solidFill>
          <a:ln w="15875" cap="flat" cmpd="sng" algn="ctr">
            <a:noFill/>
            <a:prstDash val="solid"/>
          </a:ln>
          <a:effectLst/>
          <a:extLs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en-ID" sz="2600">
              <a:solidFill>
                <a:srgbClr val="FFFFFF"/>
              </a:solidFill>
            </a:endParaRPr>
          </a:p>
        </p:txBody>
      </p:sp>
      <p:pic>
        <p:nvPicPr>
          <p:cNvPr id="6" name="Graphic 5">
            <a:extLst>
              <a:ext uri="{FF2B5EF4-FFF2-40B4-BE49-F238E27FC236}">
                <a16:creationId xmlns:a16="http://schemas.microsoft.com/office/drawing/2014/main" id="{8BA19116-EB78-E748-55B4-DB14E0695023}"/>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7" name="Trapezoid 6">
            <a:extLst>
              <a:ext uri="{FF2B5EF4-FFF2-40B4-BE49-F238E27FC236}">
                <a16:creationId xmlns:a16="http://schemas.microsoft.com/office/drawing/2014/main" id="{FC163815-A7DC-ABD7-F006-7C8E56775AF1}"/>
              </a:ext>
            </a:extLst>
          </p:cNvPr>
          <p:cNvSpPr/>
          <p:nvPr/>
        </p:nvSpPr>
        <p:spPr>
          <a:xfrm rot="2700000">
            <a:off x="9620371" y="514924"/>
            <a:ext cx="3335198" cy="778213"/>
          </a:xfrm>
          <a:prstGeom prst="trapezoid">
            <a:avLst>
              <a:gd name="adj" fmla="val 100000"/>
            </a:avLst>
          </a:prstGeom>
          <a:solidFill>
            <a:srgbClr val="EDFAF2"/>
          </a:solidFill>
          <a:ln w="15875" cap="flat" cmpd="sng" algn="ctr">
            <a:noFill/>
            <a:prstDash val="solid"/>
          </a:ln>
          <a:effectLst/>
          <a:extLs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ID" sz="2200">
              <a:solidFill>
                <a:srgbClr val="198038"/>
              </a:solidFill>
            </a:endParaRPr>
          </a:p>
        </p:txBody>
      </p:sp>
      <p:pic>
        <p:nvPicPr>
          <p:cNvPr id="9" name="Graphic 8">
            <a:extLst>
              <a:ext uri="{FF2B5EF4-FFF2-40B4-BE49-F238E27FC236}">
                <a16:creationId xmlns:a16="http://schemas.microsoft.com/office/drawing/2014/main" id="{24F524D1-91CC-4DA4-BBAE-B1B684499FFA}"/>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472278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42900-4E26-B916-EA83-411A93DF1FB1}"/>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0EF18D3-2AD7-9851-BA5E-C13FCA5365D3}"/>
              </a:ext>
            </a:extLst>
          </p:cNvPr>
          <p:cNvGraphicFramePr/>
          <p:nvPr>
            <p:extLst>
              <p:ext uri="{D42A27DB-BD31-4B8C-83A1-F6EECF244321}">
                <p14:modId xmlns:p14="http://schemas.microsoft.com/office/powerpoint/2010/main" val="561424360"/>
              </p:ext>
            </p:extLst>
          </p:nvPr>
        </p:nvGraphicFramePr>
        <p:xfrm>
          <a:off x="566057" y="413657"/>
          <a:ext cx="10591799" cy="5802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411979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D50B0-E216-778B-EF93-09E061C9E4B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656D00F-3FD3-11A7-4C88-15220AD95954}"/>
              </a:ext>
            </a:extLst>
          </p:cNvPr>
          <p:cNvSpPr txBox="1"/>
          <p:nvPr/>
        </p:nvSpPr>
        <p:spPr>
          <a:xfrm>
            <a:off x="1103586" y="115614"/>
            <a:ext cx="9732580" cy="6186309"/>
          </a:xfrm>
          <a:prstGeom prst="rect">
            <a:avLst/>
          </a:prstGeom>
          <a:noFill/>
        </p:spPr>
        <p:txBody>
          <a:bodyPr wrap="square">
            <a:spAutoFit/>
          </a:bodyPr>
          <a:lstStyle/>
          <a:p>
            <a:r>
              <a:rPr lang="en-US" sz="3600" dirty="0"/>
              <a:t>The dictionary definition of gumbo does not make it sound as delicious as it really is. The dictionary defines gumbo as a "thick soup made in south </a:t>
            </a:r>
            <a:r>
              <a:rPr lang="en-US" sz="3600" dirty="0" err="1"/>
              <a:t>Louislana</a:t>
            </a:r>
            <a:r>
              <a:rPr lang="en-US" sz="3600" dirty="0"/>
              <a:t>." However, anyone who has tasted this delicious dish knows that this definition is too bland to describe gumbo. </a:t>
            </a:r>
            <a:r>
              <a:rPr lang="en-US" sz="3600" dirty="0" err="1"/>
              <a:t>lt</a:t>
            </a:r>
            <a:r>
              <a:rPr lang="en-US" sz="3600" dirty="0"/>
              <a:t> is true that gumbo is a thick soup, but it is much more than that. Cumbo, one of the most popular of all the Cajun dishes, is made with different kinds of seafood or meat mixed with vegetables such as green peppers and onions</a:t>
            </a:r>
            <a:endParaRPr lang="en-ID" sz="3600" dirty="0"/>
          </a:p>
        </p:txBody>
      </p:sp>
    </p:spTree>
    <p:extLst>
      <p:ext uri="{BB962C8B-B14F-4D97-AF65-F5344CB8AC3E}">
        <p14:creationId xmlns:p14="http://schemas.microsoft.com/office/powerpoint/2010/main" val="14440156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DO_APP_VERSION" val="1.18.1.6918"/>
  <p:tag name="SLIDO_PRESENTATION_ID" val="2a61b3cd-0525-402e-9af5-81259a7f8a09"/>
  <p:tag name="SLIDO_EVENT_UUID" val="589ff0e0-ec85-4531-90ea-bbef7835cc91"/>
  <p:tag name="SLIDO_EVENT_SECTION_UUID" val="d700048b-e4f9-42a5-88e0-28dcb3866b1d"/>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NjUzNjQ4ODN9"/>
  <p:tag name="SLIDO_TYPE" val="SlidoPoll"/>
  <p:tag name="SLIDO_POLL_UUID" val="cfae344d-74e3-45b4-9632-3857aa6cc8b9"/>
  <p:tag name="SLIDO_TIMELINE" val="W3sicG9sbFF1ZXN0aW9uVXVpZCI6IjcxZTIzNTNlLTQ3MDUtNGJhNC1iM2UxLWFhYzE3YWRiNWIyNS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METADATA" val="eyJUaW1lc3RhbXAiOjE3NjUyNjY4NTl9"/>
  <p:tag name="SLIDO_TYPE" val="SlidoPoll"/>
  <p:tag name="SLIDO_POLL_UUID" val="df60f6c1-b81d-4d47-b8d3-cd29f237f43c"/>
  <p:tag name="SLIDO_TIMELINE" val="W3sicG9sbFF1ZXN0aW9uVXVpZCI6ImVkOTU5NjQxLWNmNDUtNDY5ZC1hZDNmLTI2MjMzZWNhN2E5MyIsInNob3dSZXN1bHRzIjp0cnVlLCJzaG93Q29ycmVjdEFuc3dlcnMiOmZhbHNlLCJ2b3RpbmdMb2NrZWQiOmZhbHNlfV0="/>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ags/tag8.xml><?xml version="1.0" encoding="utf-8"?>
<p:tagLst xmlns:a="http://schemas.openxmlformats.org/drawingml/2006/main" xmlns:r="http://schemas.openxmlformats.org/officeDocument/2006/relationships" xmlns:p="http://schemas.openxmlformats.org/presentationml/2006/main">
  <p:tag name="SLIDO_METADATA" val="eyJUaW1lc3RhbXAiOjE3NjUyNjc0NzJ9"/>
  <p:tag name="SLIDO_TYPE" val="SlidoPoll"/>
  <p:tag name="SLIDO_POLL_UUID" val="1f9072ab-1b0a-41c2-aae4-73b2ad9e3083"/>
  <p:tag name="SLIDO_TIMELINE" val="W3sicG9sbFF1ZXN0aW9uVXVpZCI6Ijc0NWNkMGQ3LTNmNDMtNDc0My1iMDk4LTllZmZmNDUwY2Y4NyIsInNob3dSZXN1bHRzIjp0cnVlLCJzaG93Q29ycmVjdEFuc3dlcnMiOmZhbHNlLCJ2b3RpbmdMb2NrZWQiOmZhbHNlfV0="/>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371</TotalTime>
  <Words>815</Words>
  <Application>Microsoft Office PowerPoint</Application>
  <PresentationFormat>Widescreen</PresentationFormat>
  <Paragraphs>40</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Calibri</vt:lpstr>
      <vt:lpstr>Calibri Light</vt:lpstr>
      <vt:lpstr>Retrospect</vt:lpstr>
      <vt:lpstr>Writing A Definition Paragraph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M415DAO - FHD352</dc:creator>
  <cp:lastModifiedBy>Asus</cp:lastModifiedBy>
  <cp:revision>331</cp:revision>
  <dcterms:created xsi:type="dcterms:W3CDTF">2025-10-07T08:15:47Z</dcterms:created>
  <dcterms:modified xsi:type="dcterms:W3CDTF">2025-12-10T12:30:41Z</dcterms:modified>
</cp:coreProperties>
</file>