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35"/>
  </p:notesMasterIdLst>
  <p:sldIdLst>
    <p:sldId id="256" r:id="rId2"/>
    <p:sldId id="264" r:id="rId3"/>
    <p:sldId id="267" r:id="rId4"/>
    <p:sldId id="257" r:id="rId5"/>
    <p:sldId id="258" r:id="rId6"/>
    <p:sldId id="259" r:id="rId7"/>
    <p:sldId id="260" r:id="rId8"/>
    <p:sldId id="262" r:id="rId9"/>
    <p:sldId id="263" r:id="rId10"/>
    <p:sldId id="265" r:id="rId11"/>
    <p:sldId id="269" r:id="rId12"/>
    <p:sldId id="270" r:id="rId13"/>
    <p:sldId id="271" r:id="rId14"/>
    <p:sldId id="272" r:id="rId15"/>
    <p:sldId id="273" r:id="rId16"/>
    <p:sldId id="274" r:id="rId17"/>
    <p:sldId id="266" r:id="rId18"/>
    <p:sldId id="268" r:id="rId19"/>
    <p:sldId id="275" r:id="rId20"/>
    <p:sldId id="276" r:id="rId21"/>
    <p:sldId id="279" r:id="rId22"/>
    <p:sldId id="278" r:id="rId23"/>
    <p:sldId id="280" r:id="rId24"/>
    <p:sldId id="281" r:id="rId25"/>
    <p:sldId id="282" r:id="rId26"/>
    <p:sldId id="283" r:id="rId27"/>
    <p:sldId id="277" r:id="rId28"/>
    <p:sldId id="284" r:id="rId29"/>
    <p:sldId id="285" r:id="rId30"/>
    <p:sldId id="286" r:id="rId31"/>
    <p:sldId id="287" r:id="rId32"/>
    <p:sldId id="288" r:id="rId33"/>
    <p:sldId id="289"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F27A7D-5DC2-49D3-97CE-45E2E0DEA7CC}"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ID"/>
        </a:p>
      </dgm:t>
    </dgm:pt>
    <dgm:pt modelId="{AF9AADAC-C03D-4517-98A3-571EB010FD31}">
      <dgm:prSet phldrT="[Text]"/>
      <dgm:spPr/>
      <dgm:t>
        <a:bodyPr/>
        <a:lstStyle/>
        <a:p>
          <a:r>
            <a:rPr lang="en-US" dirty="0"/>
            <a:t>Functions of Language</a:t>
          </a:r>
          <a:endParaRPr lang="en-ID" dirty="0"/>
        </a:p>
      </dgm:t>
    </dgm:pt>
    <dgm:pt modelId="{3AD59A39-F5FA-4D65-A069-98DF42E68F26}" type="parTrans" cxnId="{FA8171F7-6909-459A-9648-09DB73CB1018}">
      <dgm:prSet/>
      <dgm:spPr/>
      <dgm:t>
        <a:bodyPr/>
        <a:lstStyle/>
        <a:p>
          <a:endParaRPr lang="en-ID"/>
        </a:p>
      </dgm:t>
    </dgm:pt>
    <dgm:pt modelId="{D3C9BCD0-166D-484E-A3CC-60F8FC761501}" type="sibTrans" cxnId="{FA8171F7-6909-459A-9648-09DB73CB1018}">
      <dgm:prSet/>
      <dgm:spPr/>
      <dgm:t>
        <a:bodyPr/>
        <a:lstStyle/>
        <a:p>
          <a:endParaRPr lang="en-ID"/>
        </a:p>
      </dgm:t>
    </dgm:pt>
    <dgm:pt modelId="{4CE2E03F-6627-45DB-A5FE-58395FCCA62F}">
      <dgm:prSet phldrT="[Text]"/>
      <dgm:spPr/>
      <dgm:t>
        <a:bodyPr/>
        <a:lstStyle/>
        <a:p>
          <a:r>
            <a:rPr lang="en-US" dirty="0"/>
            <a:t>Phatic communion</a:t>
          </a:r>
          <a:endParaRPr lang="en-ID" dirty="0"/>
        </a:p>
      </dgm:t>
    </dgm:pt>
    <dgm:pt modelId="{EFC9810E-EB32-468B-8194-9A0E8AAE462A}" type="parTrans" cxnId="{48DB5B3E-50E8-4344-A2B4-2DA1736ABA6F}">
      <dgm:prSet/>
      <dgm:spPr/>
      <dgm:t>
        <a:bodyPr/>
        <a:lstStyle/>
        <a:p>
          <a:endParaRPr lang="en-ID"/>
        </a:p>
      </dgm:t>
    </dgm:pt>
    <dgm:pt modelId="{5AB65829-EFF2-4A56-B1A3-352DD3A47FA0}" type="sibTrans" cxnId="{48DB5B3E-50E8-4344-A2B4-2DA1736ABA6F}">
      <dgm:prSet/>
      <dgm:spPr/>
      <dgm:t>
        <a:bodyPr/>
        <a:lstStyle/>
        <a:p>
          <a:endParaRPr lang="en-ID"/>
        </a:p>
      </dgm:t>
    </dgm:pt>
    <dgm:pt modelId="{D9E0645B-0432-4F95-A8E6-C59C5706BFD1}">
      <dgm:prSet phldrT="[Text]"/>
      <dgm:spPr/>
      <dgm:t>
        <a:bodyPr/>
        <a:lstStyle/>
        <a:p>
          <a:r>
            <a:rPr lang="en-US" dirty="0"/>
            <a:t>Emotive utterance</a:t>
          </a:r>
          <a:endParaRPr lang="en-ID" dirty="0"/>
        </a:p>
      </dgm:t>
    </dgm:pt>
    <dgm:pt modelId="{1DD3406F-824C-4ED9-A214-46AB2C1F58DA}" type="parTrans" cxnId="{174C6C1C-5620-4289-9873-074843155937}">
      <dgm:prSet/>
      <dgm:spPr/>
      <dgm:t>
        <a:bodyPr/>
        <a:lstStyle/>
        <a:p>
          <a:endParaRPr lang="en-ID"/>
        </a:p>
      </dgm:t>
    </dgm:pt>
    <dgm:pt modelId="{227CAFAD-9D75-48BD-8575-8947711D1F4F}" type="sibTrans" cxnId="{174C6C1C-5620-4289-9873-074843155937}">
      <dgm:prSet/>
      <dgm:spPr/>
      <dgm:t>
        <a:bodyPr/>
        <a:lstStyle/>
        <a:p>
          <a:endParaRPr lang="en-ID"/>
        </a:p>
      </dgm:t>
    </dgm:pt>
    <dgm:pt modelId="{F21BE329-284B-47B1-BE2A-A131206CF5A3}">
      <dgm:prSet phldrT="[Text]"/>
      <dgm:spPr/>
      <dgm:t>
        <a:bodyPr/>
        <a:lstStyle/>
        <a:p>
          <a:r>
            <a:rPr lang="en-US" dirty="0"/>
            <a:t>Performative utterance</a:t>
          </a:r>
          <a:endParaRPr lang="en-ID" dirty="0"/>
        </a:p>
      </dgm:t>
    </dgm:pt>
    <dgm:pt modelId="{4F06ED68-1B09-4EC2-BCAE-A68CC07D76F6}" type="parTrans" cxnId="{D77F7DE1-4616-4D21-9EEE-CD34DAF527C0}">
      <dgm:prSet/>
      <dgm:spPr/>
      <dgm:t>
        <a:bodyPr/>
        <a:lstStyle/>
        <a:p>
          <a:endParaRPr lang="en-ID"/>
        </a:p>
      </dgm:t>
    </dgm:pt>
    <dgm:pt modelId="{834CB811-BA46-49BD-8D8E-1AD1A76A91A2}" type="sibTrans" cxnId="{D77F7DE1-4616-4D21-9EEE-CD34DAF527C0}">
      <dgm:prSet/>
      <dgm:spPr/>
      <dgm:t>
        <a:bodyPr/>
        <a:lstStyle/>
        <a:p>
          <a:endParaRPr lang="en-ID"/>
        </a:p>
      </dgm:t>
    </dgm:pt>
    <dgm:pt modelId="{F24B08B4-3E50-41C0-9957-08CE97D467B0}" type="pres">
      <dgm:prSet presAssocID="{3EF27A7D-5DC2-49D3-97CE-45E2E0DEA7CC}" presName="linearFlow" presStyleCnt="0">
        <dgm:presLayoutVars>
          <dgm:dir/>
          <dgm:animLvl val="lvl"/>
          <dgm:resizeHandles val="exact"/>
        </dgm:presLayoutVars>
      </dgm:prSet>
      <dgm:spPr/>
    </dgm:pt>
    <dgm:pt modelId="{F6004E83-01E2-4037-B2C6-147A2161AF10}" type="pres">
      <dgm:prSet presAssocID="{AF9AADAC-C03D-4517-98A3-571EB010FD31}" presName="composite" presStyleCnt="0"/>
      <dgm:spPr/>
    </dgm:pt>
    <dgm:pt modelId="{8434598D-3A08-4DB4-B717-59043F79F05A}" type="pres">
      <dgm:prSet presAssocID="{AF9AADAC-C03D-4517-98A3-571EB010FD31}" presName="parTx" presStyleLbl="node1" presStyleIdx="0" presStyleCnt="1">
        <dgm:presLayoutVars>
          <dgm:chMax val="0"/>
          <dgm:chPref val="0"/>
          <dgm:bulletEnabled val="1"/>
        </dgm:presLayoutVars>
      </dgm:prSet>
      <dgm:spPr/>
    </dgm:pt>
    <dgm:pt modelId="{0A3DCD0B-DEB5-46C9-8716-6E5E8451F622}" type="pres">
      <dgm:prSet presAssocID="{AF9AADAC-C03D-4517-98A3-571EB010FD31}" presName="parSh" presStyleLbl="node1" presStyleIdx="0" presStyleCnt="1"/>
      <dgm:spPr/>
    </dgm:pt>
    <dgm:pt modelId="{838CD8B6-7EF4-428A-B27E-29AE34035A1E}" type="pres">
      <dgm:prSet presAssocID="{AF9AADAC-C03D-4517-98A3-571EB010FD31}" presName="desTx" presStyleLbl="fgAcc1" presStyleIdx="0" presStyleCnt="1">
        <dgm:presLayoutVars>
          <dgm:bulletEnabled val="1"/>
        </dgm:presLayoutVars>
      </dgm:prSet>
      <dgm:spPr/>
    </dgm:pt>
  </dgm:ptLst>
  <dgm:cxnLst>
    <dgm:cxn modelId="{9FB2F000-3CA9-435C-9C24-1C23B5B72471}" type="presOf" srcId="{F21BE329-284B-47B1-BE2A-A131206CF5A3}" destId="{838CD8B6-7EF4-428A-B27E-29AE34035A1E}" srcOrd="0" destOrd="2" presId="urn:microsoft.com/office/officeart/2005/8/layout/process3"/>
    <dgm:cxn modelId="{174C6C1C-5620-4289-9873-074843155937}" srcId="{AF9AADAC-C03D-4517-98A3-571EB010FD31}" destId="{D9E0645B-0432-4F95-A8E6-C59C5706BFD1}" srcOrd="1" destOrd="0" parTransId="{1DD3406F-824C-4ED9-A214-46AB2C1F58DA}" sibTransId="{227CAFAD-9D75-48BD-8575-8947711D1F4F}"/>
    <dgm:cxn modelId="{0280E322-1550-4B81-9030-E8862F22365C}" type="presOf" srcId="{AF9AADAC-C03D-4517-98A3-571EB010FD31}" destId="{8434598D-3A08-4DB4-B717-59043F79F05A}" srcOrd="0" destOrd="0" presId="urn:microsoft.com/office/officeart/2005/8/layout/process3"/>
    <dgm:cxn modelId="{5A99D239-4140-4581-ABF4-6A1C3FE2AECF}" type="presOf" srcId="{4CE2E03F-6627-45DB-A5FE-58395FCCA62F}" destId="{838CD8B6-7EF4-428A-B27E-29AE34035A1E}" srcOrd="0" destOrd="0" presId="urn:microsoft.com/office/officeart/2005/8/layout/process3"/>
    <dgm:cxn modelId="{48DB5B3E-50E8-4344-A2B4-2DA1736ABA6F}" srcId="{AF9AADAC-C03D-4517-98A3-571EB010FD31}" destId="{4CE2E03F-6627-45DB-A5FE-58395FCCA62F}" srcOrd="0" destOrd="0" parTransId="{EFC9810E-EB32-468B-8194-9A0E8AAE462A}" sibTransId="{5AB65829-EFF2-4A56-B1A3-352DD3A47FA0}"/>
    <dgm:cxn modelId="{B17FBF41-62AA-4E60-B789-71E16F9F23B6}" type="presOf" srcId="{3EF27A7D-5DC2-49D3-97CE-45E2E0DEA7CC}" destId="{F24B08B4-3E50-41C0-9957-08CE97D467B0}" srcOrd="0" destOrd="0" presId="urn:microsoft.com/office/officeart/2005/8/layout/process3"/>
    <dgm:cxn modelId="{8845AC67-8345-4311-A789-DA940FBCC30D}" type="presOf" srcId="{D9E0645B-0432-4F95-A8E6-C59C5706BFD1}" destId="{838CD8B6-7EF4-428A-B27E-29AE34035A1E}" srcOrd="0" destOrd="1" presId="urn:microsoft.com/office/officeart/2005/8/layout/process3"/>
    <dgm:cxn modelId="{A1F78EA4-362E-45FA-9F02-6E80D769BF81}" type="presOf" srcId="{AF9AADAC-C03D-4517-98A3-571EB010FD31}" destId="{0A3DCD0B-DEB5-46C9-8716-6E5E8451F622}" srcOrd="1" destOrd="0" presId="urn:microsoft.com/office/officeart/2005/8/layout/process3"/>
    <dgm:cxn modelId="{D77F7DE1-4616-4D21-9EEE-CD34DAF527C0}" srcId="{AF9AADAC-C03D-4517-98A3-571EB010FD31}" destId="{F21BE329-284B-47B1-BE2A-A131206CF5A3}" srcOrd="2" destOrd="0" parTransId="{4F06ED68-1B09-4EC2-BCAE-A68CC07D76F6}" sibTransId="{834CB811-BA46-49BD-8D8E-1AD1A76A91A2}"/>
    <dgm:cxn modelId="{FA8171F7-6909-459A-9648-09DB73CB1018}" srcId="{3EF27A7D-5DC2-49D3-97CE-45E2E0DEA7CC}" destId="{AF9AADAC-C03D-4517-98A3-571EB010FD31}" srcOrd="0" destOrd="0" parTransId="{3AD59A39-F5FA-4D65-A069-98DF42E68F26}" sibTransId="{D3C9BCD0-166D-484E-A3CC-60F8FC761501}"/>
    <dgm:cxn modelId="{6F5DBA4C-CE74-46FE-881E-EB783C8BDB7E}" type="presParOf" srcId="{F24B08B4-3E50-41C0-9957-08CE97D467B0}" destId="{F6004E83-01E2-4037-B2C6-147A2161AF10}" srcOrd="0" destOrd="0" presId="urn:microsoft.com/office/officeart/2005/8/layout/process3"/>
    <dgm:cxn modelId="{3951B9A5-FA98-4C5F-8D1F-6F06C21FFA48}" type="presParOf" srcId="{F6004E83-01E2-4037-B2C6-147A2161AF10}" destId="{8434598D-3A08-4DB4-B717-59043F79F05A}" srcOrd="0" destOrd="0" presId="urn:microsoft.com/office/officeart/2005/8/layout/process3"/>
    <dgm:cxn modelId="{36347C93-9F61-4107-ABA8-BD945E2DDEA8}" type="presParOf" srcId="{F6004E83-01E2-4037-B2C6-147A2161AF10}" destId="{0A3DCD0B-DEB5-46C9-8716-6E5E8451F622}" srcOrd="1" destOrd="0" presId="urn:microsoft.com/office/officeart/2005/8/layout/process3"/>
    <dgm:cxn modelId="{FE31F1DE-265A-4A08-9333-B6F320E6AD6F}" type="presParOf" srcId="{F6004E83-01E2-4037-B2C6-147A2161AF10}" destId="{838CD8B6-7EF4-428A-B27E-29AE34035A1E}"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8CE3919-4B36-41C7-B60E-F91893B68A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D"/>
        </a:p>
      </dgm:t>
    </dgm:pt>
    <dgm:pt modelId="{C2F07781-6947-4FF2-A6CA-96E5247E9940}">
      <dgm:prSet phldrT="[Text]"/>
      <dgm:spPr/>
      <dgm:t>
        <a:bodyPr/>
        <a:lstStyle/>
        <a:p>
          <a:r>
            <a:rPr lang="en-US" dirty="0"/>
            <a:t>Myths about Language</a:t>
          </a:r>
          <a:endParaRPr lang="en-ID" dirty="0"/>
        </a:p>
      </dgm:t>
    </dgm:pt>
    <dgm:pt modelId="{FE1E4A52-069D-4C9F-AB96-EBE1808319DE}" type="parTrans" cxnId="{455170BD-CFA0-4B13-BF2E-45D380789679}">
      <dgm:prSet/>
      <dgm:spPr/>
      <dgm:t>
        <a:bodyPr/>
        <a:lstStyle/>
        <a:p>
          <a:endParaRPr lang="en-ID"/>
        </a:p>
      </dgm:t>
    </dgm:pt>
    <dgm:pt modelId="{0BEC3CD7-E372-44F0-AF2D-7385EFB0325A}" type="sibTrans" cxnId="{455170BD-CFA0-4B13-BF2E-45D380789679}">
      <dgm:prSet/>
      <dgm:spPr/>
      <dgm:t>
        <a:bodyPr/>
        <a:lstStyle/>
        <a:p>
          <a:endParaRPr lang="en-ID"/>
        </a:p>
      </dgm:t>
    </dgm:pt>
    <dgm:pt modelId="{87CEBDBD-9B2A-49F4-BFA6-31CF15003859}">
      <dgm:prSet phldrT="[Text]"/>
      <dgm:spPr/>
      <dgm:t>
        <a:bodyPr/>
        <a:lstStyle/>
        <a:p>
          <a:pPr>
            <a:buFontTx/>
            <a:buNone/>
          </a:pPr>
          <a:r>
            <a:rPr lang="en-US" altLang="en-US" i="1" dirty="0"/>
            <a:t>Some languages are ungrammatical</a:t>
          </a:r>
          <a:endParaRPr lang="en-ID" dirty="0"/>
        </a:p>
      </dgm:t>
    </dgm:pt>
    <dgm:pt modelId="{224C2DF3-5A4A-417E-B5BE-0A64A8D5B0BA}" type="sibTrans" cxnId="{2BAC04B1-F6FE-4199-A9ED-608F4556D0F6}">
      <dgm:prSet/>
      <dgm:spPr/>
      <dgm:t>
        <a:bodyPr/>
        <a:lstStyle/>
        <a:p>
          <a:endParaRPr lang="en-ID"/>
        </a:p>
      </dgm:t>
    </dgm:pt>
    <dgm:pt modelId="{B024D49E-9B02-4C5D-96EF-6C66E1B4B096}" type="parTrans" cxnId="{2BAC04B1-F6FE-4199-A9ED-608F4556D0F6}">
      <dgm:prSet/>
      <dgm:spPr/>
      <dgm:t>
        <a:bodyPr/>
        <a:lstStyle/>
        <a:p>
          <a:endParaRPr lang="en-ID"/>
        </a:p>
      </dgm:t>
    </dgm:pt>
    <dgm:pt modelId="{813D64F7-5910-4980-9AF7-FDD0AECE0025}">
      <dgm:prSet phldrT="[Text]"/>
      <dgm:spPr/>
      <dgm:t>
        <a:bodyPr/>
        <a:lstStyle/>
        <a:p>
          <a:pPr>
            <a:buFontTx/>
            <a:buNone/>
          </a:pPr>
          <a:r>
            <a:rPr lang="en-US" altLang="en-US" i="1" dirty="0"/>
            <a:t>Some languages are better than others</a:t>
          </a:r>
          <a:endParaRPr lang="en-ID" dirty="0"/>
        </a:p>
      </dgm:t>
    </dgm:pt>
    <dgm:pt modelId="{D2036EAA-7BB8-47CA-BE29-969E59C4C071}" type="sibTrans" cxnId="{3F43949C-5A3B-4C86-BD8F-3076A840C36E}">
      <dgm:prSet/>
      <dgm:spPr/>
      <dgm:t>
        <a:bodyPr/>
        <a:lstStyle/>
        <a:p>
          <a:endParaRPr lang="en-ID"/>
        </a:p>
      </dgm:t>
    </dgm:pt>
    <dgm:pt modelId="{6C9248FD-6FBA-482C-94E2-7D2DA5FCFD78}" type="parTrans" cxnId="{3F43949C-5A3B-4C86-BD8F-3076A840C36E}">
      <dgm:prSet/>
      <dgm:spPr/>
      <dgm:t>
        <a:bodyPr/>
        <a:lstStyle/>
        <a:p>
          <a:endParaRPr lang="en-ID"/>
        </a:p>
      </dgm:t>
    </dgm:pt>
    <dgm:pt modelId="{1F065074-BA7B-4951-8491-C82824885D01}" type="pres">
      <dgm:prSet presAssocID="{48CE3919-4B36-41C7-B60E-F91893B68AC7}" presName="linear" presStyleCnt="0">
        <dgm:presLayoutVars>
          <dgm:animLvl val="lvl"/>
          <dgm:resizeHandles val="exact"/>
        </dgm:presLayoutVars>
      </dgm:prSet>
      <dgm:spPr/>
    </dgm:pt>
    <dgm:pt modelId="{4ADA5D39-1858-4975-AD3C-4F85F70423FE}" type="pres">
      <dgm:prSet presAssocID="{C2F07781-6947-4FF2-A6CA-96E5247E9940}" presName="parentText" presStyleLbl="node1" presStyleIdx="0" presStyleCnt="1">
        <dgm:presLayoutVars>
          <dgm:chMax val="0"/>
          <dgm:bulletEnabled val="1"/>
        </dgm:presLayoutVars>
      </dgm:prSet>
      <dgm:spPr/>
    </dgm:pt>
    <dgm:pt modelId="{9F8F5D77-A499-4853-847B-7CD7AB98635B}" type="pres">
      <dgm:prSet presAssocID="{C2F07781-6947-4FF2-A6CA-96E5247E9940}" presName="childText" presStyleLbl="revTx" presStyleIdx="0" presStyleCnt="1">
        <dgm:presLayoutVars>
          <dgm:bulletEnabled val="1"/>
        </dgm:presLayoutVars>
      </dgm:prSet>
      <dgm:spPr/>
    </dgm:pt>
  </dgm:ptLst>
  <dgm:cxnLst>
    <dgm:cxn modelId="{3F43949C-5A3B-4C86-BD8F-3076A840C36E}" srcId="{C2F07781-6947-4FF2-A6CA-96E5247E9940}" destId="{813D64F7-5910-4980-9AF7-FDD0AECE0025}" srcOrd="1" destOrd="0" parTransId="{6C9248FD-6FBA-482C-94E2-7D2DA5FCFD78}" sibTransId="{D2036EAA-7BB8-47CA-BE29-969E59C4C071}"/>
    <dgm:cxn modelId="{D176EAAA-FB84-434C-BC5D-321C6FD7E865}" type="presOf" srcId="{813D64F7-5910-4980-9AF7-FDD0AECE0025}" destId="{9F8F5D77-A499-4853-847B-7CD7AB98635B}" srcOrd="0" destOrd="1" presId="urn:microsoft.com/office/officeart/2005/8/layout/vList2"/>
    <dgm:cxn modelId="{AADCB6AB-6AC5-430B-A070-0064FB4BA010}" type="presOf" srcId="{87CEBDBD-9B2A-49F4-BFA6-31CF15003859}" destId="{9F8F5D77-A499-4853-847B-7CD7AB98635B}" srcOrd="0" destOrd="0" presId="urn:microsoft.com/office/officeart/2005/8/layout/vList2"/>
    <dgm:cxn modelId="{2BAC04B1-F6FE-4199-A9ED-608F4556D0F6}" srcId="{C2F07781-6947-4FF2-A6CA-96E5247E9940}" destId="{87CEBDBD-9B2A-49F4-BFA6-31CF15003859}" srcOrd="0" destOrd="0" parTransId="{B024D49E-9B02-4C5D-96EF-6C66E1B4B096}" sibTransId="{224C2DF3-5A4A-417E-B5BE-0A64A8D5B0BA}"/>
    <dgm:cxn modelId="{923D44B1-E818-41FB-A699-0AA66E31E394}" type="presOf" srcId="{48CE3919-4B36-41C7-B60E-F91893B68AC7}" destId="{1F065074-BA7B-4951-8491-C82824885D01}" srcOrd="0" destOrd="0" presId="urn:microsoft.com/office/officeart/2005/8/layout/vList2"/>
    <dgm:cxn modelId="{455170BD-CFA0-4B13-BF2E-45D380789679}" srcId="{48CE3919-4B36-41C7-B60E-F91893B68AC7}" destId="{C2F07781-6947-4FF2-A6CA-96E5247E9940}" srcOrd="0" destOrd="0" parTransId="{FE1E4A52-069D-4C9F-AB96-EBE1808319DE}" sibTransId="{0BEC3CD7-E372-44F0-AF2D-7385EFB0325A}"/>
    <dgm:cxn modelId="{7E8DD5E7-3C8D-47C4-B601-84BAFB6EADEA}" type="presOf" srcId="{C2F07781-6947-4FF2-A6CA-96E5247E9940}" destId="{4ADA5D39-1858-4975-AD3C-4F85F70423FE}" srcOrd="0" destOrd="0" presId="urn:microsoft.com/office/officeart/2005/8/layout/vList2"/>
    <dgm:cxn modelId="{EDF76325-37F4-4117-8A09-A49CCAA3BEDE}" type="presParOf" srcId="{1F065074-BA7B-4951-8491-C82824885D01}" destId="{4ADA5D39-1858-4975-AD3C-4F85F70423FE}" srcOrd="0" destOrd="0" presId="urn:microsoft.com/office/officeart/2005/8/layout/vList2"/>
    <dgm:cxn modelId="{0F7E1E07-68D6-4582-861B-D7AAE84CCA04}" type="presParOf" srcId="{1F065074-BA7B-4951-8491-C82824885D01}" destId="{9F8F5D77-A499-4853-847B-7CD7AB98635B}"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8CE3919-4B36-41C7-B60E-F91893B68A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D"/>
        </a:p>
      </dgm:t>
    </dgm:pt>
    <dgm:pt modelId="{C2F07781-6947-4FF2-A6CA-96E5247E9940}">
      <dgm:prSet phldrT="[Text]"/>
      <dgm:spPr/>
      <dgm:t>
        <a:bodyPr/>
        <a:lstStyle/>
        <a:p>
          <a:r>
            <a:rPr lang="en-US" altLang="en-US" dirty="0"/>
            <a:t>All languages have grammar (generality)</a:t>
          </a:r>
          <a:endParaRPr lang="en-ID" dirty="0"/>
        </a:p>
      </dgm:t>
    </dgm:pt>
    <dgm:pt modelId="{FE1E4A52-069D-4C9F-AB96-EBE1808319DE}" type="parTrans" cxnId="{455170BD-CFA0-4B13-BF2E-45D380789679}">
      <dgm:prSet/>
      <dgm:spPr/>
      <dgm:t>
        <a:bodyPr/>
        <a:lstStyle/>
        <a:p>
          <a:endParaRPr lang="en-ID"/>
        </a:p>
      </dgm:t>
    </dgm:pt>
    <dgm:pt modelId="{0BEC3CD7-E372-44F0-AF2D-7385EFB0325A}" type="sibTrans" cxnId="{455170BD-CFA0-4B13-BF2E-45D380789679}">
      <dgm:prSet/>
      <dgm:spPr/>
      <dgm:t>
        <a:bodyPr/>
        <a:lstStyle/>
        <a:p>
          <a:endParaRPr lang="en-ID"/>
        </a:p>
      </dgm:t>
    </dgm:pt>
    <dgm:pt modelId="{87CEBDBD-9B2A-49F4-BFA6-31CF15003859}">
      <dgm:prSet phldrT="[Text]"/>
      <dgm:spPr/>
      <dgm:t>
        <a:bodyPr/>
        <a:lstStyle/>
        <a:p>
          <a:pPr>
            <a:buFontTx/>
            <a:buNone/>
          </a:pPr>
          <a:r>
            <a:rPr lang="en-US" altLang="en-US" dirty="0"/>
            <a:t>If no grammar, no system and if no system, no communication and no language</a:t>
          </a:r>
          <a:endParaRPr lang="en-ID" dirty="0"/>
        </a:p>
      </dgm:t>
    </dgm:pt>
    <dgm:pt modelId="{224C2DF3-5A4A-417E-B5BE-0A64A8D5B0BA}" type="sibTrans" cxnId="{2BAC04B1-F6FE-4199-A9ED-608F4556D0F6}">
      <dgm:prSet/>
      <dgm:spPr/>
      <dgm:t>
        <a:bodyPr/>
        <a:lstStyle/>
        <a:p>
          <a:endParaRPr lang="en-ID"/>
        </a:p>
      </dgm:t>
    </dgm:pt>
    <dgm:pt modelId="{B024D49E-9B02-4C5D-96EF-6C66E1B4B096}" type="parTrans" cxnId="{2BAC04B1-F6FE-4199-A9ED-608F4556D0F6}">
      <dgm:prSet/>
      <dgm:spPr/>
      <dgm:t>
        <a:bodyPr/>
        <a:lstStyle/>
        <a:p>
          <a:endParaRPr lang="en-ID"/>
        </a:p>
      </dgm:t>
    </dgm:pt>
    <dgm:pt modelId="{1F065074-BA7B-4951-8491-C82824885D01}" type="pres">
      <dgm:prSet presAssocID="{48CE3919-4B36-41C7-B60E-F91893B68AC7}" presName="linear" presStyleCnt="0">
        <dgm:presLayoutVars>
          <dgm:animLvl val="lvl"/>
          <dgm:resizeHandles val="exact"/>
        </dgm:presLayoutVars>
      </dgm:prSet>
      <dgm:spPr/>
    </dgm:pt>
    <dgm:pt modelId="{4ADA5D39-1858-4975-AD3C-4F85F70423FE}" type="pres">
      <dgm:prSet presAssocID="{C2F07781-6947-4FF2-A6CA-96E5247E9940}" presName="parentText" presStyleLbl="node1" presStyleIdx="0" presStyleCnt="1">
        <dgm:presLayoutVars>
          <dgm:chMax val="0"/>
          <dgm:bulletEnabled val="1"/>
        </dgm:presLayoutVars>
      </dgm:prSet>
      <dgm:spPr/>
    </dgm:pt>
    <dgm:pt modelId="{9F8F5D77-A499-4853-847B-7CD7AB98635B}" type="pres">
      <dgm:prSet presAssocID="{C2F07781-6947-4FF2-A6CA-96E5247E9940}" presName="childText" presStyleLbl="revTx" presStyleIdx="0" presStyleCnt="1">
        <dgm:presLayoutVars>
          <dgm:bulletEnabled val="1"/>
        </dgm:presLayoutVars>
      </dgm:prSet>
      <dgm:spPr/>
    </dgm:pt>
  </dgm:ptLst>
  <dgm:cxnLst>
    <dgm:cxn modelId="{AADCB6AB-6AC5-430B-A070-0064FB4BA010}" type="presOf" srcId="{87CEBDBD-9B2A-49F4-BFA6-31CF15003859}" destId="{9F8F5D77-A499-4853-847B-7CD7AB98635B}" srcOrd="0" destOrd="0" presId="urn:microsoft.com/office/officeart/2005/8/layout/vList2"/>
    <dgm:cxn modelId="{2BAC04B1-F6FE-4199-A9ED-608F4556D0F6}" srcId="{C2F07781-6947-4FF2-A6CA-96E5247E9940}" destId="{87CEBDBD-9B2A-49F4-BFA6-31CF15003859}" srcOrd="0" destOrd="0" parTransId="{B024D49E-9B02-4C5D-96EF-6C66E1B4B096}" sibTransId="{224C2DF3-5A4A-417E-B5BE-0A64A8D5B0BA}"/>
    <dgm:cxn modelId="{923D44B1-E818-41FB-A699-0AA66E31E394}" type="presOf" srcId="{48CE3919-4B36-41C7-B60E-F91893B68AC7}" destId="{1F065074-BA7B-4951-8491-C82824885D01}" srcOrd="0" destOrd="0" presId="urn:microsoft.com/office/officeart/2005/8/layout/vList2"/>
    <dgm:cxn modelId="{455170BD-CFA0-4B13-BF2E-45D380789679}" srcId="{48CE3919-4B36-41C7-B60E-F91893B68AC7}" destId="{C2F07781-6947-4FF2-A6CA-96E5247E9940}" srcOrd="0" destOrd="0" parTransId="{FE1E4A52-069D-4C9F-AB96-EBE1808319DE}" sibTransId="{0BEC3CD7-E372-44F0-AF2D-7385EFB0325A}"/>
    <dgm:cxn modelId="{7E8DD5E7-3C8D-47C4-B601-84BAFB6EADEA}" type="presOf" srcId="{C2F07781-6947-4FF2-A6CA-96E5247E9940}" destId="{4ADA5D39-1858-4975-AD3C-4F85F70423FE}" srcOrd="0" destOrd="0" presId="urn:microsoft.com/office/officeart/2005/8/layout/vList2"/>
    <dgm:cxn modelId="{EDF76325-37F4-4117-8A09-A49CCAA3BEDE}" type="presParOf" srcId="{1F065074-BA7B-4951-8491-C82824885D01}" destId="{4ADA5D39-1858-4975-AD3C-4F85F70423FE}" srcOrd="0" destOrd="0" presId="urn:microsoft.com/office/officeart/2005/8/layout/vList2"/>
    <dgm:cxn modelId="{0F7E1E07-68D6-4582-861B-D7AAE84CCA04}" type="presParOf" srcId="{1F065074-BA7B-4951-8491-C82824885D01}" destId="{9F8F5D77-A499-4853-847B-7CD7AB98635B}"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8CE3919-4B36-41C7-B60E-F91893B68A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D"/>
        </a:p>
      </dgm:t>
    </dgm:pt>
    <dgm:pt modelId="{C2F07781-6947-4FF2-A6CA-96E5247E9940}">
      <dgm:prSet phldrT="[Text]"/>
      <dgm:spPr/>
      <dgm:t>
        <a:bodyPr/>
        <a:lstStyle/>
        <a:p>
          <a:r>
            <a:rPr lang="en-US" altLang="en-US" dirty="0"/>
            <a:t>All grammars are equal (parity)</a:t>
          </a:r>
          <a:endParaRPr lang="en-ID" dirty="0"/>
        </a:p>
      </dgm:t>
    </dgm:pt>
    <dgm:pt modelId="{FE1E4A52-069D-4C9F-AB96-EBE1808319DE}" type="parTrans" cxnId="{455170BD-CFA0-4B13-BF2E-45D380789679}">
      <dgm:prSet/>
      <dgm:spPr/>
      <dgm:t>
        <a:bodyPr/>
        <a:lstStyle/>
        <a:p>
          <a:endParaRPr lang="en-ID"/>
        </a:p>
      </dgm:t>
    </dgm:pt>
    <dgm:pt modelId="{0BEC3CD7-E372-44F0-AF2D-7385EFB0325A}" type="sibTrans" cxnId="{455170BD-CFA0-4B13-BF2E-45D380789679}">
      <dgm:prSet/>
      <dgm:spPr/>
      <dgm:t>
        <a:bodyPr/>
        <a:lstStyle/>
        <a:p>
          <a:endParaRPr lang="en-ID"/>
        </a:p>
      </dgm:t>
    </dgm:pt>
    <dgm:pt modelId="{87CEBDBD-9B2A-49F4-BFA6-31CF15003859}">
      <dgm:prSet phldrT="[Text]"/>
      <dgm:spPr/>
      <dgm:t>
        <a:bodyPr/>
        <a:lstStyle/>
        <a:p>
          <a:pPr>
            <a:buFontTx/>
            <a:buNone/>
          </a:pPr>
          <a:r>
            <a:rPr lang="en-US" altLang="en-US" dirty="0"/>
            <a:t>No such thing as a primitive grammar or language</a:t>
          </a:r>
          <a:endParaRPr lang="en-ID" dirty="0"/>
        </a:p>
      </dgm:t>
    </dgm:pt>
    <dgm:pt modelId="{224C2DF3-5A4A-417E-B5BE-0A64A8D5B0BA}" type="sibTrans" cxnId="{2BAC04B1-F6FE-4199-A9ED-608F4556D0F6}">
      <dgm:prSet/>
      <dgm:spPr/>
      <dgm:t>
        <a:bodyPr/>
        <a:lstStyle/>
        <a:p>
          <a:endParaRPr lang="en-ID"/>
        </a:p>
      </dgm:t>
    </dgm:pt>
    <dgm:pt modelId="{B024D49E-9B02-4C5D-96EF-6C66E1B4B096}" type="parTrans" cxnId="{2BAC04B1-F6FE-4199-A9ED-608F4556D0F6}">
      <dgm:prSet/>
      <dgm:spPr/>
      <dgm:t>
        <a:bodyPr/>
        <a:lstStyle/>
        <a:p>
          <a:endParaRPr lang="en-ID"/>
        </a:p>
      </dgm:t>
    </dgm:pt>
    <dgm:pt modelId="{71C15764-BF96-4A3C-83C7-47C000F899F3}">
      <dgm:prSet/>
      <dgm:spPr/>
      <dgm:t>
        <a:bodyPr/>
        <a:lstStyle/>
        <a:p>
          <a:pPr>
            <a:buFontTx/>
            <a:buNone/>
          </a:pPr>
          <a:r>
            <a:rPr lang="en-US" altLang="en-US" dirty="0"/>
            <a:t>No such thing as good grammar or bad grammar</a:t>
          </a:r>
          <a:endParaRPr lang="en-US" altLang="en-US" b="1" dirty="0"/>
        </a:p>
      </dgm:t>
    </dgm:pt>
    <dgm:pt modelId="{B1EEE7CF-36C3-4BEE-8DAF-87EBE3D12078}" type="parTrans" cxnId="{99518D1D-FF90-41B3-81F0-77F2CD687736}">
      <dgm:prSet/>
      <dgm:spPr/>
      <dgm:t>
        <a:bodyPr/>
        <a:lstStyle/>
        <a:p>
          <a:endParaRPr lang="en-ID"/>
        </a:p>
      </dgm:t>
    </dgm:pt>
    <dgm:pt modelId="{9079DEA7-6D23-454C-B856-9DF27BD7F078}" type="sibTrans" cxnId="{99518D1D-FF90-41B3-81F0-77F2CD687736}">
      <dgm:prSet/>
      <dgm:spPr/>
      <dgm:t>
        <a:bodyPr/>
        <a:lstStyle/>
        <a:p>
          <a:endParaRPr lang="en-ID"/>
        </a:p>
      </dgm:t>
    </dgm:pt>
    <dgm:pt modelId="{1F065074-BA7B-4951-8491-C82824885D01}" type="pres">
      <dgm:prSet presAssocID="{48CE3919-4B36-41C7-B60E-F91893B68AC7}" presName="linear" presStyleCnt="0">
        <dgm:presLayoutVars>
          <dgm:animLvl val="lvl"/>
          <dgm:resizeHandles val="exact"/>
        </dgm:presLayoutVars>
      </dgm:prSet>
      <dgm:spPr/>
    </dgm:pt>
    <dgm:pt modelId="{4ADA5D39-1858-4975-AD3C-4F85F70423FE}" type="pres">
      <dgm:prSet presAssocID="{C2F07781-6947-4FF2-A6CA-96E5247E9940}" presName="parentText" presStyleLbl="node1" presStyleIdx="0" presStyleCnt="1">
        <dgm:presLayoutVars>
          <dgm:chMax val="0"/>
          <dgm:bulletEnabled val="1"/>
        </dgm:presLayoutVars>
      </dgm:prSet>
      <dgm:spPr/>
    </dgm:pt>
    <dgm:pt modelId="{9F8F5D77-A499-4853-847B-7CD7AB98635B}" type="pres">
      <dgm:prSet presAssocID="{C2F07781-6947-4FF2-A6CA-96E5247E9940}" presName="childText" presStyleLbl="revTx" presStyleIdx="0" presStyleCnt="1">
        <dgm:presLayoutVars>
          <dgm:bulletEnabled val="1"/>
        </dgm:presLayoutVars>
      </dgm:prSet>
      <dgm:spPr/>
    </dgm:pt>
  </dgm:ptLst>
  <dgm:cxnLst>
    <dgm:cxn modelId="{99518D1D-FF90-41B3-81F0-77F2CD687736}" srcId="{87CEBDBD-9B2A-49F4-BFA6-31CF15003859}" destId="{71C15764-BF96-4A3C-83C7-47C000F899F3}" srcOrd="0" destOrd="0" parTransId="{B1EEE7CF-36C3-4BEE-8DAF-87EBE3D12078}" sibTransId="{9079DEA7-6D23-454C-B856-9DF27BD7F078}"/>
    <dgm:cxn modelId="{AADCB6AB-6AC5-430B-A070-0064FB4BA010}" type="presOf" srcId="{87CEBDBD-9B2A-49F4-BFA6-31CF15003859}" destId="{9F8F5D77-A499-4853-847B-7CD7AB98635B}" srcOrd="0" destOrd="0" presId="urn:microsoft.com/office/officeart/2005/8/layout/vList2"/>
    <dgm:cxn modelId="{2BAC04B1-F6FE-4199-A9ED-608F4556D0F6}" srcId="{C2F07781-6947-4FF2-A6CA-96E5247E9940}" destId="{87CEBDBD-9B2A-49F4-BFA6-31CF15003859}" srcOrd="0" destOrd="0" parTransId="{B024D49E-9B02-4C5D-96EF-6C66E1B4B096}" sibTransId="{224C2DF3-5A4A-417E-B5BE-0A64A8D5B0BA}"/>
    <dgm:cxn modelId="{923D44B1-E818-41FB-A699-0AA66E31E394}" type="presOf" srcId="{48CE3919-4B36-41C7-B60E-F91893B68AC7}" destId="{1F065074-BA7B-4951-8491-C82824885D01}" srcOrd="0" destOrd="0" presId="urn:microsoft.com/office/officeart/2005/8/layout/vList2"/>
    <dgm:cxn modelId="{455170BD-CFA0-4B13-BF2E-45D380789679}" srcId="{48CE3919-4B36-41C7-B60E-F91893B68AC7}" destId="{C2F07781-6947-4FF2-A6CA-96E5247E9940}" srcOrd="0" destOrd="0" parTransId="{FE1E4A52-069D-4C9F-AB96-EBE1808319DE}" sibTransId="{0BEC3CD7-E372-44F0-AF2D-7385EFB0325A}"/>
    <dgm:cxn modelId="{2253A2E3-ADB5-40EB-8FFF-B9B4526D0540}" type="presOf" srcId="{71C15764-BF96-4A3C-83C7-47C000F899F3}" destId="{9F8F5D77-A499-4853-847B-7CD7AB98635B}" srcOrd="0" destOrd="1" presId="urn:microsoft.com/office/officeart/2005/8/layout/vList2"/>
    <dgm:cxn modelId="{7E8DD5E7-3C8D-47C4-B601-84BAFB6EADEA}" type="presOf" srcId="{C2F07781-6947-4FF2-A6CA-96E5247E9940}" destId="{4ADA5D39-1858-4975-AD3C-4F85F70423FE}" srcOrd="0" destOrd="0" presId="urn:microsoft.com/office/officeart/2005/8/layout/vList2"/>
    <dgm:cxn modelId="{EDF76325-37F4-4117-8A09-A49CCAA3BEDE}" type="presParOf" srcId="{1F065074-BA7B-4951-8491-C82824885D01}" destId="{4ADA5D39-1858-4975-AD3C-4F85F70423FE}" srcOrd="0" destOrd="0" presId="urn:microsoft.com/office/officeart/2005/8/layout/vList2"/>
    <dgm:cxn modelId="{0F7E1E07-68D6-4582-861B-D7AAE84CCA04}" type="presParOf" srcId="{1F065074-BA7B-4951-8491-C82824885D01}" destId="{9F8F5D77-A499-4853-847B-7CD7AB98635B}"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8CE3919-4B36-41C7-B60E-F91893B68A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D"/>
        </a:p>
      </dgm:t>
    </dgm:pt>
    <dgm:pt modelId="{C2F07781-6947-4FF2-A6CA-96E5247E9940}">
      <dgm:prSet phldrT="[Text]"/>
      <dgm:spPr/>
      <dgm:t>
        <a:bodyPr/>
        <a:lstStyle/>
        <a:p>
          <a:r>
            <a:rPr lang="en-US" altLang="en-US" dirty="0"/>
            <a:t>All grammars have things in common (Universality) </a:t>
          </a:r>
          <a:endParaRPr lang="en-ID" dirty="0"/>
        </a:p>
      </dgm:t>
    </dgm:pt>
    <dgm:pt modelId="{FE1E4A52-069D-4C9F-AB96-EBE1808319DE}" type="parTrans" cxnId="{455170BD-CFA0-4B13-BF2E-45D380789679}">
      <dgm:prSet/>
      <dgm:spPr/>
      <dgm:t>
        <a:bodyPr/>
        <a:lstStyle/>
        <a:p>
          <a:endParaRPr lang="en-ID"/>
        </a:p>
      </dgm:t>
    </dgm:pt>
    <dgm:pt modelId="{0BEC3CD7-E372-44F0-AF2D-7385EFB0325A}" type="sibTrans" cxnId="{455170BD-CFA0-4B13-BF2E-45D380789679}">
      <dgm:prSet/>
      <dgm:spPr/>
      <dgm:t>
        <a:bodyPr/>
        <a:lstStyle/>
        <a:p>
          <a:endParaRPr lang="en-ID"/>
        </a:p>
      </dgm:t>
    </dgm:pt>
    <dgm:pt modelId="{87CEBDBD-9B2A-49F4-BFA6-31CF15003859}">
      <dgm:prSet phldrT="[Text]"/>
      <dgm:spPr/>
      <dgm:t>
        <a:bodyPr/>
        <a:lstStyle/>
        <a:p>
          <a:pPr>
            <a:buFontTx/>
            <a:buNone/>
          </a:pPr>
          <a:r>
            <a:rPr lang="en-US" altLang="en-US"/>
            <a:t>Universal traits that exists in all varieties of language</a:t>
          </a:r>
          <a:endParaRPr lang="en-ID" dirty="0"/>
        </a:p>
      </dgm:t>
    </dgm:pt>
    <dgm:pt modelId="{224C2DF3-5A4A-417E-B5BE-0A64A8D5B0BA}" type="sibTrans" cxnId="{2BAC04B1-F6FE-4199-A9ED-608F4556D0F6}">
      <dgm:prSet/>
      <dgm:spPr/>
      <dgm:t>
        <a:bodyPr/>
        <a:lstStyle/>
        <a:p>
          <a:endParaRPr lang="en-ID"/>
        </a:p>
      </dgm:t>
    </dgm:pt>
    <dgm:pt modelId="{B024D49E-9B02-4C5D-96EF-6C66E1B4B096}" type="parTrans" cxnId="{2BAC04B1-F6FE-4199-A9ED-608F4556D0F6}">
      <dgm:prSet/>
      <dgm:spPr/>
      <dgm:t>
        <a:bodyPr/>
        <a:lstStyle/>
        <a:p>
          <a:endParaRPr lang="en-ID"/>
        </a:p>
      </dgm:t>
    </dgm:pt>
    <dgm:pt modelId="{99FFB8A4-74C1-493C-A862-7B7AA948B4E6}">
      <dgm:prSet/>
      <dgm:spPr/>
      <dgm:t>
        <a:bodyPr/>
        <a:lstStyle/>
        <a:p>
          <a:pPr>
            <a:buFontTx/>
            <a:buNone/>
          </a:pPr>
          <a:r>
            <a:rPr lang="en-US" altLang="en-US" dirty="0"/>
            <a:t>All languages can have subjects, objects and verbs, but what order they can occur in in a sentence is language specific</a:t>
          </a:r>
          <a:endParaRPr lang="en-US" altLang="en-US" b="1" dirty="0"/>
        </a:p>
      </dgm:t>
    </dgm:pt>
    <dgm:pt modelId="{1F16C5C7-AAD5-49C0-8297-0123025DFD46}" type="parTrans" cxnId="{E43FFAE7-9BCD-46F8-B838-67DB3ED29A3E}">
      <dgm:prSet/>
      <dgm:spPr/>
      <dgm:t>
        <a:bodyPr/>
        <a:lstStyle/>
        <a:p>
          <a:endParaRPr lang="en-ID"/>
        </a:p>
      </dgm:t>
    </dgm:pt>
    <dgm:pt modelId="{90F070DD-C7D7-449A-BE57-9BE4093048DD}" type="sibTrans" cxnId="{E43FFAE7-9BCD-46F8-B838-67DB3ED29A3E}">
      <dgm:prSet/>
      <dgm:spPr/>
      <dgm:t>
        <a:bodyPr/>
        <a:lstStyle/>
        <a:p>
          <a:endParaRPr lang="en-ID"/>
        </a:p>
      </dgm:t>
    </dgm:pt>
    <dgm:pt modelId="{1F065074-BA7B-4951-8491-C82824885D01}" type="pres">
      <dgm:prSet presAssocID="{48CE3919-4B36-41C7-B60E-F91893B68AC7}" presName="linear" presStyleCnt="0">
        <dgm:presLayoutVars>
          <dgm:animLvl val="lvl"/>
          <dgm:resizeHandles val="exact"/>
        </dgm:presLayoutVars>
      </dgm:prSet>
      <dgm:spPr/>
    </dgm:pt>
    <dgm:pt modelId="{4ADA5D39-1858-4975-AD3C-4F85F70423FE}" type="pres">
      <dgm:prSet presAssocID="{C2F07781-6947-4FF2-A6CA-96E5247E9940}" presName="parentText" presStyleLbl="node1" presStyleIdx="0" presStyleCnt="1">
        <dgm:presLayoutVars>
          <dgm:chMax val="0"/>
          <dgm:bulletEnabled val="1"/>
        </dgm:presLayoutVars>
      </dgm:prSet>
      <dgm:spPr/>
    </dgm:pt>
    <dgm:pt modelId="{9F8F5D77-A499-4853-847B-7CD7AB98635B}" type="pres">
      <dgm:prSet presAssocID="{C2F07781-6947-4FF2-A6CA-96E5247E9940}" presName="childText" presStyleLbl="revTx" presStyleIdx="0" presStyleCnt="1">
        <dgm:presLayoutVars>
          <dgm:bulletEnabled val="1"/>
        </dgm:presLayoutVars>
      </dgm:prSet>
      <dgm:spPr/>
    </dgm:pt>
  </dgm:ptLst>
  <dgm:cxnLst>
    <dgm:cxn modelId="{377E0F05-55EF-4534-B345-A52982086AFA}" type="presOf" srcId="{99FFB8A4-74C1-493C-A862-7B7AA948B4E6}" destId="{9F8F5D77-A499-4853-847B-7CD7AB98635B}" srcOrd="0" destOrd="1" presId="urn:microsoft.com/office/officeart/2005/8/layout/vList2"/>
    <dgm:cxn modelId="{AADCB6AB-6AC5-430B-A070-0064FB4BA010}" type="presOf" srcId="{87CEBDBD-9B2A-49F4-BFA6-31CF15003859}" destId="{9F8F5D77-A499-4853-847B-7CD7AB98635B}" srcOrd="0" destOrd="0" presId="urn:microsoft.com/office/officeart/2005/8/layout/vList2"/>
    <dgm:cxn modelId="{2BAC04B1-F6FE-4199-A9ED-608F4556D0F6}" srcId="{C2F07781-6947-4FF2-A6CA-96E5247E9940}" destId="{87CEBDBD-9B2A-49F4-BFA6-31CF15003859}" srcOrd="0" destOrd="0" parTransId="{B024D49E-9B02-4C5D-96EF-6C66E1B4B096}" sibTransId="{224C2DF3-5A4A-417E-B5BE-0A64A8D5B0BA}"/>
    <dgm:cxn modelId="{923D44B1-E818-41FB-A699-0AA66E31E394}" type="presOf" srcId="{48CE3919-4B36-41C7-B60E-F91893B68AC7}" destId="{1F065074-BA7B-4951-8491-C82824885D01}" srcOrd="0" destOrd="0" presId="urn:microsoft.com/office/officeart/2005/8/layout/vList2"/>
    <dgm:cxn modelId="{455170BD-CFA0-4B13-BF2E-45D380789679}" srcId="{48CE3919-4B36-41C7-B60E-F91893B68AC7}" destId="{C2F07781-6947-4FF2-A6CA-96E5247E9940}" srcOrd="0" destOrd="0" parTransId="{FE1E4A52-069D-4C9F-AB96-EBE1808319DE}" sibTransId="{0BEC3CD7-E372-44F0-AF2D-7385EFB0325A}"/>
    <dgm:cxn modelId="{7E8DD5E7-3C8D-47C4-B601-84BAFB6EADEA}" type="presOf" srcId="{C2F07781-6947-4FF2-A6CA-96E5247E9940}" destId="{4ADA5D39-1858-4975-AD3C-4F85F70423FE}" srcOrd="0" destOrd="0" presId="urn:microsoft.com/office/officeart/2005/8/layout/vList2"/>
    <dgm:cxn modelId="{E43FFAE7-9BCD-46F8-B838-67DB3ED29A3E}" srcId="{C2F07781-6947-4FF2-A6CA-96E5247E9940}" destId="{99FFB8A4-74C1-493C-A862-7B7AA948B4E6}" srcOrd="1" destOrd="0" parTransId="{1F16C5C7-AAD5-49C0-8297-0123025DFD46}" sibTransId="{90F070DD-C7D7-449A-BE57-9BE4093048DD}"/>
    <dgm:cxn modelId="{EDF76325-37F4-4117-8A09-A49CCAA3BEDE}" type="presParOf" srcId="{1F065074-BA7B-4951-8491-C82824885D01}" destId="{4ADA5D39-1858-4975-AD3C-4F85F70423FE}" srcOrd="0" destOrd="0" presId="urn:microsoft.com/office/officeart/2005/8/layout/vList2"/>
    <dgm:cxn modelId="{0F7E1E07-68D6-4582-861B-D7AAE84CCA04}" type="presParOf" srcId="{1F065074-BA7B-4951-8491-C82824885D01}" destId="{9F8F5D77-A499-4853-847B-7CD7AB98635B}"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8CE3919-4B36-41C7-B60E-F91893B68A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D"/>
        </a:p>
      </dgm:t>
    </dgm:pt>
    <dgm:pt modelId="{C2F07781-6947-4FF2-A6CA-96E5247E9940}">
      <dgm:prSet phldrT="[Text]"/>
      <dgm:spPr/>
      <dgm:t>
        <a:bodyPr/>
        <a:lstStyle/>
        <a:p>
          <a:r>
            <a:rPr lang="en-US" altLang="en-US" dirty="0"/>
            <a:t>All grammars have things in common (Universality) </a:t>
          </a:r>
          <a:endParaRPr lang="en-ID" dirty="0"/>
        </a:p>
      </dgm:t>
    </dgm:pt>
    <dgm:pt modelId="{FE1E4A52-069D-4C9F-AB96-EBE1808319DE}" type="parTrans" cxnId="{455170BD-CFA0-4B13-BF2E-45D380789679}">
      <dgm:prSet/>
      <dgm:spPr/>
      <dgm:t>
        <a:bodyPr/>
        <a:lstStyle/>
        <a:p>
          <a:endParaRPr lang="en-ID"/>
        </a:p>
      </dgm:t>
    </dgm:pt>
    <dgm:pt modelId="{0BEC3CD7-E372-44F0-AF2D-7385EFB0325A}" type="sibTrans" cxnId="{455170BD-CFA0-4B13-BF2E-45D380789679}">
      <dgm:prSet/>
      <dgm:spPr/>
      <dgm:t>
        <a:bodyPr/>
        <a:lstStyle/>
        <a:p>
          <a:endParaRPr lang="en-ID"/>
        </a:p>
      </dgm:t>
    </dgm:pt>
    <dgm:pt modelId="{87CEBDBD-9B2A-49F4-BFA6-31CF15003859}">
      <dgm:prSet phldrT="[Text]"/>
      <dgm:spPr/>
      <dgm:t>
        <a:bodyPr/>
        <a:lstStyle/>
        <a:p>
          <a:pPr>
            <a:buFontTx/>
            <a:buNone/>
          </a:pPr>
          <a:r>
            <a:rPr lang="en-US" altLang="en-US"/>
            <a:t>Universal traits that exists in all varieties of language</a:t>
          </a:r>
          <a:endParaRPr lang="en-ID" dirty="0"/>
        </a:p>
      </dgm:t>
    </dgm:pt>
    <dgm:pt modelId="{224C2DF3-5A4A-417E-B5BE-0A64A8D5B0BA}" type="sibTrans" cxnId="{2BAC04B1-F6FE-4199-A9ED-608F4556D0F6}">
      <dgm:prSet/>
      <dgm:spPr/>
      <dgm:t>
        <a:bodyPr/>
        <a:lstStyle/>
        <a:p>
          <a:endParaRPr lang="en-ID"/>
        </a:p>
      </dgm:t>
    </dgm:pt>
    <dgm:pt modelId="{B024D49E-9B02-4C5D-96EF-6C66E1B4B096}" type="parTrans" cxnId="{2BAC04B1-F6FE-4199-A9ED-608F4556D0F6}">
      <dgm:prSet/>
      <dgm:spPr/>
      <dgm:t>
        <a:bodyPr/>
        <a:lstStyle/>
        <a:p>
          <a:endParaRPr lang="en-ID"/>
        </a:p>
      </dgm:t>
    </dgm:pt>
    <dgm:pt modelId="{99FFB8A4-74C1-493C-A862-7B7AA948B4E6}">
      <dgm:prSet/>
      <dgm:spPr/>
      <dgm:t>
        <a:bodyPr/>
        <a:lstStyle/>
        <a:p>
          <a:pPr>
            <a:buFontTx/>
            <a:buNone/>
          </a:pPr>
          <a:r>
            <a:rPr lang="en-US" altLang="en-US" dirty="0"/>
            <a:t>All languages can have subjects, objects and verbs, but what order they can occur in in a sentence is language specific</a:t>
          </a:r>
          <a:endParaRPr lang="en-US" altLang="en-US" b="1" dirty="0"/>
        </a:p>
      </dgm:t>
    </dgm:pt>
    <dgm:pt modelId="{1F16C5C7-AAD5-49C0-8297-0123025DFD46}" type="parTrans" cxnId="{E43FFAE7-9BCD-46F8-B838-67DB3ED29A3E}">
      <dgm:prSet/>
      <dgm:spPr/>
      <dgm:t>
        <a:bodyPr/>
        <a:lstStyle/>
        <a:p>
          <a:endParaRPr lang="en-ID"/>
        </a:p>
      </dgm:t>
    </dgm:pt>
    <dgm:pt modelId="{90F070DD-C7D7-449A-BE57-9BE4093048DD}" type="sibTrans" cxnId="{E43FFAE7-9BCD-46F8-B838-67DB3ED29A3E}">
      <dgm:prSet/>
      <dgm:spPr/>
      <dgm:t>
        <a:bodyPr/>
        <a:lstStyle/>
        <a:p>
          <a:endParaRPr lang="en-ID"/>
        </a:p>
      </dgm:t>
    </dgm:pt>
    <dgm:pt modelId="{1F065074-BA7B-4951-8491-C82824885D01}" type="pres">
      <dgm:prSet presAssocID="{48CE3919-4B36-41C7-B60E-F91893B68AC7}" presName="linear" presStyleCnt="0">
        <dgm:presLayoutVars>
          <dgm:animLvl val="lvl"/>
          <dgm:resizeHandles val="exact"/>
        </dgm:presLayoutVars>
      </dgm:prSet>
      <dgm:spPr/>
    </dgm:pt>
    <dgm:pt modelId="{4ADA5D39-1858-4975-AD3C-4F85F70423FE}" type="pres">
      <dgm:prSet presAssocID="{C2F07781-6947-4FF2-A6CA-96E5247E9940}" presName="parentText" presStyleLbl="node1" presStyleIdx="0" presStyleCnt="1">
        <dgm:presLayoutVars>
          <dgm:chMax val="0"/>
          <dgm:bulletEnabled val="1"/>
        </dgm:presLayoutVars>
      </dgm:prSet>
      <dgm:spPr/>
    </dgm:pt>
    <dgm:pt modelId="{9F8F5D77-A499-4853-847B-7CD7AB98635B}" type="pres">
      <dgm:prSet presAssocID="{C2F07781-6947-4FF2-A6CA-96E5247E9940}" presName="childText" presStyleLbl="revTx" presStyleIdx="0" presStyleCnt="1">
        <dgm:presLayoutVars>
          <dgm:bulletEnabled val="1"/>
        </dgm:presLayoutVars>
      </dgm:prSet>
      <dgm:spPr/>
    </dgm:pt>
  </dgm:ptLst>
  <dgm:cxnLst>
    <dgm:cxn modelId="{377E0F05-55EF-4534-B345-A52982086AFA}" type="presOf" srcId="{99FFB8A4-74C1-493C-A862-7B7AA948B4E6}" destId="{9F8F5D77-A499-4853-847B-7CD7AB98635B}" srcOrd="0" destOrd="1" presId="urn:microsoft.com/office/officeart/2005/8/layout/vList2"/>
    <dgm:cxn modelId="{AADCB6AB-6AC5-430B-A070-0064FB4BA010}" type="presOf" srcId="{87CEBDBD-9B2A-49F4-BFA6-31CF15003859}" destId="{9F8F5D77-A499-4853-847B-7CD7AB98635B}" srcOrd="0" destOrd="0" presId="urn:microsoft.com/office/officeart/2005/8/layout/vList2"/>
    <dgm:cxn modelId="{2BAC04B1-F6FE-4199-A9ED-608F4556D0F6}" srcId="{C2F07781-6947-4FF2-A6CA-96E5247E9940}" destId="{87CEBDBD-9B2A-49F4-BFA6-31CF15003859}" srcOrd="0" destOrd="0" parTransId="{B024D49E-9B02-4C5D-96EF-6C66E1B4B096}" sibTransId="{224C2DF3-5A4A-417E-B5BE-0A64A8D5B0BA}"/>
    <dgm:cxn modelId="{923D44B1-E818-41FB-A699-0AA66E31E394}" type="presOf" srcId="{48CE3919-4B36-41C7-B60E-F91893B68AC7}" destId="{1F065074-BA7B-4951-8491-C82824885D01}" srcOrd="0" destOrd="0" presId="urn:microsoft.com/office/officeart/2005/8/layout/vList2"/>
    <dgm:cxn modelId="{455170BD-CFA0-4B13-BF2E-45D380789679}" srcId="{48CE3919-4B36-41C7-B60E-F91893B68AC7}" destId="{C2F07781-6947-4FF2-A6CA-96E5247E9940}" srcOrd="0" destOrd="0" parTransId="{FE1E4A52-069D-4C9F-AB96-EBE1808319DE}" sibTransId="{0BEC3CD7-E372-44F0-AF2D-7385EFB0325A}"/>
    <dgm:cxn modelId="{7E8DD5E7-3C8D-47C4-B601-84BAFB6EADEA}" type="presOf" srcId="{C2F07781-6947-4FF2-A6CA-96E5247E9940}" destId="{4ADA5D39-1858-4975-AD3C-4F85F70423FE}" srcOrd="0" destOrd="0" presId="urn:microsoft.com/office/officeart/2005/8/layout/vList2"/>
    <dgm:cxn modelId="{E43FFAE7-9BCD-46F8-B838-67DB3ED29A3E}" srcId="{C2F07781-6947-4FF2-A6CA-96E5247E9940}" destId="{99FFB8A4-74C1-493C-A862-7B7AA948B4E6}" srcOrd="1" destOrd="0" parTransId="{1F16C5C7-AAD5-49C0-8297-0123025DFD46}" sibTransId="{90F070DD-C7D7-449A-BE57-9BE4093048DD}"/>
    <dgm:cxn modelId="{EDF76325-37F4-4117-8A09-A49CCAA3BEDE}" type="presParOf" srcId="{1F065074-BA7B-4951-8491-C82824885D01}" destId="{4ADA5D39-1858-4975-AD3C-4F85F70423FE}" srcOrd="0" destOrd="0" presId="urn:microsoft.com/office/officeart/2005/8/layout/vList2"/>
    <dgm:cxn modelId="{0F7E1E07-68D6-4582-861B-D7AAE84CCA04}" type="presParOf" srcId="{1F065074-BA7B-4951-8491-C82824885D01}" destId="{9F8F5D77-A499-4853-847B-7CD7AB98635B}"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8CE3919-4B36-41C7-B60E-F91893B68A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D"/>
        </a:p>
      </dgm:t>
    </dgm:pt>
    <dgm:pt modelId="{C2F07781-6947-4FF2-A6CA-96E5247E9940}">
      <dgm:prSet phldrT="[Text]"/>
      <dgm:spPr/>
      <dgm:t>
        <a:bodyPr/>
        <a:lstStyle/>
        <a:p>
          <a:r>
            <a:rPr lang="en-US" altLang="en-US" dirty="0"/>
            <a:t>Grammars change over time (mutability)</a:t>
          </a:r>
          <a:endParaRPr lang="en-ID" dirty="0"/>
        </a:p>
      </dgm:t>
    </dgm:pt>
    <dgm:pt modelId="{FE1E4A52-069D-4C9F-AB96-EBE1808319DE}" type="parTrans" cxnId="{455170BD-CFA0-4B13-BF2E-45D380789679}">
      <dgm:prSet/>
      <dgm:spPr/>
      <dgm:t>
        <a:bodyPr/>
        <a:lstStyle/>
        <a:p>
          <a:endParaRPr lang="en-ID"/>
        </a:p>
      </dgm:t>
    </dgm:pt>
    <dgm:pt modelId="{0BEC3CD7-E372-44F0-AF2D-7385EFB0325A}" type="sibTrans" cxnId="{455170BD-CFA0-4B13-BF2E-45D380789679}">
      <dgm:prSet/>
      <dgm:spPr/>
      <dgm:t>
        <a:bodyPr/>
        <a:lstStyle/>
        <a:p>
          <a:endParaRPr lang="en-ID"/>
        </a:p>
      </dgm:t>
    </dgm:pt>
    <dgm:pt modelId="{87CEBDBD-9B2A-49F4-BFA6-31CF15003859}">
      <dgm:prSet phldrT="[Text]"/>
      <dgm:spPr/>
      <dgm:t>
        <a:bodyPr/>
        <a:lstStyle/>
        <a:p>
          <a:pPr>
            <a:buFontTx/>
            <a:buNone/>
          </a:pPr>
          <a:r>
            <a:rPr lang="en-US" altLang="en-US" dirty="0"/>
            <a:t>Language is changing all the time</a:t>
          </a:r>
          <a:endParaRPr lang="en-ID" dirty="0"/>
        </a:p>
      </dgm:t>
    </dgm:pt>
    <dgm:pt modelId="{224C2DF3-5A4A-417E-B5BE-0A64A8D5B0BA}" type="sibTrans" cxnId="{2BAC04B1-F6FE-4199-A9ED-608F4556D0F6}">
      <dgm:prSet/>
      <dgm:spPr/>
      <dgm:t>
        <a:bodyPr/>
        <a:lstStyle/>
        <a:p>
          <a:endParaRPr lang="en-ID"/>
        </a:p>
      </dgm:t>
    </dgm:pt>
    <dgm:pt modelId="{B024D49E-9B02-4C5D-96EF-6C66E1B4B096}" type="parTrans" cxnId="{2BAC04B1-F6FE-4199-A9ED-608F4556D0F6}">
      <dgm:prSet/>
      <dgm:spPr/>
      <dgm:t>
        <a:bodyPr/>
        <a:lstStyle/>
        <a:p>
          <a:endParaRPr lang="en-ID"/>
        </a:p>
      </dgm:t>
    </dgm:pt>
    <dgm:pt modelId="{1F065074-BA7B-4951-8491-C82824885D01}" type="pres">
      <dgm:prSet presAssocID="{48CE3919-4B36-41C7-B60E-F91893B68AC7}" presName="linear" presStyleCnt="0">
        <dgm:presLayoutVars>
          <dgm:animLvl val="lvl"/>
          <dgm:resizeHandles val="exact"/>
        </dgm:presLayoutVars>
      </dgm:prSet>
      <dgm:spPr/>
    </dgm:pt>
    <dgm:pt modelId="{4ADA5D39-1858-4975-AD3C-4F85F70423FE}" type="pres">
      <dgm:prSet presAssocID="{C2F07781-6947-4FF2-A6CA-96E5247E9940}" presName="parentText" presStyleLbl="node1" presStyleIdx="0" presStyleCnt="1">
        <dgm:presLayoutVars>
          <dgm:chMax val="0"/>
          <dgm:bulletEnabled val="1"/>
        </dgm:presLayoutVars>
      </dgm:prSet>
      <dgm:spPr/>
    </dgm:pt>
    <dgm:pt modelId="{9F8F5D77-A499-4853-847B-7CD7AB98635B}" type="pres">
      <dgm:prSet presAssocID="{C2F07781-6947-4FF2-A6CA-96E5247E9940}" presName="childText" presStyleLbl="revTx" presStyleIdx="0" presStyleCnt="1">
        <dgm:presLayoutVars>
          <dgm:bulletEnabled val="1"/>
        </dgm:presLayoutVars>
      </dgm:prSet>
      <dgm:spPr/>
    </dgm:pt>
  </dgm:ptLst>
  <dgm:cxnLst>
    <dgm:cxn modelId="{AADCB6AB-6AC5-430B-A070-0064FB4BA010}" type="presOf" srcId="{87CEBDBD-9B2A-49F4-BFA6-31CF15003859}" destId="{9F8F5D77-A499-4853-847B-7CD7AB98635B}" srcOrd="0" destOrd="0" presId="urn:microsoft.com/office/officeart/2005/8/layout/vList2"/>
    <dgm:cxn modelId="{2BAC04B1-F6FE-4199-A9ED-608F4556D0F6}" srcId="{C2F07781-6947-4FF2-A6CA-96E5247E9940}" destId="{87CEBDBD-9B2A-49F4-BFA6-31CF15003859}" srcOrd="0" destOrd="0" parTransId="{B024D49E-9B02-4C5D-96EF-6C66E1B4B096}" sibTransId="{224C2DF3-5A4A-417E-B5BE-0A64A8D5B0BA}"/>
    <dgm:cxn modelId="{923D44B1-E818-41FB-A699-0AA66E31E394}" type="presOf" srcId="{48CE3919-4B36-41C7-B60E-F91893B68AC7}" destId="{1F065074-BA7B-4951-8491-C82824885D01}" srcOrd="0" destOrd="0" presId="urn:microsoft.com/office/officeart/2005/8/layout/vList2"/>
    <dgm:cxn modelId="{455170BD-CFA0-4B13-BF2E-45D380789679}" srcId="{48CE3919-4B36-41C7-B60E-F91893B68AC7}" destId="{C2F07781-6947-4FF2-A6CA-96E5247E9940}" srcOrd="0" destOrd="0" parTransId="{FE1E4A52-069D-4C9F-AB96-EBE1808319DE}" sibTransId="{0BEC3CD7-E372-44F0-AF2D-7385EFB0325A}"/>
    <dgm:cxn modelId="{7E8DD5E7-3C8D-47C4-B601-84BAFB6EADEA}" type="presOf" srcId="{C2F07781-6947-4FF2-A6CA-96E5247E9940}" destId="{4ADA5D39-1858-4975-AD3C-4F85F70423FE}" srcOrd="0" destOrd="0" presId="urn:microsoft.com/office/officeart/2005/8/layout/vList2"/>
    <dgm:cxn modelId="{EDF76325-37F4-4117-8A09-A49CCAA3BEDE}" type="presParOf" srcId="{1F065074-BA7B-4951-8491-C82824885D01}" destId="{4ADA5D39-1858-4975-AD3C-4F85F70423FE}" srcOrd="0" destOrd="0" presId="urn:microsoft.com/office/officeart/2005/8/layout/vList2"/>
    <dgm:cxn modelId="{0F7E1E07-68D6-4582-861B-D7AAE84CCA04}" type="presParOf" srcId="{1F065074-BA7B-4951-8491-C82824885D01}" destId="{9F8F5D77-A499-4853-847B-7CD7AB98635B}"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F27A7D-5DC2-49D3-97CE-45E2E0DEA7CC}"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ID"/>
        </a:p>
      </dgm:t>
    </dgm:pt>
    <dgm:pt modelId="{AF9AADAC-C03D-4517-98A3-571EB010FD31}">
      <dgm:prSet phldrT="[Text]"/>
      <dgm:spPr/>
      <dgm:t>
        <a:bodyPr/>
        <a:lstStyle/>
        <a:p>
          <a:r>
            <a:rPr lang="en-US" dirty="0"/>
            <a:t>Phatic communion</a:t>
          </a:r>
          <a:endParaRPr lang="en-ID" dirty="0"/>
        </a:p>
      </dgm:t>
    </dgm:pt>
    <dgm:pt modelId="{3AD59A39-F5FA-4D65-A069-98DF42E68F26}" type="parTrans" cxnId="{FA8171F7-6909-459A-9648-09DB73CB1018}">
      <dgm:prSet/>
      <dgm:spPr/>
      <dgm:t>
        <a:bodyPr/>
        <a:lstStyle/>
        <a:p>
          <a:endParaRPr lang="en-ID"/>
        </a:p>
      </dgm:t>
    </dgm:pt>
    <dgm:pt modelId="{D3C9BCD0-166D-484E-A3CC-60F8FC761501}" type="sibTrans" cxnId="{FA8171F7-6909-459A-9648-09DB73CB1018}">
      <dgm:prSet/>
      <dgm:spPr/>
      <dgm:t>
        <a:bodyPr/>
        <a:lstStyle/>
        <a:p>
          <a:endParaRPr lang="en-ID"/>
        </a:p>
      </dgm:t>
    </dgm:pt>
    <dgm:pt modelId="{4CE2E03F-6627-45DB-A5FE-58395FCCA62F}">
      <dgm:prSet phldrT="[Text]"/>
      <dgm:spPr/>
      <dgm:t>
        <a:bodyPr/>
        <a:lstStyle/>
        <a:p>
          <a:r>
            <a:rPr lang="en-US" dirty="0"/>
            <a:t>Establish or maintain social relations</a:t>
          </a:r>
          <a:endParaRPr lang="en-ID" dirty="0"/>
        </a:p>
      </dgm:t>
    </dgm:pt>
    <dgm:pt modelId="{EFC9810E-EB32-468B-8194-9A0E8AAE462A}" type="parTrans" cxnId="{48DB5B3E-50E8-4344-A2B4-2DA1736ABA6F}">
      <dgm:prSet/>
      <dgm:spPr/>
      <dgm:t>
        <a:bodyPr/>
        <a:lstStyle/>
        <a:p>
          <a:endParaRPr lang="en-ID"/>
        </a:p>
      </dgm:t>
    </dgm:pt>
    <dgm:pt modelId="{5AB65829-EFF2-4A56-B1A3-352DD3A47FA0}" type="sibTrans" cxnId="{48DB5B3E-50E8-4344-A2B4-2DA1736ABA6F}">
      <dgm:prSet/>
      <dgm:spPr/>
      <dgm:t>
        <a:bodyPr/>
        <a:lstStyle/>
        <a:p>
          <a:endParaRPr lang="en-ID"/>
        </a:p>
      </dgm:t>
    </dgm:pt>
    <dgm:pt modelId="{923211D1-E3E0-4687-BC2D-D08BA827FC10}">
      <dgm:prSet phldrT="[Text]"/>
      <dgm:spPr/>
      <dgm:t>
        <a:bodyPr/>
        <a:lstStyle/>
        <a:p>
          <a:pPr>
            <a:buNone/>
          </a:pPr>
          <a:r>
            <a:rPr lang="en-US" dirty="0"/>
            <a:t>How are you?</a:t>
          </a:r>
          <a:endParaRPr lang="en-ID" dirty="0"/>
        </a:p>
      </dgm:t>
    </dgm:pt>
    <dgm:pt modelId="{1A5C5002-EAC8-4355-8FD5-D6EEBA67E025}" type="parTrans" cxnId="{FBAFD875-7953-43BA-8F1D-771D4C984D90}">
      <dgm:prSet/>
      <dgm:spPr/>
      <dgm:t>
        <a:bodyPr/>
        <a:lstStyle/>
        <a:p>
          <a:endParaRPr lang="en-ID"/>
        </a:p>
      </dgm:t>
    </dgm:pt>
    <dgm:pt modelId="{6ABFCF94-9FAD-4751-8670-587F637C13D2}" type="sibTrans" cxnId="{FBAFD875-7953-43BA-8F1D-771D4C984D90}">
      <dgm:prSet/>
      <dgm:spPr/>
      <dgm:t>
        <a:bodyPr/>
        <a:lstStyle/>
        <a:p>
          <a:endParaRPr lang="en-ID"/>
        </a:p>
      </dgm:t>
    </dgm:pt>
    <dgm:pt modelId="{62E753FB-C6B8-4C2D-AA73-3C6A0C652E0F}" type="pres">
      <dgm:prSet presAssocID="{3EF27A7D-5DC2-49D3-97CE-45E2E0DEA7CC}" presName="Name0" presStyleCnt="0">
        <dgm:presLayoutVars>
          <dgm:chMax val="7"/>
          <dgm:chPref val="7"/>
          <dgm:dir/>
          <dgm:animLvl val="lvl"/>
        </dgm:presLayoutVars>
      </dgm:prSet>
      <dgm:spPr/>
    </dgm:pt>
    <dgm:pt modelId="{67FF3BC1-DAAE-41E0-B6DA-4FE8A87CC438}" type="pres">
      <dgm:prSet presAssocID="{AF9AADAC-C03D-4517-98A3-571EB010FD31}" presName="Accent1" presStyleCnt="0"/>
      <dgm:spPr/>
    </dgm:pt>
    <dgm:pt modelId="{AC427CC0-2B83-4DEB-BA0B-8B10B35198F3}" type="pres">
      <dgm:prSet presAssocID="{AF9AADAC-C03D-4517-98A3-571EB010FD31}" presName="Accent" presStyleLbl="node1" presStyleIdx="0" presStyleCnt="1"/>
      <dgm:spPr/>
    </dgm:pt>
    <dgm:pt modelId="{47D13196-E380-4101-88F9-86C57AD65FDB}" type="pres">
      <dgm:prSet presAssocID="{AF9AADAC-C03D-4517-98A3-571EB010FD31}" presName="Child1" presStyleLbl="revTx" presStyleIdx="0" presStyleCnt="2">
        <dgm:presLayoutVars>
          <dgm:chMax val="0"/>
          <dgm:chPref val="0"/>
          <dgm:bulletEnabled val="1"/>
        </dgm:presLayoutVars>
      </dgm:prSet>
      <dgm:spPr/>
    </dgm:pt>
    <dgm:pt modelId="{E719F5E7-532E-45A3-B79E-6F3AD3EB0BFB}" type="pres">
      <dgm:prSet presAssocID="{AF9AADAC-C03D-4517-98A3-571EB010FD31}" presName="Parent1" presStyleLbl="revTx" presStyleIdx="1" presStyleCnt="2">
        <dgm:presLayoutVars>
          <dgm:chMax val="1"/>
          <dgm:chPref val="1"/>
          <dgm:bulletEnabled val="1"/>
        </dgm:presLayoutVars>
      </dgm:prSet>
      <dgm:spPr/>
    </dgm:pt>
  </dgm:ptLst>
  <dgm:cxnLst>
    <dgm:cxn modelId="{DC96310F-A941-4B41-B7F5-BB3D1CC9B02D}" type="presOf" srcId="{4CE2E03F-6627-45DB-A5FE-58395FCCA62F}" destId="{47D13196-E380-4101-88F9-86C57AD65FDB}" srcOrd="0" destOrd="0" presId="urn:microsoft.com/office/officeart/2009/layout/CircleArrowProcess"/>
    <dgm:cxn modelId="{0CF9D713-ACD6-4F1F-8D37-1C4F6C59A6F6}" type="presOf" srcId="{3EF27A7D-5DC2-49D3-97CE-45E2E0DEA7CC}" destId="{62E753FB-C6B8-4C2D-AA73-3C6A0C652E0F}" srcOrd="0" destOrd="0" presId="urn:microsoft.com/office/officeart/2009/layout/CircleArrowProcess"/>
    <dgm:cxn modelId="{AB093014-D616-474E-86B2-C46A670F48B4}" type="presOf" srcId="{923211D1-E3E0-4687-BC2D-D08BA827FC10}" destId="{47D13196-E380-4101-88F9-86C57AD65FDB}" srcOrd="0" destOrd="1" presId="urn:microsoft.com/office/officeart/2009/layout/CircleArrowProcess"/>
    <dgm:cxn modelId="{48DB5B3E-50E8-4344-A2B4-2DA1736ABA6F}" srcId="{AF9AADAC-C03D-4517-98A3-571EB010FD31}" destId="{4CE2E03F-6627-45DB-A5FE-58395FCCA62F}" srcOrd="0" destOrd="0" parTransId="{EFC9810E-EB32-468B-8194-9A0E8AAE462A}" sibTransId="{5AB65829-EFF2-4A56-B1A3-352DD3A47FA0}"/>
    <dgm:cxn modelId="{FBAFD875-7953-43BA-8F1D-771D4C984D90}" srcId="{AF9AADAC-C03D-4517-98A3-571EB010FD31}" destId="{923211D1-E3E0-4687-BC2D-D08BA827FC10}" srcOrd="1" destOrd="0" parTransId="{1A5C5002-EAC8-4355-8FD5-D6EEBA67E025}" sibTransId="{6ABFCF94-9FAD-4751-8670-587F637C13D2}"/>
    <dgm:cxn modelId="{3B5CF176-6DC9-418D-8BEB-2262917B0537}" type="presOf" srcId="{AF9AADAC-C03D-4517-98A3-571EB010FD31}" destId="{E719F5E7-532E-45A3-B79E-6F3AD3EB0BFB}" srcOrd="0" destOrd="0" presId="urn:microsoft.com/office/officeart/2009/layout/CircleArrowProcess"/>
    <dgm:cxn modelId="{FA8171F7-6909-459A-9648-09DB73CB1018}" srcId="{3EF27A7D-5DC2-49D3-97CE-45E2E0DEA7CC}" destId="{AF9AADAC-C03D-4517-98A3-571EB010FD31}" srcOrd="0" destOrd="0" parTransId="{3AD59A39-F5FA-4D65-A069-98DF42E68F26}" sibTransId="{D3C9BCD0-166D-484E-A3CC-60F8FC761501}"/>
    <dgm:cxn modelId="{A3A93672-0728-431D-8CAB-3AE0B298AF28}" type="presParOf" srcId="{62E753FB-C6B8-4C2D-AA73-3C6A0C652E0F}" destId="{67FF3BC1-DAAE-41E0-B6DA-4FE8A87CC438}" srcOrd="0" destOrd="0" presId="urn:microsoft.com/office/officeart/2009/layout/CircleArrowProcess"/>
    <dgm:cxn modelId="{300A40F0-4E6B-42B6-ABD4-DEFFFCB78C84}" type="presParOf" srcId="{67FF3BC1-DAAE-41E0-B6DA-4FE8A87CC438}" destId="{AC427CC0-2B83-4DEB-BA0B-8B10B35198F3}" srcOrd="0" destOrd="0" presId="urn:microsoft.com/office/officeart/2009/layout/CircleArrowProcess"/>
    <dgm:cxn modelId="{CC158DDB-D16C-487F-A71C-8E3B015C7476}" type="presParOf" srcId="{62E753FB-C6B8-4C2D-AA73-3C6A0C652E0F}" destId="{47D13196-E380-4101-88F9-86C57AD65FDB}" srcOrd="1" destOrd="0" presId="urn:microsoft.com/office/officeart/2009/layout/CircleArrowProcess"/>
    <dgm:cxn modelId="{BAC9D603-9A1F-414A-A0BC-2EA02106B339}" type="presParOf" srcId="{62E753FB-C6B8-4C2D-AA73-3C6A0C652E0F}" destId="{E719F5E7-532E-45A3-B79E-6F3AD3EB0BFB}"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F27A7D-5DC2-49D3-97CE-45E2E0DEA7CC}"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ID"/>
        </a:p>
      </dgm:t>
    </dgm:pt>
    <dgm:pt modelId="{AF9AADAC-C03D-4517-98A3-571EB010FD31}">
      <dgm:prSet phldrT="[Text]"/>
      <dgm:spPr/>
      <dgm:t>
        <a:bodyPr/>
        <a:lstStyle/>
        <a:p>
          <a:r>
            <a:rPr lang="en-US" dirty="0"/>
            <a:t>Emotive utterance</a:t>
          </a:r>
          <a:endParaRPr lang="en-ID" dirty="0"/>
        </a:p>
      </dgm:t>
    </dgm:pt>
    <dgm:pt modelId="{3AD59A39-F5FA-4D65-A069-98DF42E68F26}" type="parTrans" cxnId="{FA8171F7-6909-459A-9648-09DB73CB1018}">
      <dgm:prSet/>
      <dgm:spPr/>
      <dgm:t>
        <a:bodyPr/>
        <a:lstStyle/>
        <a:p>
          <a:endParaRPr lang="en-ID"/>
        </a:p>
      </dgm:t>
    </dgm:pt>
    <dgm:pt modelId="{D3C9BCD0-166D-484E-A3CC-60F8FC761501}" type="sibTrans" cxnId="{FA8171F7-6909-459A-9648-09DB73CB1018}">
      <dgm:prSet/>
      <dgm:spPr/>
      <dgm:t>
        <a:bodyPr/>
        <a:lstStyle/>
        <a:p>
          <a:endParaRPr lang="en-ID"/>
        </a:p>
      </dgm:t>
    </dgm:pt>
    <dgm:pt modelId="{4CE2E03F-6627-45DB-A5FE-58395FCCA62F}">
      <dgm:prSet phldrT="[Text]"/>
      <dgm:spPr/>
      <dgm:t>
        <a:bodyPr/>
        <a:lstStyle/>
        <a:p>
          <a:r>
            <a:rPr lang="en-US" dirty="0"/>
            <a:t>Expression of emotions</a:t>
          </a:r>
          <a:endParaRPr lang="en-ID" dirty="0"/>
        </a:p>
      </dgm:t>
    </dgm:pt>
    <dgm:pt modelId="{EFC9810E-EB32-468B-8194-9A0E8AAE462A}" type="parTrans" cxnId="{48DB5B3E-50E8-4344-A2B4-2DA1736ABA6F}">
      <dgm:prSet/>
      <dgm:spPr/>
      <dgm:t>
        <a:bodyPr/>
        <a:lstStyle/>
        <a:p>
          <a:endParaRPr lang="en-ID"/>
        </a:p>
      </dgm:t>
    </dgm:pt>
    <dgm:pt modelId="{5AB65829-EFF2-4A56-B1A3-352DD3A47FA0}" type="sibTrans" cxnId="{48DB5B3E-50E8-4344-A2B4-2DA1736ABA6F}">
      <dgm:prSet/>
      <dgm:spPr/>
      <dgm:t>
        <a:bodyPr/>
        <a:lstStyle/>
        <a:p>
          <a:endParaRPr lang="en-ID"/>
        </a:p>
      </dgm:t>
    </dgm:pt>
    <dgm:pt modelId="{C8D4E10A-3205-497A-9C01-3D36D418741A}">
      <dgm:prSet phldrT="[Text]"/>
      <dgm:spPr/>
      <dgm:t>
        <a:bodyPr/>
        <a:lstStyle/>
        <a:p>
          <a:r>
            <a:rPr lang="en-US" dirty="0"/>
            <a:t>That’s fantastic</a:t>
          </a:r>
          <a:endParaRPr lang="en-ID" dirty="0"/>
        </a:p>
      </dgm:t>
    </dgm:pt>
    <dgm:pt modelId="{69D17B85-C8ED-43CD-8240-457D7184487A}" type="parTrans" cxnId="{46EE1A63-0F91-423E-828A-01D913A8EA4B}">
      <dgm:prSet/>
      <dgm:spPr/>
    </dgm:pt>
    <dgm:pt modelId="{20DEA38B-0A7C-4C95-838B-E9B86657417C}" type="sibTrans" cxnId="{46EE1A63-0F91-423E-828A-01D913A8EA4B}">
      <dgm:prSet/>
      <dgm:spPr/>
    </dgm:pt>
    <dgm:pt modelId="{62E753FB-C6B8-4C2D-AA73-3C6A0C652E0F}" type="pres">
      <dgm:prSet presAssocID="{3EF27A7D-5DC2-49D3-97CE-45E2E0DEA7CC}" presName="Name0" presStyleCnt="0">
        <dgm:presLayoutVars>
          <dgm:chMax val="7"/>
          <dgm:chPref val="7"/>
          <dgm:dir/>
          <dgm:animLvl val="lvl"/>
        </dgm:presLayoutVars>
      </dgm:prSet>
      <dgm:spPr/>
    </dgm:pt>
    <dgm:pt modelId="{67FF3BC1-DAAE-41E0-B6DA-4FE8A87CC438}" type="pres">
      <dgm:prSet presAssocID="{AF9AADAC-C03D-4517-98A3-571EB010FD31}" presName="Accent1" presStyleCnt="0"/>
      <dgm:spPr/>
    </dgm:pt>
    <dgm:pt modelId="{AC427CC0-2B83-4DEB-BA0B-8B10B35198F3}" type="pres">
      <dgm:prSet presAssocID="{AF9AADAC-C03D-4517-98A3-571EB010FD31}" presName="Accent" presStyleLbl="node1" presStyleIdx="0" presStyleCnt="1"/>
      <dgm:spPr/>
    </dgm:pt>
    <dgm:pt modelId="{47D13196-E380-4101-88F9-86C57AD65FDB}" type="pres">
      <dgm:prSet presAssocID="{AF9AADAC-C03D-4517-98A3-571EB010FD31}" presName="Child1" presStyleLbl="revTx" presStyleIdx="0" presStyleCnt="2">
        <dgm:presLayoutVars>
          <dgm:chMax val="0"/>
          <dgm:chPref val="0"/>
          <dgm:bulletEnabled val="1"/>
        </dgm:presLayoutVars>
      </dgm:prSet>
      <dgm:spPr/>
    </dgm:pt>
    <dgm:pt modelId="{E719F5E7-532E-45A3-B79E-6F3AD3EB0BFB}" type="pres">
      <dgm:prSet presAssocID="{AF9AADAC-C03D-4517-98A3-571EB010FD31}" presName="Parent1" presStyleLbl="revTx" presStyleIdx="1" presStyleCnt="2">
        <dgm:presLayoutVars>
          <dgm:chMax val="1"/>
          <dgm:chPref val="1"/>
          <dgm:bulletEnabled val="1"/>
        </dgm:presLayoutVars>
      </dgm:prSet>
      <dgm:spPr/>
    </dgm:pt>
  </dgm:ptLst>
  <dgm:cxnLst>
    <dgm:cxn modelId="{DC96310F-A941-4B41-B7F5-BB3D1CC9B02D}" type="presOf" srcId="{4CE2E03F-6627-45DB-A5FE-58395FCCA62F}" destId="{47D13196-E380-4101-88F9-86C57AD65FDB}" srcOrd="0" destOrd="0" presId="urn:microsoft.com/office/officeart/2009/layout/CircleArrowProcess"/>
    <dgm:cxn modelId="{0CF9D713-ACD6-4F1F-8D37-1C4F6C59A6F6}" type="presOf" srcId="{3EF27A7D-5DC2-49D3-97CE-45E2E0DEA7CC}" destId="{62E753FB-C6B8-4C2D-AA73-3C6A0C652E0F}" srcOrd="0" destOrd="0" presId="urn:microsoft.com/office/officeart/2009/layout/CircleArrowProcess"/>
    <dgm:cxn modelId="{48DB5B3E-50E8-4344-A2B4-2DA1736ABA6F}" srcId="{AF9AADAC-C03D-4517-98A3-571EB010FD31}" destId="{4CE2E03F-6627-45DB-A5FE-58395FCCA62F}" srcOrd="0" destOrd="0" parTransId="{EFC9810E-EB32-468B-8194-9A0E8AAE462A}" sibTransId="{5AB65829-EFF2-4A56-B1A3-352DD3A47FA0}"/>
    <dgm:cxn modelId="{46EE1A63-0F91-423E-828A-01D913A8EA4B}" srcId="{AF9AADAC-C03D-4517-98A3-571EB010FD31}" destId="{C8D4E10A-3205-497A-9C01-3D36D418741A}" srcOrd="1" destOrd="0" parTransId="{69D17B85-C8ED-43CD-8240-457D7184487A}" sibTransId="{20DEA38B-0A7C-4C95-838B-E9B86657417C}"/>
    <dgm:cxn modelId="{3B5CF176-6DC9-418D-8BEB-2262917B0537}" type="presOf" srcId="{AF9AADAC-C03D-4517-98A3-571EB010FD31}" destId="{E719F5E7-532E-45A3-B79E-6F3AD3EB0BFB}" srcOrd="0" destOrd="0" presId="urn:microsoft.com/office/officeart/2009/layout/CircleArrowProcess"/>
    <dgm:cxn modelId="{B7AE8A9A-97C9-4706-BFC5-F128564EFC7F}" type="presOf" srcId="{C8D4E10A-3205-497A-9C01-3D36D418741A}" destId="{47D13196-E380-4101-88F9-86C57AD65FDB}" srcOrd="0" destOrd="1" presId="urn:microsoft.com/office/officeart/2009/layout/CircleArrowProcess"/>
    <dgm:cxn modelId="{FA8171F7-6909-459A-9648-09DB73CB1018}" srcId="{3EF27A7D-5DC2-49D3-97CE-45E2E0DEA7CC}" destId="{AF9AADAC-C03D-4517-98A3-571EB010FD31}" srcOrd="0" destOrd="0" parTransId="{3AD59A39-F5FA-4D65-A069-98DF42E68F26}" sibTransId="{D3C9BCD0-166D-484E-A3CC-60F8FC761501}"/>
    <dgm:cxn modelId="{A3A93672-0728-431D-8CAB-3AE0B298AF28}" type="presParOf" srcId="{62E753FB-C6B8-4C2D-AA73-3C6A0C652E0F}" destId="{67FF3BC1-DAAE-41E0-B6DA-4FE8A87CC438}" srcOrd="0" destOrd="0" presId="urn:microsoft.com/office/officeart/2009/layout/CircleArrowProcess"/>
    <dgm:cxn modelId="{300A40F0-4E6B-42B6-ABD4-DEFFFCB78C84}" type="presParOf" srcId="{67FF3BC1-DAAE-41E0-B6DA-4FE8A87CC438}" destId="{AC427CC0-2B83-4DEB-BA0B-8B10B35198F3}" srcOrd="0" destOrd="0" presId="urn:microsoft.com/office/officeart/2009/layout/CircleArrowProcess"/>
    <dgm:cxn modelId="{CC158DDB-D16C-487F-A71C-8E3B015C7476}" type="presParOf" srcId="{62E753FB-C6B8-4C2D-AA73-3C6A0C652E0F}" destId="{47D13196-E380-4101-88F9-86C57AD65FDB}" srcOrd="1" destOrd="0" presId="urn:microsoft.com/office/officeart/2009/layout/CircleArrowProcess"/>
    <dgm:cxn modelId="{BAC9D603-9A1F-414A-A0BC-2EA02106B339}" type="presParOf" srcId="{62E753FB-C6B8-4C2D-AA73-3C6A0C652E0F}" destId="{E719F5E7-532E-45A3-B79E-6F3AD3EB0BFB}"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F27A7D-5DC2-49D3-97CE-45E2E0DEA7CC}"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ID"/>
        </a:p>
      </dgm:t>
    </dgm:pt>
    <dgm:pt modelId="{AF9AADAC-C03D-4517-98A3-571EB010FD31}">
      <dgm:prSet phldrT="[Text]"/>
      <dgm:spPr/>
      <dgm:t>
        <a:bodyPr/>
        <a:lstStyle/>
        <a:p>
          <a:r>
            <a:rPr lang="en-US" dirty="0"/>
            <a:t>Performative utterance</a:t>
          </a:r>
          <a:endParaRPr lang="en-ID" dirty="0"/>
        </a:p>
      </dgm:t>
    </dgm:pt>
    <dgm:pt modelId="{3AD59A39-F5FA-4D65-A069-98DF42E68F26}" type="parTrans" cxnId="{FA8171F7-6909-459A-9648-09DB73CB1018}">
      <dgm:prSet/>
      <dgm:spPr/>
      <dgm:t>
        <a:bodyPr/>
        <a:lstStyle/>
        <a:p>
          <a:endParaRPr lang="en-ID"/>
        </a:p>
      </dgm:t>
    </dgm:pt>
    <dgm:pt modelId="{D3C9BCD0-166D-484E-A3CC-60F8FC761501}" type="sibTrans" cxnId="{FA8171F7-6909-459A-9648-09DB73CB1018}">
      <dgm:prSet/>
      <dgm:spPr/>
      <dgm:t>
        <a:bodyPr/>
        <a:lstStyle/>
        <a:p>
          <a:endParaRPr lang="en-ID"/>
        </a:p>
      </dgm:t>
    </dgm:pt>
    <dgm:pt modelId="{4CE2E03F-6627-45DB-A5FE-58395FCCA62F}">
      <dgm:prSet phldrT="[Text]"/>
      <dgm:spPr/>
      <dgm:t>
        <a:bodyPr/>
        <a:lstStyle/>
        <a:p>
          <a:r>
            <a:rPr lang="en-US" dirty="0"/>
            <a:t>An utterance is an act in itself spoken by somebody with relevant authority.</a:t>
          </a:r>
          <a:endParaRPr lang="en-ID" dirty="0"/>
        </a:p>
      </dgm:t>
    </dgm:pt>
    <dgm:pt modelId="{EFC9810E-EB32-468B-8194-9A0E8AAE462A}" type="parTrans" cxnId="{48DB5B3E-50E8-4344-A2B4-2DA1736ABA6F}">
      <dgm:prSet/>
      <dgm:spPr/>
      <dgm:t>
        <a:bodyPr/>
        <a:lstStyle/>
        <a:p>
          <a:endParaRPr lang="en-ID"/>
        </a:p>
      </dgm:t>
    </dgm:pt>
    <dgm:pt modelId="{5AB65829-EFF2-4A56-B1A3-352DD3A47FA0}" type="sibTrans" cxnId="{48DB5B3E-50E8-4344-A2B4-2DA1736ABA6F}">
      <dgm:prSet/>
      <dgm:spPr/>
      <dgm:t>
        <a:bodyPr/>
        <a:lstStyle/>
        <a:p>
          <a:endParaRPr lang="en-ID"/>
        </a:p>
      </dgm:t>
    </dgm:pt>
    <dgm:pt modelId="{C49413A9-AE0B-4E5E-BC87-AB6F1BA8DA97}">
      <dgm:prSet phldrT="[Text]"/>
      <dgm:spPr/>
      <dgm:t>
        <a:bodyPr/>
        <a:lstStyle/>
        <a:p>
          <a:r>
            <a:rPr lang="en-US" dirty="0"/>
            <a:t>I declare the bridge open </a:t>
          </a:r>
          <a:endParaRPr lang="en-ID" dirty="0"/>
        </a:p>
      </dgm:t>
    </dgm:pt>
    <dgm:pt modelId="{F7242CB0-97ED-4786-8D0C-65CD439B0A11}" type="parTrans" cxnId="{3953FE0D-4553-4DCD-AD28-3A6FD0125A99}">
      <dgm:prSet/>
      <dgm:spPr/>
    </dgm:pt>
    <dgm:pt modelId="{84961D07-6B6F-44F5-A09B-99BBA52D112A}" type="sibTrans" cxnId="{3953FE0D-4553-4DCD-AD28-3A6FD0125A99}">
      <dgm:prSet/>
      <dgm:spPr/>
    </dgm:pt>
    <dgm:pt modelId="{62E753FB-C6B8-4C2D-AA73-3C6A0C652E0F}" type="pres">
      <dgm:prSet presAssocID="{3EF27A7D-5DC2-49D3-97CE-45E2E0DEA7CC}" presName="Name0" presStyleCnt="0">
        <dgm:presLayoutVars>
          <dgm:chMax val="7"/>
          <dgm:chPref val="7"/>
          <dgm:dir/>
          <dgm:animLvl val="lvl"/>
        </dgm:presLayoutVars>
      </dgm:prSet>
      <dgm:spPr/>
    </dgm:pt>
    <dgm:pt modelId="{67FF3BC1-DAAE-41E0-B6DA-4FE8A87CC438}" type="pres">
      <dgm:prSet presAssocID="{AF9AADAC-C03D-4517-98A3-571EB010FD31}" presName="Accent1" presStyleCnt="0"/>
      <dgm:spPr/>
    </dgm:pt>
    <dgm:pt modelId="{AC427CC0-2B83-4DEB-BA0B-8B10B35198F3}" type="pres">
      <dgm:prSet presAssocID="{AF9AADAC-C03D-4517-98A3-571EB010FD31}" presName="Accent" presStyleLbl="node1" presStyleIdx="0" presStyleCnt="1"/>
      <dgm:spPr/>
    </dgm:pt>
    <dgm:pt modelId="{47D13196-E380-4101-88F9-86C57AD65FDB}" type="pres">
      <dgm:prSet presAssocID="{AF9AADAC-C03D-4517-98A3-571EB010FD31}" presName="Child1" presStyleLbl="revTx" presStyleIdx="0" presStyleCnt="2" custScaleX="115929" custScaleY="134863">
        <dgm:presLayoutVars>
          <dgm:chMax val="0"/>
          <dgm:chPref val="0"/>
          <dgm:bulletEnabled val="1"/>
        </dgm:presLayoutVars>
      </dgm:prSet>
      <dgm:spPr/>
    </dgm:pt>
    <dgm:pt modelId="{E719F5E7-532E-45A3-B79E-6F3AD3EB0BFB}" type="pres">
      <dgm:prSet presAssocID="{AF9AADAC-C03D-4517-98A3-571EB010FD31}" presName="Parent1" presStyleLbl="revTx" presStyleIdx="1" presStyleCnt="2">
        <dgm:presLayoutVars>
          <dgm:chMax val="1"/>
          <dgm:chPref val="1"/>
          <dgm:bulletEnabled val="1"/>
        </dgm:presLayoutVars>
      </dgm:prSet>
      <dgm:spPr/>
    </dgm:pt>
  </dgm:ptLst>
  <dgm:cxnLst>
    <dgm:cxn modelId="{3953FE0D-4553-4DCD-AD28-3A6FD0125A99}" srcId="{AF9AADAC-C03D-4517-98A3-571EB010FD31}" destId="{C49413A9-AE0B-4E5E-BC87-AB6F1BA8DA97}" srcOrd="1" destOrd="0" parTransId="{F7242CB0-97ED-4786-8D0C-65CD439B0A11}" sibTransId="{84961D07-6B6F-44F5-A09B-99BBA52D112A}"/>
    <dgm:cxn modelId="{DC96310F-A941-4B41-B7F5-BB3D1CC9B02D}" type="presOf" srcId="{4CE2E03F-6627-45DB-A5FE-58395FCCA62F}" destId="{47D13196-E380-4101-88F9-86C57AD65FDB}" srcOrd="0" destOrd="0" presId="urn:microsoft.com/office/officeart/2009/layout/CircleArrowProcess"/>
    <dgm:cxn modelId="{0CF9D713-ACD6-4F1F-8D37-1C4F6C59A6F6}" type="presOf" srcId="{3EF27A7D-5DC2-49D3-97CE-45E2E0DEA7CC}" destId="{62E753FB-C6B8-4C2D-AA73-3C6A0C652E0F}" srcOrd="0" destOrd="0" presId="urn:microsoft.com/office/officeart/2009/layout/CircleArrowProcess"/>
    <dgm:cxn modelId="{48DB5B3E-50E8-4344-A2B4-2DA1736ABA6F}" srcId="{AF9AADAC-C03D-4517-98A3-571EB010FD31}" destId="{4CE2E03F-6627-45DB-A5FE-58395FCCA62F}" srcOrd="0" destOrd="0" parTransId="{EFC9810E-EB32-468B-8194-9A0E8AAE462A}" sibTransId="{5AB65829-EFF2-4A56-B1A3-352DD3A47FA0}"/>
    <dgm:cxn modelId="{3B5CF176-6DC9-418D-8BEB-2262917B0537}" type="presOf" srcId="{AF9AADAC-C03D-4517-98A3-571EB010FD31}" destId="{E719F5E7-532E-45A3-B79E-6F3AD3EB0BFB}" srcOrd="0" destOrd="0" presId="urn:microsoft.com/office/officeart/2009/layout/CircleArrowProcess"/>
    <dgm:cxn modelId="{E6F083E8-B8EE-44D6-8571-E79A779636B3}" type="presOf" srcId="{C49413A9-AE0B-4E5E-BC87-AB6F1BA8DA97}" destId="{47D13196-E380-4101-88F9-86C57AD65FDB}" srcOrd="0" destOrd="1" presId="urn:microsoft.com/office/officeart/2009/layout/CircleArrowProcess"/>
    <dgm:cxn modelId="{FA8171F7-6909-459A-9648-09DB73CB1018}" srcId="{3EF27A7D-5DC2-49D3-97CE-45E2E0DEA7CC}" destId="{AF9AADAC-C03D-4517-98A3-571EB010FD31}" srcOrd="0" destOrd="0" parTransId="{3AD59A39-F5FA-4D65-A069-98DF42E68F26}" sibTransId="{D3C9BCD0-166D-484E-A3CC-60F8FC761501}"/>
    <dgm:cxn modelId="{A3A93672-0728-431D-8CAB-3AE0B298AF28}" type="presParOf" srcId="{62E753FB-C6B8-4C2D-AA73-3C6A0C652E0F}" destId="{67FF3BC1-DAAE-41E0-B6DA-4FE8A87CC438}" srcOrd="0" destOrd="0" presId="urn:microsoft.com/office/officeart/2009/layout/CircleArrowProcess"/>
    <dgm:cxn modelId="{300A40F0-4E6B-42B6-ABD4-DEFFFCB78C84}" type="presParOf" srcId="{67FF3BC1-DAAE-41E0-B6DA-4FE8A87CC438}" destId="{AC427CC0-2B83-4DEB-BA0B-8B10B35198F3}" srcOrd="0" destOrd="0" presId="urn:microsoft.com/office/officeart/2009/layout/CircleArrowProcess"/>
    <dgm:cxn modelId="{CC158DDB-D16C-487F-A71C-8E3B015C7476}" type="presParOf" srcId="{62E753FB-C6B8-4C2D-AA73-3C6A0C652E0F}" destId="{47D13196-E380-4101-88F9-86C57AD65FDB}" srcOrd="1" destOrd="0" presId="urn:microsoft.com/office/officeart/2009/layout/CircleArrowProcess"/>
    <dgm:cxn modelId="{BAC9D603-9A1F-414A-A0BC-2EA02106B339}" type="presParOf" srcId="{62E753FB-C6B8-4C2D-AA73-3C6A0C652E0F}" destId="{E719F5E7-532E-45A3-B79E-6F3AD3EB0BFB}"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321E9C3-992F-45B9-839D-B6E6634F9F4B}" type="doc">
      <dgm:prSet loTypeId="urn:microsoft.com/office/officeart/2005/8/layout/arrow1" loCatId="process" qsTypeId="urn:microsoft.com/office/officeart/2005/8/quickstyle/simple1" qsCatId="simple" csTypeId="urn:microsoft.com/office/officeart/2005/8/colors/colorful1" csCatId="colorful" phldr="1"/>
      <dgm:spPr/>
      <dgm:t>
        <a:bodyPr/>
        <a:lstStyle/>
        <a:p>
          <a:endParaRPr lang="en-ID"/>
        </a:p>
      </dgm:t>
    </dgm:pt>
    <dgm:pt modelId="{38476C66-2924-4D04-A408-72D296CE64C3}">
      <dgm:prSet phldrT="[Text]"/>
      <dgm:spPr/>
      <dgm:t>
        <a:bodyPr/>
        <a:lstStyle/>
        <a:p>
          <a:r>
            <a:rPr lang="en-US" dirty="0"/>
            <a:t>Micro</a:t>
          </a:r>
          <a:endParaRPr lang="en-ID" dirty="0"/>
        </a:p>
      </dgm:t>
    </dgm:pt>
    <dgm:pt modelId="{3D5F0C45-3BA1-4814-A578-C0E70FA0D45D}" type="parTrans" cxnId="{791DDA5A-67B3-443B-B4AF-052D87A19685}">
      <dgm:prSet/>
      <dgm:spPr/>
      <dgm:t>
        <a:bodyPr/>
        <a:lstStyle/>
        <a:p>
          <a:endParaRPr lang="en-ID"/>
        </a:p>
      </dgm:t>
    </dgm:pt>
    <dgm:pt modelId="{BEC54623-E415-4836-8A71-C6E63ABC4269}" type="sibTrans" cxnId="{791DDA5A-67B3-443B-B4AF-052D87A19685}">
      <dgm:prSet/>
      <dgm:spPr/>
      <dgm:t>
        <a:bodyPr/>
        <a:lstStyle/>
        <a:p>
          <a:endParaRPr lang="en-ID"/>
        </a:p>
      </dgm:t>
    </dgm:pt>
    <dgm:pt modelId="{349E5250-52DE-49D3-84B4-A7F79E88BD62}">
      <dgm:prSet phldrT="[Text]"/>
      <dgm:spPr/>
      <dgm:t>
        <a:bodyPr/>
        <a:lstStyle/>
        <a:p>
          <a:r>
            <a:rPr lang="en-US" dirty="0"/>
            <a:t>Macro</a:t>
          </a:r>
          <a:endParaRPr lang="en-ID" dirty="0"/>
        </a:p>
      </dgm:t>
    </dgm:pt>
    <dgm:pt modelId="{09FC0B70-0D01-48F5-9BF0-EF0BE3087467}" type="parTrans" cxnId="{C6D2B1CD-6C8C-4D3B-ADE2-BAE983495A2F}">
      <dgm:prSet/>
      <dgm:spPr/>
      <dgm:t>
        <a:bodyPr/>
        <a:lstStyle/>
        <a:p>
          <a:endParaRPr lang="en-ID"/>
        </a:p>
      </dgm:t>
    </dgm:pt>
    <dgm:pt modelId="{32A8DCC8-A7B5-4BEF-B3D6-BBE4E8912DE6}" type="sibTrans" cxnId="{C6D2B1CD-6C8C-4D3B-ADE2-BAE983495A2F}">
      <dgm:prSet/>
      <dgm:spPr/>
      <dgm:t>
        <a:bodyPr/>
        <a:lstStyle/>
        <a:p>
          <a:endParaRPr lang="en-ID"/>
        </a:p>
      </dgm:t>
    </dgm:pt>
    <dgm:pt modelId="{FF5615BC-3228-4883-99BA-61D2FA1AF9C8}" type="pres">
      <dgm:prSet presAssocID="{9321E9C3-992F-45B9-839D-B6E6634F9F4B}" presName="cycle" presStyleCnt="0">
        <dgm:presLayoutVars>
          <dgm:dir/>
          <dgm:resizeHandles val="exact"/>
        </dgm:presLayoutVars>
      </dgm:prSet>
      <dgm:spPr/>
    </dgm:pt>
    <dgm:pt modelId="{F6CED0E2-9333-493A-B12C-513B079A06BF}" type="pres">
      <dgm:prSet presAssocID="{38476C66-2924-4D04-A408-72D296CE64C3}" presName="arrow" presStyleLbl="node1" presStyleIdx="0" presStyleCnt="2">
        <dgm:presLayoutVars>
          <dgm:bulletEnabled val="1"/>
        </dgm:presLayoutVars>
      </dgm:prSet>
      <dgm:spPr/>
    </dgm:pt>
    <dgm:pt modelId="{A489184C-26CB-4C02-833B-C531432A32CE}" type="pres">
      <dgm:prSet presAssocID="{349E5250-52DE-49D3-84B4-A7F79E88BD62}" presName="arrow" presStyleLbl="node1" presStyleIdx="1" presStyleCnt="2">
        <dgm:presLayoutVars>
          <dgm:bulletEnabled val="1"/>
        </dgm:presLayoutVars>
      </dgm:prSet>
      <dgm:spPr/>
    </dgm:pt>
  </dgm:ptLst>
  <dgm:cxnLst>
    <dgm:cxn modelId="{791DDA5A-67B3-443B-B4AF-052D87A19685}" srcId="{9321E9C3-992F-45B9-839D-B6E6634F9F4B}" destId="{38476C66-2924-4D04-A408-72D296CE64C3}" srcOrd="0" destOrd="0" parTransId="{3D5F0C45-3BA1-4814-A578-C0E70FA0D45D}" sibTransId="{BEC54623-E415-4836-8A71-C6E63ABC4269}"/>
    <dgm:cxn modelId="{CE51E19D-8CAB-4141-AA41-DA443B0698F1}" type="presOf" srcId="{38476C66-2924-4D04-A408-72D296CE64C3}" destId="{F6CED0E2-9333-493A-B12C-513B079A06BF}" srcOrd="0" destOrd="0" presId="urn:microsoft.com/office/officeart/2005/8/layout/arrow1"/>
    <dgm:cxn modelId="{E6CF37B4-ED0A-4E87-A6C8-45E2077E1B70}" type="presOf" srcId="{9321E9C3-992F-45B9-839D-B6E6634F9F4B}" destId="{FF5615BC-3228-4883-99BA-61D2FA1AF9C8}" srcOrd="0" destOrd="0" presId="urn:microsoft.com/office/officeart/2005/8/layout/arrow1"/>
    <dgm:cxn modelId="{258053BF-B8F7-4CEE-BCBD-62FC8D57C7FF}" type="presOf" srcId="{349E5250-52DE-49D3-84B4-A7F79E88BD62}" destId="{A489184C-26CB-4C02-833B-C531432A32CE}" srcOrd="0" destOrd="0" presId="urn:microsoft.com/office/officeart/2005/8/layout/arrow1"/>
    <dgm:cxn modelId="{C6D2B1CD-6C8C-4D3B-ADE2-BAE983495A2F}" srcId="{9321E9C3-992F-45B9-839D-B6E6634F9F4B}" destId="{349E5250-52DE-49D3-84B4-A7F79E88BD62}" srcOrd="1" destOrd="0" parTransId="{09FC0B70-0D01-48F5-9BF0-EF0BE3087467}" sibTransId="{32A8DCC8-A7B5-4BEF-B3D6-BBE4E8912DE6}"/>
    <dgm:cxn modelId="{37F87741-883F-46B7-AB2F-DF4A45C804C5}" type="presParOf" srcId="{FF5615BC-3228-4883-99BA-61D2FA1AF9C8}" destId="{F6CED0E2-9333-493A-B12C-513B079A06BF}" srcOrd="0" destOrd="0" presId="urn:microsoft.com/office/officeart/2005/8/layout/arrow1"/>
    <dgm:cxn modelId="{9CA814DD-7871-4D93-B40E-C04ABA9501E2}" type="presParOf" srcId="{FF5615BC-3228-4883-99BA-61D2FA1AF9C8}" destId="{A489184C-26CB-4C02-833B-C531432A32CE}"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71F14C5-27E2-42BB-A871-41E33D6E7721}"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ID"/>
        </a:p>
      </dgm:t>
    </dgm:pt>
    <dgm:pt modelId="{6C60A713-8D29-4EFE-896A-D40E98DB7FB7}">
      <dgm:prSet phldrT="[Text]"/>
      <dgm:spPr/>
      <dgm:t>
        <a:bodyPr/>
        <a:lstStyle/>
        <a:p>
          <a:r>
            <a:rPr lang="en-US" dirty="0" err="1"/>
            <a:t>Microlinguistics</a:t>
          </a:r>
          <a:r>
            <a:rPr lang="en-US" dirty="0"/>
            <a:t> ( Concern only on the language itself)</a:t>
          </a:r>
          <a:endParaRPr lang="en-ID" dirty="0"/>
        </a:p>
      </dgm:t>
    </dgm:pt>
    <dgm:pt modelId="{6FD8187A-ED3E-4516-8BBC-A64CAF88F354}" type="parTrans" cxnId="{50F5B6C2-5315-41BE-A607-C726220650F8}">
      <dgm:prSet/>
      <dgm:spPr/>
      <dgm:t>
        <a:bodyPr/>
        <a:lstStyle/>
        <a:p>
          <a:endParaRPr lang="en-ID"/>
        </a:p>
      </dgm:t>
    </dgm:pt>
    <dgm:pt modelId="{67F484C4-4A3E-4FFE-9419-5373A1698A0F}" type="sibTrans" cxnId="{50F5B6C2-5315-41BE-A607-C726220650F8}">
      <dgm:prSet/>
      <dgm:spPr/>
      <dgm:t>
        <a:bodyPr/>
        <a:lstStyle/>
        <a:p>
          <a:endParaRPr lang="en-ID"/>
        </a:p>
      </dgm:t>
    </dgm:pt>
    <dgm:pt modelId="{D397FEE3-6DCF-4CC6-9C4A-D03226379F3A}">
      <dgm:prSet phldrT="[Text]"/>
      <dgm:spPr/>
      <dgm:t>
        <a:bodyPr/>
        <a:lstStyle/>
        <a:p>
          <a:r>
            <a:rPr lang="en-US" dirty="0"/>
            <a:t>Phonology</a:t>
          </a:r>
          <a:endParaRPr lang="en-ID" dirty="0"/>
        </a:p>
      </dgm:t>
    </dgm:pt>
    <dgm:pt modelId="{9B1F39FC-9408-4748-B7D1-93C96434DBEB}" type="parTrans" cxnId="{ADAB6FDE-3D7C-473C-BBB5-B24766B15EEB}">
      <dgm:prSet/>
      <dgm:spPr/>
      <dgm:t>
        <a:bodyPr/>
        <a:lstStyle/>
        <a:p>
          <a:endParaRPr lang="en-ID"/>
        </a:p>
      </dgm:t>
    </dgm:pt>
    <dgm:pt modelId="{FC9B2836-6C30-4F2E-86F5-A70B4D39FA65}" type="sibTrans" cxnId="{ADAB6FDE-3D7C-473C-BBB5-B24766B15EEB}">
      <dgm:prSet/>
      <dgm:spPr/>
      <dgm:t>
        <a:bodyPr/>
        <a:lstStyle/>
        <a:p>
          <a:endParaRPr lang="en-ID"/>
        </a:p>
      </dgm:t>
    </dgm:pt>
    <dgm:pt modelId="{94EFCF52-6B0B-44C7-B004-B1AD6DB3D5C4}">
      <dgm:prSet/>
      <dgm:spPr/>
      <dgm:t>
        <a:bodyPr/>
        <a:lstStyle/>
        <a:p>
          <a:r>
            <a:rPr lang="en-US"/>
            <a:t>Morphology</a:t>
          </a:r>
          <a:endParaRPr lang="en-US" dirty="0"/>
        </a:p>
      </dgm:t>
    </dgm:pt>
    <dgm:pt modelId="{CE2C6550-3A34-45AE-90CD-73422B1A7CFF}" type="parTrans" cxnId="{60FCF420-1DAB-4C7C-9925-3A8D79B93E1E}">
      <dgm:prSet/>
      <dgm:spPr/>
      <dgm:t>
        <a:bodyPr/>
        <a:lstStyle/>
        <a:p>
          <a:endParaRPr lang="en-ID"/>
        </a:p>
      </dgm:t>
    </dgm:pt>
    <dgm:pt modelId="{47E38BF4-94C4-45A5-ACBE-4E2EB58F72EB}" type="sibTrans" cxnId="{60FCF420-1DAB-4C7C-9925-3A8D79B93E1E}">
      <dgm:prSet/>
      <dgm:spPr/>
      <dgm:t>
        <a:bodyPr/>
        <a:lstStyle/>
        <a:p>
          <a:endParaRPr lang="en-ID"/>
        </a:p>
      </dgm:t>
    </dgm:pt>
    <dgm:pt modelId="{A02639F7-EF32-4988-AAA4-A6EAE6D02EEB}">
      <dgm:prSet/>
      <dgm:spPr/>
      <dgm:t>
        <a:bodyPr/>
        <a:lstStyle/>
        <a:p>
          <a:r>
            <a:rPr lang="en-US"/>
            <a:t>Syntax</a:t>
          </a:r>
          <a:endParaRPr lang="en-US" dirty="0"/>
        </a:p>
      </dgm:t>
    </dgm:pt>
    <dgm:pt modelId="{31502DC9-A761-4768-834B-3A91E019ADD2}" type="parTrans" cxnId="{CCD06590-0C72-42F1-B5C4-F5A62D7F8253}">
      <dgm:prSet/>
      <dgm:spPr/>
      <dgm:t>
        <a:bodyPr/>
        <a:lstStyle/>
        <a:p>
          <a:endParaRPr lang="en-ID"/>
        </a:p>
      </dgm:t>
    </dgm:pt>
    <dgm:pt modelId="{FBBC07ED-B774-4218-B7C8-BEE2522DB365}" type="sibTrans" cxnId="{CCD06590-0C72-42F1-B5C4-F5A62D7F8253}">
      <dgm:prSet/>
      <dgm:spPr/>
      <dgm:t>
        <a:bodyPr/>
        <a:lstStyle/>
        <a:p>
          <a:endParaRPr lang="en-ID"/>
        </a:p>
      </dgm:t>
    </dgm:pt>
    <dgm:pt modelId="{AD93FD3F-4DEC-46E3-8F8C-D5B6528143C8}">
      <dgm:prSet/>
      <dgm:spPr/>
      <dgm:t>
        <a:bodyPr/>
        <a:lstStyle/>
        <a:p>
          <a:r>
            <a:rPr lang="en-US"/>
            <a:t>Semantics </a:t>
          </a:r>
          <a:endParaRPr lang="en-US" dirty="0"/>
        </a:p>
      </dgm:t>
    </dgm:pt>
    <dgm:pt modelId="{BFA3911D-2672-49C0-B475-286D9E243696}" type="parTrans" cxnId="{4A1A21F4-AB4B-461A-812A-B1ADB35BADC2}">
      <dgm:prSet/>
      <dgm:spPr/>
      <dgm:t>
        <a:bodyPr/>
        <a:lstStyle/>
        <a:p>
          <a:endParaRPr lang="en-ID"/>
        </a:p>
      </dgm:t>
    </dgm:pt>
    <dgm:pt modelId="{A8516A67-E757-4423-813E-F58DE04DB627}" type="sibTrans" cxnId="{4A1A21F4-AB4B-461A-812A-B1ADB35BADC2}">
      <dgm:prSet/>
      <dgm:spPr/>
      <dgm:t>
        <a:bodyPr/>
        <a:lstStyle/>
        <a:p>
          <a:endParaRPr lang="en-ID"/>
        </a:p>
      </dgm:t>
    </dgm:pt>
    <dgm:pt modelId="{24850358-88D3-42AD-AD71-B7C1688D26CA}">
      <dgm:prSet/>
      <dgm:spPr/>
      <dgm:t>
        <a:bodyPr/>
        <a:lstStyle/>
        <a:p>
          <a:r>
            <a:rPr lang="en-US" dirty="0"/>
            <a:t>Pragmatics</a:t>
          </a:r>
        </a:p>
      </dgm:t>
    </dgm:pt>
    <dgm:pt modelId="{2EC7C3BD-9AB4-4797-BD70-773BFCBBE50F}" type="parTrans" cxnId="{D0EF949F-5015-43F0-BF6C-C7435631C6DF}">
      <dgm:prSet/>
      <dgm:spPr/>
      <dgm:t>
        <a:bodyPr/>
        <a:lstStyle/>
        <a:p>
          <a:endParaRPr lang="en-ID"/>
        </a:p>
      </dgm:t>
    </dgm:pt>
    <dgm:pt modelId="{CB45109B-4F0D-4CD7-9E57-9B0526EB7304}" type="sibTrans" cxnId="{D0EF949F-5015-43F0-BF6C-C7435631C6DF}">
      <dgm:prSet/>
      <dgm:spPr/>
      <dgm:t>
        <a:bodyPr/>
        <a:lstStyle/>
        <a:p>
          <a:endParaRPr lang="en-ID"/>
        </a:p>
      </dgm:t>
    </dgm:pt>
    <dgm:pt modelId="{EA9C108B-FA5C-4FF3-A13D-73C555840D9E}" type="pres">
      <dgm:prSet presAssocID="{271F14C5-27E2-42BB-A871-41E33D6E7721}" presName="linear" presStyleCnt="0">
        <dgm:presLayoutVars>
          <dgm:animLvl val="lvl"/>
          <dgm:resizeHandles val="exact"/>
        </dgm:presLayoutVars>
      </dgm:prSet>
      <dgm:spPr/>
    </dgm:pt>
    <dgm:pt modelId="{C3E2FB26-BD41-400C-962C-412F6F8D22CD}" type="pres">
      <dgm:prSet presAssocID="{6C60A713-8D29-4EFE-896A-D40E98DB7FB7}" presName="parentText" presStyleLbl="node1" presStyleIdx="0" presStyleCnt="1">
        <dgm:presLayoutVars>
          <dgm:chMax val="0"/>
          <dgm:bulletEnabled val="1"/>
        </dgm:presLayoutVars>
      </dgm:prSet>
      <dgm:spPr/>
    </dgm:pt>
    <dgm:pt modelId="{98A6A292-4288-406B-A056-B3D2AF7AE01F}" type="pres">
      <dgm:prSet presAssocID="{6C60A713-8D29-4EFE-896A-D40E98DB7FB7}" presName="childText" presStyleLbl="revTx" presStyleIdx="0" presStyleCnt="1">
        <dgm:presLayoutVars>
          <dgm:bulletEnabled val="1"/>
        </dgm:presLayoutVars>
      </dgm:prSet>
      <dgm:spPr/>
    </dgm:pt>
  </dgm:ptLst>
  <dgm:cxnLst>
    <dgm:cxn modelId="{2240991D-153F-4B81-94A8-67CB4A4A51B6}" type="presOf" srcId="{A02639F7-EF32-4988-AAA4-A6EAE6D02EEB}" destId="{98A6A292-4288-406B-A056-B3D2AF7AE01F}" srcOrd="0" destOrd="2" presId="urn:microsoft.com/office/officeart/2005/8/layout/vList2"/>
    <dgm:cxn modelId="{60FCF420-1DAB-4C7C-9925-3A8D79B93E1E}" srcId="{6C60A713-8D29-4EFE-896A-D40E98DB7FB7}" destId="{94EFCF52-6B0B-44C7-B004-B1AD6DB3D5C4}" srcOrd="1" destOrd="0" parTransId="{CE2C6550-3A34-45AE-90CD-73422B1A7CFF}" sibTransId="{47E38BF4-94C4-45A5-ACBE-4E2EB58F72EB}"/>
    <dgm:cxn modelId="{921CE63E-1AB0-49A1-AEBE-BF44338BDB64}" type="presOf" srcId="{AD93FD3F-4DEC-46E3-8F8C-D5B6528143C8}" destId="{98A6A292-4288-406B-A056-B3D2AF7AE01F}" srcOrd="0" destOrd="3" presId="urn:microsoft.com/office/officeart/2005/8/layout/vList2"/>
    <dgm:cxn modelId="{C5582C5B-7B20-4717-ABFC-F8020F097ED9}" type="presOf" srcId="{94EFCF52-6B0B-44C7-B004-B1AD6DB3D5C4}" destId="{98A6A292-4288-406B-A056-B3D2AF7AE01F}" srcOrd="0" destOrd="1" presId="urn:microsoft.com/office/officeart/2005/8/layout/vList2"/>
    <dgm:cxn modelId="{CCD06590-0C72-42F1-B5C4-F5A62D7F8253}" srcId="{6C60A713-8D29-4EFE-896A-D40E98DB7FB7}" destId="{A02639F7-EF32-4988-AAA4-A6EAE6D02EEB}" srcOrd="2" destOrd="0" parTransId="{31502DC9-A761-4768-834B-3A91E019ADD2}" sibTransId="{FBBC07ED-B774-4218-B7C8-BEE2522DB365}"/>
    <dgm:cxn modelId="{D0EF949F-5015-43F0-BF6C-C7435631C6DF}" srcId="{6C60A713-8D29-4EFE-896A-D40E98DB7FB7}" destId="{24850358-88D3-42AD-AD71-B7C1688D26CA}" srcOrd="4" destOrd="0" parTransId="{2EC7C3BD-9AB4-4797-BD70-773BFCBBE50F}" sibTransId="{CB45109B-4F0D-4CD7-9E57-9B0526EB7304}"/>
    <dgm:cxn modelId="{0073EAAE-E0A5-45D2-A2AE-E9BDFD3BD270}" type="presOf" srcId="{D397FEE3-6DCF-4CC6-9C4A-D03226379F3A}" destId="{98A6A292-4288-406B-A056-B3D2AF7AE01F}" srcOrd="0" destOrd="0" presId="urn:microsoft.com/office/officeart/2005/8/layout/vList2"/>
    <dgm:cxn modelId="{50F5B6C2-5315-41BE-A607-C726220650F8}" srcId="{271F14C5-27E2-42BB-A871-41E33D6E7721}" destId="{6C60A713-8D29-4EFE-896A-D40E98DB7FB7}" srcOrd="0" destOrd="0" parTransId="{6FD8187A-ED3E-4516-8BBC-A64CAF88F354}" sibTransId="{67F484C4-4A3E-4FFE-9419-5373A1698A0F}"/>
    <dgm:cxn modelId="{347560CF-8BA7-42E2-B0CD-40C1090BFA2E}" type="presOf" srcId="{24850358-88D3-42AD-AD71-B7C1688D26CA}" destId="{98A6A292-4288-406B-A056-B3D2AF7AE01F}" srcOrd="0" destOrd="4" presId="urn:microsoft.com/office/officeart/2005/8/layout/vList2"/>
    <dgm:cxn modelId="{8F41D7DB-8B2B-4F46-95B4-7379C8149EB0}" type="presOf" srcId="{271F14C5-27E2-42BB-A871-41E33D6E7721}" destId="{EA9C108B-FA5C-4FF3-A13D-73C555840D9E}" srcOrd="0" destOrd="0" presId="urn:microsoft.com/office/officeart/2005/8/layout/vList2"/>
    <dgm:cxn modelId="{ADAB6FDE-3D7C-473C-BBB5-B24766B15EEB}" srcId="{6C60A713-8D29-4EFE-896A-D40E98DB7FB7}" destId="{D397FEE3-6DCF-4CC6-9C4A-D03226379F3A}" srcOrd="0" destOrd="0" parTransId="{9B1F39FC-9408-4748-B7D1-93C96434DBEB}" sibTransId="{FC9B2836-6C30-4F2E-86F5-A70B4D39FA65}"/>
    <dgm:cxn modelId="{4A1A21F4-AB4B-461A-812A-B1ADB35BADC2}" srcId="{6C60A713-8D29-4EFE-896A-D40E98DB7FB7}" destId="{AD93FD3F-4DEC-46E3-8F8C-D5B6528143C8}" srcOrd="3" destOrd="0" parTransId="{BFA3911D-2672-49C0-B475-286D9E243696}" sibTransId="{A8516A67-E757-4423-813E-F58DE04DB627}"/>
    <dgm:cxn modelId="{5D83A5F8-6D76-497F-A322-81E94B04AAF0}" type="presOf" srcId="{6C60A713-8D29-4EFE-896A-D40E98DB7FB7}" destId="{C3E2FB26-BD41-400C-962C-412F6F8D22CD}" srcOrd="0" destOrd="0" presId="urn:microsoft.com/office/officeart/2005/8/layout/vList2"/>
    <dgm:cxn modelId="{E0139BC8-1C0F-4B35-B393-BF9CDC586064}" type="presParOf" srcId="{EA9C108B-FA5C-4FF3-A13D-73C555840D9E}" destId="{C3E2FB26-BD41-400C-962C-412F6F8D22CD}" srcOrd="0" destOrd="0" presId="urn:microsoft.com/office/officeart/2005/8/layout/vList2"/>
    <dgm:cxn modelId="{C22BDC05-368C-465B-BE15-2B5F929798AC}" type="presParOf" srcId="{EA9C108B-FA5C-4FF3-A13D-73C555840D9E}" destId="{98A6A292-4288-406B-A056-B3D2AF7AE01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F274C5C-2EF4-4FB4-B51E-C3F9E2E2A183}"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ID"/>
        </a:p>
      </dgm:t>
    </dgm:pt>
    <dgm:pt modelId="{2544F0BF-26BD-4719-AC0E-BAE54C851471}">
      <dgm:prSet phldrT="[Text]"/>
      <dgm:spPr/>
      <dgm:t>
        <a:bodyPr/>
        <a:lstStyle/>
        <a:p>
          <a:r>
            <a:rPr lang="en-US" dirty="0"/>
            <a:t>Phonology</a:t>
          </a:r>
          <a:endParaRPr lang="en-ID" dirty="0"/>
        </a:p>
      </dgm:t>
    </dgm:pt>
    <dgm:pt modelId="{6DF09D13-D0F2-4E07-B6BF-07C578DEEE7F}" type="parTrans" cxnId="{DA10BFF3-FA27-4AAF-8EA6-9E2459AB2172}">
      <dgm:prSet/>
      <dgm:spPr/>
      <dgm:t>
        <a:bodyPr/>
        <a:lstStyle/>
        <a:p>
          <a:endParaRPr lang="en-ID"/>
        </a:p>
      </dgm:t>
    </dgm:pt>
    <dgm:pt modelId="{D5D06FB4-9F6B-4825-B377-BD77174DB5A0}" type="sibTrans" cxnId="{DA10BFF3-FA27-4AAF-8EA6-9E2459AB2172}">
      <dgm:prSet/>
      <dgm:spPr/>
      <dgm:t>
        <a:bodyPr/>
        <a:lstStyle/>
        <a:p>
          <a:endParaRPr lang="en-ID"/>
        </a:p>
      </dgm:t>
    </dgm:pt>
    <dgm:pt modelId="{E9576BF0-9408-4BD5-B82F-AEE1334F9B85}">
      <dgm:prSet phldrT="[Text]"/>
      <dgm:spPr/>
      <dgm:t>
        <a:bodyPr/>
        <a:lstStyle/>
        <a:p>
          <a:r>
            <a:rPr lang="en-US" dirty="0"/>
            <a:t>how speech sounds function</a:t>
          </a:r>
          <a:endParaRPr lang="en-ID" dirty="0"/>
        </a:p>
      </dgm:t>
    </dgm:pt>
    <dgm:pt modelId="{AAA38751-B6BF-4C60-AD26-1E98AE7E34B1}" type="parTrans" cxnId="{35BE0EE3-0BB1-42F1-BEEC-DC1A8CECDB2D}">
      <dgm:prSet/>
      <dgm:spPr/>
      <dgm:t>
        <a:bodyPr/>
        <a:lstStyle/>
        <a:p>
          <a:endParaRPr lang="en-ID"/>
        </a:p>
      </dgm:t>
    </dgm:pt>
    <dgm:pt modelId="{48008177-1AC0-4BB4-9521-59303706840D}" type="sibTrans" cxnId="{35BE0EE3-0BB1-42F1-BEEC-DC1A8CECDB2D}">
      <dgm:prSet/>
      <dgm:spPr/>
      <dgm:t>
        <a:bodyPr/>
        <a:lstStyle/>
        <a:p>
          <a:endParaRPr lang="en-ID"/>
        </a:p>
      </dgm:t>
    </dgm:pt>
    <dgm:pt modelId="{A07DE86A-B0F5-4C01-B0FB-9A42C3C6A689}">
      <dgm:prSet phldrT="[Text]"/>
      <dgm:spPr/>
      <dgm:t>
        <a:bodyPr/>
        <a:lstStyle/>
        <a:p>
          <a:r>
            <a:rPr lang="en-US" dirty="0"/>
            <a:t>Morphology</a:t>
          </a:r>
          <a:endParaRPr lang="en-ID" dirty="0"/>
        </a:p>
      </dgm:t>
    </dgm:pt>
    <dgm:pt modelId="{5019A206-D788-4027-91EB-F727A2E5DB35}" type="parTrans" cxnId="{95BEDD6A-6E60-4DF4-AD29-164061E510DC}">
      <dgm:prSet/>
      <dgm:spPr/>
      <dgm:t>
        <a:bodyPr/>
        <a:lstStyle/>
        <a:p>
          <a:endParaRPr lang="en-ID"/>
        </a:p>
      </dgm:t>
    </dgm:pt>
    <dgm:pt modelId="{3CAD2EF9-9EB1-4B0E-8FAB-4E0340A40846}" type="sibTrans" cxnId="{95BEDD6A-6E60-4DF4-AD29-164061E510DC}">
      <dgm:prSet/>
      <dgm:spPr/>
      <dgm:t>
        <a:bodyPr/>
        <a:lstStyle/>
        <a:p>
          <a:endParaRPr lang="en-ID"/>
        </a:p>
      </dgm:t>
    </dgm:pt>
    <dgm:pt modelId="{9C7C9545-7058-43B1-BDFB-1A17BDD7C8FA}">
      <dgm:prSet phldrT="[Text]"/>
      <dgm:spPr/>
      <dgm:t>
        <a:bodyPr/>
        <a:lstStyle/>
        <a:p>
          <a:r>
            <a:rPr lang="en-US" dirty="0"/>
            <a:t>how words are formed</a:t>
          </a:r>
          <a:endParaRPr lang="en-ID" dirty="0"/>
        </a:p>
      </dgm:t>
    </dgm:pt>
    <dgm:pt modelId="{4C472555-B483-4A86-A303-00703AA69880}" type="parTrans" cxnId="{1930F5B9-E7B0-46BC-BA4B-7AE0039C2196}">
      <dgm:prSet/>
      <dgm:spPr/>
      <dgm:t>
        <a:bodyPr/>
        <a:lstStyle/>
        <a:p>
          <a:endParaRPr lang="en-ID"/>
        </a:p>
      </dgm:t>
    </dgm:pt>
    <dgm:pt modelId="{0DDE5304-75D6-4105-A35A-0F87066BE19C}" type="sibTrans" cxnId="{1930F5B9-E7B0-46BC-BA4B-7AE0039C2196}">
      <dgm:prSet/>
      <dgm:spPr/>
      <dgm:t>
        <a:bodyPr/>
        <a:lstStyle/>
        <a:p>
          <a:endParaRPr lang="en-ID"/>
        </a:p>
      </dgm:t>
    </dgm:pt>
    <dgm:pt modelId="{4FD362E3-D8ED-457D-A689-E3DE423DFAFF}">
      <dgm:prSet phldrT="[Text]"/>
      <dgm:spPr/>
      <dgm:t>
        <a:bodyPr/>
        <a:lstStyle/>
        <a:p>
          <a:r>
            <a:rPr lang="en-US" dirty="0"/>
            <a:t>Syntax</a:t>
          </a:r>
          <a:endParaRPr lang="en-ID" dirty="0"/>
        </a:p>
      </dgm:t>
    </dgm:pt>
    <dgm:pt modelId="{CDB3629D-3CB8-4B89-8164-CCC8F60AB2AD}" type="parTrans" cxnId="{AF045680-388A-4202-8B3A-77DA0FDB284C}">
      <dgm:prSet/>
      <dgm:spPr/>
      <dgm:t>
        <a:bodyPr/>
        <a:lstStyle/>
        <a:p>
          <a:endParaRPr lang="en-ID"/>
        </a:p>
      </dgm:t>
    </dgm:pt>
    <dgm:pt modelId="{ADD7B66A-7990-4CED-B464-9A41DD58FE96}" type="sibTrans" cxnId="{AF045680-388A-4202-8B3A-77DA0FDB284C}">
      <dgm:prSet/>
      <dgm:spPr/>
      <dgm:t>
        <a:bodyPr/>
        <a:lstStyle/>
        <a:p>
          <a:endParaRPr lang="en-ID"/>
        </a:p>
      </dgm:t>
    </dgm:pt>
    <dgm:pt modelId="{0B4882B0-DB28-4CDF-8038-638B1CA14D0C}">
      <dgm:prSet phldrT="[Text]"/>
      <dgm:spPr/>
      <dgm:t>
        <a:bodyPr/>
        <a:lstStyle/>
        <a:p>
          <a:r>
            <a:rPr lang="en-US" dirty="0"/>
            <a:t>Semantics:</a:t>
          </a:r>
          <a:endParaRPr lang="en-ID" dirty="0"/>
        </a:p>
      </dgm:t>
    </dgm:pt>
    <dgm:pt modelId="{2AD6692B-67E6-4950-8779-0292C6599116}" type="parTrans" cxnId="{71EB9DFB-CC3E-4E84-B256-C93BD5B9AE3E}">
      <dgm:prSet/>
      <dgm:spPr/>
      <dgm:t>
        <a:bodyPr/>
        <a:lstStyle/>
        <a:p>
          <a:endParaRPr lang="en-ID"/>
        </a:p>
      </dgm:t>
    </dgm:pt>
    <dgm:pt modelId="{29EEF04A-A5BC-41B5-9835-1DF1D43D3600}" type="sibTrans" cxnId="{71EB9DFB-CC3E-4E84-B256-C93BD5B9AE3E}">
      <dgm:prSet/>
      <dgm:spPr/>
      <dgm:t>
        <a:bodyPr/>
        <a:lstStyle/>
        <a:p>
          <a:endParaRPr lang="en-ID"/>
        </a:p>
      </dgm:t>
    </dgm:pt>
    <dgm:pt modelId="{758FEA6B-1525-41D7-9C29-D4512720B128}">
      <dgm:prSet phldrT="[Text]"/>
      <dgm:spPr/>
      <dgm:t>
        <a:bodyPr/>
        <a:lstStyle/>
        <a:p>
          <a:r>
            <a:rPr lang="en-US" dirty="0"/>
            <a:t>Pragmatics</a:t>
          </a:r>
          <a:endParaRPr lang="en-ID" dirty="0"/>
        </a:p>
      </dgm:t>
    </dgm:pt>
    <dgm:pt modelId="{ABD53914-51D5-4D0F-BE4E-1277EDDAFCC4}" type="parTrans" cxnId="{0093B900-E08A-4B31-806F-8871C338F856}">
      <dgm:prSet/>
      <dgm:spPr/>
      <dgm:t>
        <a:bodyPr/>
        <a:lstStyle/>
        <a:p>
          <a:endParaRPr lang="en-ID"/>
        </a:p>
      </dgm:t>
    </dgm:pt>
    <dgm:pt modelId="{4741FFBB-224A-44DC-9CDF-E58BE2589ED1}" type="sibTrans" cxnId="{0093B900-E08A-4B31-806F-8871C338F856}">
      <dgm:prSet/>
      <dgm:spPr/>
      <dgm:t>
        <a:bodyPr/>
        <a:lstStyle/>
        <a:p>
          <a:endParaRPr lang="en-ID"/>
        </a:p>
      </dgm:t>
    </dgm:pt>
    <dgm:pt modelId="{6E9B1636-AF84-489A-9441-08830089DA2F}">
      <dgm:prSet phldrT="[Text]"/>
      <dgm:spPr/>
      <dgm:t>
        <a:bodyPr/>
        <a:lstStyle/>
        <a:p>
          <a:r>
            <a:rPr lang="en-US"/>
            <a:t>how </a:t>
          </a:r>
          <a:r>
            <a:rPr lang="en-US" dirty="0"/>
            <a:t>phrases, clauses, and sentences are formed</a:t>
          </a:r>
          <a:endParaRPr lang="en-ID" dirty="0"/>
        </a:p>
      </dgm:t>
    </dgm:pt>
    <dgm:pt modelId="{0D28C448-0109-418A-B47C-D20FDD4D3D8E}" type="parTrans" cxnId="{464DD10F-807F-40B5-BFF6-85C5C9359A63}">
      <dgm:prSet/>
      <dgm:spPr/>
      <dgm:t>
        <a:bodyPr/>
        <a:lstStyle/>
        <a:p>
          <a:endParaRPr lang="en-ID"/>
        </a:p>
      </dgm:t>
    </dgm:pt>
    <dgm:pt modelId="{8BC14FEE-034C-4263-9794-3C36162CB44A}" type="sibTrans" cxnId="{464DD10F-807F-40B5-BFF6-85C5C9359A63}">
      <dgm:prSet/>
      <dgm:spPr/>
      <dgm:t>
        <a:bodyPr/>
        <a:lstStyle/>
        <a:p>
          <a:endParaRPr lang="en-ID"/>
        </a:p>
      </dgm:t>
    </dgm:pt>
    <dgm:pt modelId="{85713814-8208-44F1-9357-FF616F384E8B}">
      <dgm:prSet phldrT="[Text]"/>
      <dgm:spPr/>
      <dgm:t>
        <a:bodyPr/>
        <a:lstStyle/>
        <a:p>
          <a:r>
            <a:rPr lang="en-US"/>
            <a:t>how </a:t>
          </a:r>
          <a:r>
            <a:rPr lang="en-US" dirty="0"/>
            <a:t>words form meaning</a:t>
          </a:r>
          <a:endParaRPr lang="en-ID" dirty="0"/>
        </a:p>
      </dgm:t>
    </dgm:pt>
    <dgm:pt modelId="{E4BFC58B-AE42-467C-B951-F6A040370A39}" type="parTrans" cxnId="{7EF64445-129A-4B28-B072-A75C542D1C8F}">
      <dgm:prSet/>
      <dgm:spPr/>
      <dgm:t>
        <a:bodyPr/>
        <a:lstStyle/>
        <a:p>
          <a:endParaRPr lang="en-ID"/>
        </a:p>
      </dgm:t>
    </dgm:pt>
    <dgm:pt modelId="{610D908A-D4F2-46AE-A5E6-A49D558D8203}" type="sibTrans" cxnId="{7EF64445-129A-4B28-B072-A75C542D1C8F}">
      <dgm:prSet/>
      <dgm:spPr/>
      <dgm:t>
        <a:bodyPr/>
        <a:lstStyle/>
        <a:p>
          <a:endParaRPr lang="en-ID"/>
        </a:p>
      </dgm:t>
    </dgm:pt>
    <dgm:pt modelId="{E3CF6058-17B7-4040-9D3A-17BC28E15CA5}">
      <dgm:prSet phldrT="[Text]"/>
      <dgm:spPr/>
      <dgm:t>
        <a:bodyPr/>
        <a:lstStyle/>
        <a:p>
          <a:r>
            <a:rPr lang="en-US"/>
            <a:t>how </a:t>
          </a:r>
          <a:r>
            <a:rPr lang="en-US" dirty="0"/>
            <a:t>meaning is created by contexts</a:t>
          </a:r>
          <a:endParaRPr lang="en-ID" dirty="0"/>
        </a:p>
      </dgm:t>
    </dgm:pt>
    <dgm:pt modelId="{952CA291-541E-42D5-A1BA-2E22DFC1E2EC}" type="parTrans" cxnId="{DD071604-710F-48E1-A13A-DAC295FC3AED}">
      <dgm:prSet/>
      <dgm:spPr/>
      <dgm:t>
        <a:bodyPr/>
        <a:lstStyle/>
        <a:p>
          <a:endParaRPr lang="en-ID"/>
        </a:p>
      </dgm:t>
    </dgm:pt>
    <dgm:pt modelId="{9E5C888D-AD2B-4AFA-AF39-D1C0A439EDA0}" type="sibTrans" cxnId="{DD071604-710F-48E1-A13A-DAC295FC3AED}">
      <dgm:prSet/>
      <dgm:spPr/>
      <dgm:t>
        <a:bodyPr/>
        <a:lstStyle/>
        <a:p>
          <a:endParaRPr lang="en-ID"/>
        </a:p>
      </dgm:t>
    </dgm:pt>
    <dgm:pt modelId="{990B4F18-A459-4F18-B982-505BB7B45110}" type="pres">
      <dgm:prSet presAssocID="{CF274C5C-2EF4-4FB4-B51E-C3F9E2E2A183}" presName="Name0" presStyleCnt="0">
        <dgm:presLayoutVars>
          <dgm:chMax/>
          <dgm:chPref val="3"/>
          <dgm:dir/>
          <dgm:animOne val="branch"/>
          <dgm:animLvl val="lvl"/>
        </dgm:presLayoutVars>
      </dgm:prSet>
      <dgm:spPr/>
    </dgm:pt>
    <dgm:pt modelId="{A34A897F-AB37-45DE-90AB-5483DA881B1C}" type="pres">
      <dgm:prSet presAssocID="{2544F0BF-26BD-4719-AC0E-BAE54C851471}" presName="composite" presStyleCnt="0"/>
      <dgm:spPr/>
    </dgm:pt>
    <dgm:pt modelId="{C6D46FDE-A304-444C-8FCE-03DAEB38E3AE}" type="pres">
      <dgm:prSet presAssocID="{2544F0BF-26BD-4719-AC0E-BAE54C851471}" presName="FirstChild" presStyleLbl="revTx" presStyleIdx="0" presStyleCnt="5">
        <dgm:presLayoutVars>
          <dgm:chMax val="0"/>
          <dgm:chPref val="0"/>
          <dgm:bulletEnabled val="1"/>
        </dgm:presLayoutVars>
      </dgm:prSet>
      <dgm:spPr/>
    </dgm:pt>
    <dgm:pt modelId="{A25E12FA-C36E-4E1A-BD6F-29CC164926D8}" type="pres">
      <dgm:prSet presAssocID="{2544F0BF-26BD-4719-AC0E-BAE54C851471}" presName="Parent" presStyleLbl="alignNode1" presStyleIdx="0" presStyleCnt="5">
        <dgm:presLayoutVars>
          <dgm:chMax val="3"/>
          <dgm:chPref val="3"/>
          <dgm:bulletEnabled val="1"/>
        </dgm:presLayoutVars>
      </dgm:prSet>
      <dgm:spPr/>
    </dgm:pt>
    <dgm:pt modelId="{0E2BC902-072A-451C-86EB-437084D1EA5F}" type="pres">
      <dgm:prSet presAssocID="{2544F0BF-26BD-4719-AC0E-BAE54C851471}" presName="Accent" presStyleLbl="parChTrans1D1" presStyleIdx="0" presStyleCnt="5"/>
      <dgm:spPr/>
    </dgm:pt>
    <dgm:pt modelId="{8221436E-0789-4329-956C-72718209BD42}" type="pres">
      <dgm:prSet presAssocID="{D5D06FB4-9F6B-4825-B377-BD77174DB5A0}" presName="sibTrans" presStyleCnt="0"/>
      <dgm:spPr/>
    </dgm:pt>
    <dgm:pt modelId="{8AF0094F-10FD-4BEF-9104-4BFCAF99486E}" type="pres">
      <dgm:prSet presAssocID="{A07DE86A-B0F5-4C01-B0FB-9A42C3C6A689}" presName="composite" presStyleCnt="0"/>
      <dgm:spPr/>
    </dgm:pt>
    <dgm:pt modelId="{60959F07-4B24-4A90-AA27-B2BDFF378799}" type="pres">
      <dgm:prSet presAssocID="{A07DE86A-B0F5-4C01-B0FB-9A42C3C6A689}" presName="FirstChild" presStyleLbl="revTx" presStyleIdx="1" presStyleCnt="5">
        <dgm:presLayoutVars>
          <dgm:chMax val="0"/>
          <dgm:chPref val="0"/>
          <dgm:bulletEnabled val="1"/>
        </dgm:presLayoutVars>
      </dgm:prSet>
      <dgm:spPr/>
    </dgm:pt>
    <dgm:pt modelId="{4A2EB9EF-DB78-4931-8165-4E7C626A40CC}" type="pres">
      <dgm:prSet presAssocID="{A07DE86A-B0F5-4C01-B0FB-9A42C3C6A689}" presName="Parent" presStyleLbl="alignNode1" presStyleIdx="1" presStyleCnt="5">
        <dgm:presLayoutVars>
          <dgm:chMax val="3"/>
          <dgm:chPref val="3"/>
          <dgm:bulletEnabled val="1"/>
        </dgm:presLayoutVars>
      </dgm:prSet>
      <dgm:spPr/>
    </dgm:pt>
    <dgm:pt modelId="{EFD9509B-CC13-4D7E-A05F-BFE9ABEA38F2}" type="pres">
      <dgm:prSet presAssocID="{A07DE86A-B0F5-4C01-B0FB-9A42C3C6A689}" presName="Accent" presStyleLbl="parChTrans1D1" presStyleIdx="1" presStyleCnt="5"/>
      <dgm:spPr/>
    </dgm:pt>
    <dgm:pt modelId="{2130BC01-06FF-4929-935E-9962D602F111}" type="pres">
      <dgm:prSet presAssocID="{3CAD2EF9-9EB1-4B0E-8FAB-4E0340A40846}" presName="sibTrans" presStyleCnt="0"/>
      <dgm:spPr/>
    </dgm:pt>
    <dgm:pt modelId="{EFA6EECB-AF28-413F-BD75-E0324D846D32}" type="pres">
      <dgm:prSet presAssocID="{4FD362E3-D8ED-457D-A689-E3DE423DFAFF}" presName="composite" presStyleCnt="0"/>
      <dgm:spPr/>
    </dgm:pt>
    <dgm:pt modelId="{1DD7B106-799E-43C5-BA30-BCE7F79E6AFC}" type="pres">
      <dgm:prSet presAssocID="{4FD362E3-D8ED-457D-A689-E3DE423DFAFF}" presName="FirstChild" presStyleLbl="revTx" presStyleIdx="2" presStyleCnt="5">
        <dgm:presLayoutVars>
          <dgm:chMax val="0"/>
          <dgm:chPref val="0"/>
          <dgm:bulletEnabled val="1"/>
        </dgm:presLayoutVars>
      </dgm:prSet>
      <dgm:spPr/>
    </dgm:pt>
    <dgm:pt modelId="{7041E07D-337B-4BF5-B8FD-C56E9408661C}" type="pres">
      <dgm:prSet presAssocID="{4FD362E3-D8ED-457D-A689-E3DE423DFAFF}" presName="Parent" presStyleLbl="alignNode1" presStyleIdx="2" presStyleCnt="5">
        <dgm:presLayoutVars>
          <dgm:chMax val="3"/>
          <dgm:chPref val="3"/>
          <dgm:bulletEnabled val="1"/>
        </dgm:presLayoutVars>
      </dgm:prSet>
      <dgm:spPr/>
    </dgm:pt>
    <dgm:pt modelId="{5F0C83D8-0173-428B-A8DA-F120BD6DDAC2}" type="pres">
      <dgm:prSet presAssocID="{4FD362E3-D8ED-457D-A689-E3DE423DFAFF}" presName="Accent" presStyleLbl="parChTrans1D1" presStyleIdx="2" presStyleCnt="5"/>
      <dgm:spPr/>
    </dgm:pt>
    <dgm:pt modelId="{39E67B1B-E2EE-4C2E-AC37-753D20C75CEE}" type="pres">
      <dgm:prSet presAssocID="{ADD7B66A-7990-4CED-B464-9A41DD58FE96}" presName="sibTrans" presStyleCnt="0"/>
      <dgm:spPr/>
    </dgm:pt>
    <dgm:pt modelId="{F0072DC9-7FC9-4881-867E-3E72B90810C0}" type="pres">
      <dgm:prSet presAssocID="{0B4882B0-DB28-4CDF-8038-638B1CA14D0C}" presName="composite" presStyleCnt="0"/>
      <dgm:spPr/>
    </dgm:pt>
    <dgm:pt modelId="{1277BF7E-F320-4118-B431-90CB9E99FAEF}" type="pres">
      <dgm:prSet presAssocID="{0B4882B0-DB28-4CDF-8038-638B1CA14D0C}" presName="FirstChild" presStyleLbl="revTx" presStyleIdx="3" presStyleCnt="5">
        <dgm:presLayoutVars>
          <dgm:chMax val="0"/>
          <dgm:chPref val="0"/>
          <dgm:bulletEnabled val="1"/>
        </dgm:presLayoutVars>
      </dgm:prSet>
      <dgm:spPr/>
    </dgm:pt>
    <dgm:pt modelId="{7674E72D-6116-4EB6-94B8-FE32C2141C35}" type="pres">
      <dgm:prSet presAssocID="{0B4882B0-DB28-4CDF-8038-638B1CA14D0C}" presName="Parent" presStyleLbl="alignNode1" presStyleIdx="3" presStyleCnt="5">
        <dgm:presLayoutVars>
          <dgm:chMax val="3"/>
          <dgm:chPref val="3"/>
          <dgm:bulletEnabled val="1"/>
        </dgm:presLayoutVars>
      </dgm:prSet>
      <dgm:spPr/>
    </dgm:pt>
    <dgm:pt modelId="{C83E0FCA-944F-4199-8C52-B5201A9E9A1C}" type="pres">
      <dgm:prSet presAssocID="{0B4882B0-DB28-4CDF-8038-638B1CA14D0C}" presName="Accent" presStyleLbl="parChTrans1D1" presStyleIdx="3" presStyleCnt="5"/>
      <dgm:spPr/>
    </dgm:pt>
    <dgm:pt modelId="{41832750-9BC5-4427-BC24-BF308DB16AB3}" type="pres">
      <dgm:prSet presAssocID="{29EEF04A-A5BC-41B5-9835-1DF1D43D3600}" presName="sibTrans" presStyleCnt="0"/>
      <dgm:spPr/>
    </dgm:pt>
    <dgm:pt modelId="{87D7F183-2783-45D0-B380-48367E68F78D}" type="pres">
      <dgm:prSet presAssocID="{758FEA6B-1525-41D7-9C29-D4512720B128}" presName="composite" presStyleCnt="0"/>
      <dgm:spPr/>
    </dgm:pt>
    <dgm:pt modelId="{FCE089BD-B376-49D7-8810-E1A01E3C7562}" type="pres">
      <dgm:prSet presAssocID="{758FEA6B-1525-41D7-9C29-D4512720B128}" presName="FirstChild" presStyleLbl="revTx" presStyleIdx="4" presStyleCnt="5">
        <dgm:presLayoutVars>
          <dgm:chMax val="0"/>
          <dgm:chPref val="0"/>
          <dgm:bulletEnabled val="1"/>
        </dgm:presLayoutVars>
      </dgm:prSet>
      <dgm:spPr/>
    </dgm:pt>
    <dgm:pt modelId="{A2960B20-79DA-441F-9C4D-801D2A5E0869}" type="pres">
      <dgm:prSet presAssocID="{758FEA6B-1525-41D7-9C29-D4512720B128}" presName="Parent" presStyleLbl="alignNode1" presStyleIdx="4" presStyleCnt="5">
        <dgm:presLayoutVars>
          <dgm:chMax val="3"/>
          <dgm:chPref val="3"/>
          <dgm:bulletEnabled val="1"/>
        </dgm:presLayoutVars>
      </dgm:prSet>
      <dgm:spPr/>
    </dgm:pt>
    <dgm:pt modelId="{74946659-FAF5-481B-A3AA-F04179EF0E44}" type="pres">
      <dgm:prSet presAssocID="{758FEA6B-1525-41D7-9C29-D4512720B128}" presName="Accent" presStyleLbl="parChTrans1D1" presStyleIdx="4" presStyleCnt="5"/>
      <dgm:spPr/>
    </dgm:pt>
  </dgm:ptLst>
  <dgm:cxnLst>
    <dgm:cxn modelId="{0093B900-E08A-4B31-806F-8871C338F856}" srcId="{CF274C5C-2EF4-4FB4-B51E-C3F9E2E2A183}" destId="{758FEA6B-1525-41D7-9C29-D4512720B128}" srcOrd="4" destOrd="0" parTransId="{ABD53914-51D5-4D0F-BE4E-1277EDDAFCC4}" sibTransId="{4741FFBB-224A-44DC-9CDF-E58BE2589ED1}"/>
    <dgm:cxn modelId="{DD071604-710F-48E1-A13A-DAC295FC3AED}" srcId="{758FEA6B-1525-41D7-9C29-D4512720B128}" destId="{E3CF6058-17B7-4040-9D3A-17BC28E15CA5}" srcOrd="0" destOrd="0" parTransId="{952CA291-541E-42D5-A1BA-2E22DFC1E2EC}" sibTransId="{9E5C888D-AD2B-4AFA-AF39-D1C0A439EDA0}"/>
    <dgm:cxn modelId="{464DD10F-807F-40B5-BFF6-85C5C9359A63}" srcId="{4FD362E3-D8ED-457D-A689-E3DE423DFAFF}" destId="{6E9B1636-AF84-489A-9441-08830089DA2F}" srcOrd="0" destOrd="0" parTransId="{0D28C448-0109-418A-B47C-D20FDD4D3D8E}" sibTransId="{8BC14FEE-034C-4263-9794-3C36162CB44A}"/>
    <dgm:cxn modelId="{41D12424-D8F0-4C78-BF6A-237068066BE0}" type="presOf" srcId="{2544F0BF-26BD-4719-AC0E-BAE54C851471}" destId="{A25E12FA-C36E-4E1A-BD6F-29CC164926D8}" srcOrd="0" destOrd="0" presId="urn:microsoft.com/office/officeart/2011/layout/TabList"/>
    <dgm:cxn modelId="{2897C52C-71E8-4120-AB9C-D00EE4989787}" type="presOf" srcId="{CF274C5C-2EF4-4FB4-B51E-C3F9E2E2A183}" destId="{990B4F18-A459-4F18-B982-505BB7B45110}" srcOrd="0" destOrd="0" presId="urn:microsoft.com/office/officeart/2011/layout/TabList"/>
    <dgm:cxn modelId="{6789A941-1B9E-4C4A-8E87-A8C7DE0792AC}" type="presOf" srcId="{E3CF6058-17B7-4040-9D3A-17BC28E15CA5}" destId="{FCE089BD-B376-49D7-8810-E1A01E3C7562}" srcOrd="0" destOrd="0" presId="urn:microsoft.com/office/officeart/2011/layout/TabList"/>
    <dgm:cxn modelId="{7EF64445-129A-4B28-B072-A75C542D1C8F}" srcId="{0B4882B0-DB28-4CDF-8038-638B1CA14D0C}" destId="{85713814-8208-44F1-9357-FF616F384E8B}" srcOrd="0" destOrd="0" parTransId="{E4BFC58B-AE42-467C-B951-F6A040370A39}" sibTransId="{610D908A-D4F2-46AE-A5E6-A49D558D8203}"/>
    <dgm:cxn modelId="{23BEE268-5406-4421-A201-218587AFA882}" type="presOf" srcId="{85713814-8208-44F1-9357-FF616F384E8B}" destId="{1277BF7E-F320-4118-B431-90CB9E99FAEF}" srcOrd="0" destOrd="0" presId="urn:microsoft.com/office/officeart/2011/layout/TabList"/>
    <dgm:cxn modelId="{5BBFA849-5F1E-49F5-A777-1B4A8B4BAFD0}" type="presOf" srcId="{E9576BF0-9408-4BD5-B82F-AEE1334F9B85}" destId="{C6D46FDE-A304-444C-8FCE-03DAEB38E3AE}" srcOrd="0" destOrd="0" presId="urn:microsoft.com/office/officeart/2011/layout/TabList"/>
    <dgm:cxn modelId="{95BEDD6A-6E60-4DF4-AD29-164061E510DC}" srcId="{CF274C5C-2EF4-4FB4-B51E-C3F9E2E2A183}" destId="{A07DE86A-B0F5-4C01-B0FB-9A42C3C6A689}" srcOrd="1" destOrd="0" parTransId="{5019A206-D788-4027-91EB-F727A2E5DB35}" sibTransId="{3CAD2EF9-9EB1-4B0E-8FAB-4E0340A40846}"/>
    <dgm:cxn modelId="{AF045680-388A-4202-8B3A-77DA0FDB284C}" srcId="{CF274C5C-2EF4-4FB4-B51E-C3F9E2E2A183}" destId="{4FD362E3-D8ED-457D-A689-E3DE423DFAFF}" srcOrd="2" destOrd="0" parTransId="{CDB3629D-3CB8-4B89-8164-CCC8F60AB2AD}" sibTransId="{ADD7B66A-7990-4CED-B464-9A41DD58FE96}"/>
    <dgm:cxn modelId="{20BAD489-E58F-4E2E-97AE-553A1A928EE0}" type="presOf" srcId="{6E9B1636-AF84-489A-9441-08830089DA2F}" destId="{1DD7B106-799E-43C5-BA30-BCE7F79E6AFC}" srcOrd="0" destOrd="0" presId="urn:microsoft.com/office/officeart/2011/layout/TabList"/>
    <dgm:cxn modelId="{6F59989B-D060-4CEE-9CCF-628A3AAD9C81}" type="presOf" srcId="{9C7C9545-7058-43B1-BDFB-1A17BDD7C8FA}" destId="{60959F07-4B24-4A90-AA27-B2BDFF378799}" srcOrd="0" destOrd="0" presId="urn:microsoft.com/office/officeart/2011/layout/TabList"/>
    <dgm:cxn modelId="{1930F5B9-E7B0-46BC-BA4B-7AE0039C2196}" srcId="{A07DE86A-B0F5-4C01-B0FB-9A42C3C6A689}" destId="{9C7C9545-7058-43B1-BDFB-1A17BDD7C8FA}" srcOrd="0" destOrd="0" parTransId="{4C472555-B483-4A86-A303-00703AA69880}" sibTransId="{0DDE5304-75D6-4105-A35A-0F87066BE19C}"/>
    <dgm:cxn modelId="{9F5893C5-3928-4156-A55D-919ABE776209}" type="presOf" srcId="{758FEA6B-1525-41D7-9C29-D4512720B128}" destId="{A2960B20-79DA-441F-9C4D-801D2A5E0869}" srcOrd="0" destOrd="0" presId="urn:microsoft.com/office/officeart/2011/layout/TabList"/>
    <dgm:cxn modelId="{CD8B80CA-6364-4EDF-8B85-E084D5191E53}" type="presOf" srcId="{A07DE86A-B0F5-4C01-B0FB-9A42C3C6A689}" destId="{4A2EB9EF-DB78-4931-8165-4E7C626A40CC}" srcOrd="0" destOrd="0" presId="urn:microsoft.com/office/officeart/2011/layout/TabList"/>
    <dgm:cxn modelId="{35BE0EE3-0BB1-42F1-BEEC-DC1A8CECDB2D}" srcId="{2544F0BF-26BD-4719-AC0E-BAE54C851471}" destId="{E9576BF0-9408-4BD5-B82F-AEE1334F9B85}" srcOrd="0" destOrd="0" parTransId="{AAA38751-B6BF-4C60-AD26-1E98AE7E34B1}" sibTransId="{48008177-1AC0-4BB4-9521-59303706840D}"/>
    <dgm:cxn modelId="{DA10BFF3-FA27-4AAF-8EA6-9E2459AB2172}" srcId="{CF274C5C-2EF4-4FB4-B51E-C3F9E2E2A183}" destId="{2544F0BF-26BD-4719-AC0E-BAE54C851471}" srcOrd="0" destOrd="0" parTransId="{6DF09D13-D0F2-4E07-B6BF-07C578DEEE7F}" sibTransId="{D5D06FB4-9F6B-4825-B377-BD77174DB5A0}"/>
    <dgm:cxn modelId="{67BBEFF5-7D34-4F9F-AA7B-465D67A20E0B}" type="presOf" srcId="{0B4882B0-DB28-4CDF-8038-638B1CA14D0C}" destId="{7674E72D-6116-4EB6-94B8-FE32C2141C35}" srcOrd="0" destOrd="0" presId="urn:microsoft.com/office/officeart/2011/layout/TabList"/>
    <dgm:cxn modelId="{26A44DF8-FA4D-42AA-BF26-A12C7B97B49F}" type="presOf" srcId="{4FD362E3-D8ED-457D-A689-E3DE423DFAFF}" destId="{7041E07D-337B-4BF5-B8FD-C56E9408661C}" srcOrd="0" destOrd="0" presId="urn:microsoft.com/office/officeart/2011/layout/TabList"/>
    <dgm:cxn modelId="{71EB9DFB-CC3E-4E84-B256-C93BD5B9AE3E}" srcId="{CF274C5C-2EF4-4FB4-B51E-C3F9E2E2A183}" destId="{0B4882B0-DB28-4CDF-8038-638B1CA14D0C}" srcOrd="3" destOrd="0" parTransId="{2AD6692B-67E6-4950-8779-0292C6599116}" sibTransId="{29EEF04A-A5BC-41B5-9835-1DF1D43D3600}"/>
    <dgm:cxn modelId="{836071A7-1856-4044-94E6-1746254B1039}" type="presParOf" srcId="{990B4F18-A459-4F18-B982-505BB7B45110}" destId="{A34A897F-AB37-45DE-90AB-5483DA881B1C}" srcOrd="0" destOrd="0" presId="urn:microsoft.com/office/officeart/2011/layout/TabList"/>
    <dgm:cxn modelId="{1326B0B1-0208-47B6-8952-506CE545BD78}" type="presParOf" srcId="{A34A897F-AB37-45DE-90AB-5483DA881B1C}" destId="{C6D46FDE-A304-444C-8FCE-03DAEB38E3AE}" srcOrd="0" destOrd="0" presId="urn:microsoft.com/office/officeart/2011/layout/TabList"/>
    <dgm:cxn modelId="{8C31868C-2BB7-444D-B307-9E946584080D}" type="presParOf" srcId="{A34A897F-AB37-45DE-90AB-5483DA881B1C}" destId="{A25E12FA-C36E-4E1A-BD6F-29CC164926D8}" srcOrd="1" destOrd="0" presId="urn:microsoft.com/office/officeart/2011/layout/TabList"/>
    <dgm:cxn modelId="{4EBCEE02-C147-413E-97FD-F0D91DC066FE}" type="presParOf" srcId="{A34A897F-AB37-45DE-90AB-5483DA881B1C}" destId="{0E2BC902-072A-451C-86EB-437084D1EA5F}" srcOrd="2" destOrd="0" presId="urn:microsoft.com/office/officeart/2011/layout/TabList"/>
    <dgm:cxn modelId="{1B5D22E4-8A32-4009-8B6A-9CCC405E879C}" type="presParOf" srcId="{990B4F18-A459-4F18-B982-505BB7B45110}" destId="{8221436E-0789-4329-956C-72718209BD42}" srcOrd="1" destOrd="0" presId="urn:microsoft.com/office/officeart/2011/layout/TabList"/>
    <dgm:cxn modelId="{F22DEEC8-F5F8-488E-BC8F-DE60823A33CE}" type="presParOf" srcId="{990B4F18-A459-4F18-B982-505BB7B45110}" destId="{8AF0094F-10FD-4BEF-9104-4BFCAF99486E}" srcOrd="2" destOrd="0" presId="urn:microsoft.com/office/officeart/2011/layout/TabList"/>
    <dgm:cxn modelId="{38AAC83F-6964-4A3A-80A7-F82ED94B29BD}" type="presParOf" srcId="{8AF0094F-10FD-4BEF-9104-4BFCAF99486E}" destId="{60959F07-4B24-4A90-AA27-B2BDFF378799}" srcOrd="0" destOrd="0" presId="urn:microsoft.com/office/officeart/2011/layout/TabList"/>
    <dgm:cxn modelId="{4BAC4AE5-2BD7-4466-9431-78F80469FEE7}" type="presParOf" srcId="{8AF0094F-10FD-4BEF-9104-4BFCAF99486E}" destId="{4A2EB9EF-DB78-4931-8165-4E7C626A40CC}" srcOrd="1" destOrd="0" presId="urn:microsoft.com/office/officeart/2011/layout/TabList"/>
    <dgm:cxn modelId="{94AC9BF9-F75D-45E5-A971-A41D148BAA13}" type="presParOf" srcId="{8AF0094F-10FD-4BEF-9104-4BFCAF99486E}" destId="{EFD9509B-CC13-4D7E-A05F-BFE9ABEA38F2}" srcOrd="2" destOrd="0" presId="urn:microsoft.com/office/officeart/2011/layout/TabList"/>
    <dgm:cxn modelId="{103421E1-37C3-4836-AF5C-36C81603DB7F}" type="presParOf" srcId="{990B4F18-A459-4F18-B982-505BB7B45110}" destId="{2130BC01-06FF-4929-935E-9962D602F111}" srcOrd="3" destOrd="0" presId="urn:microsoft.com/office/officeart/2011/layout/TabList"/>
    <dgm:cxn modelId="{E3C38063-809F-4004-9185-C8A3E653A05D}" type="presParOf" srcId="{990B4F18-A459-4F18-B982-505BB7B45110}" destId="{EFA6EECB-AF28-413F-BD75-E0324D846D32}" srcOrd="4" destOrd="0" presId="urn:microsoft.com/office/officeart/2011/layout/TabList"/>
    <dgm:cxn modelId="{3764868F-5C99-4B77-82A9-D9165378BB36}" type="presParOf" srcId="{EFA6EECB-AF28-413F-BD75-E0324D846D32}" destId="{1DD7B106-799E-43C5-BA30-BCE7F79E6AFC}" srcOrd="0" destOrd="0" presId="urn:microsoft.com/office/officeart/2011/layout/TabList"/>
    <dgm:cxn modelId="{FB94C16C-8934-4ADD-A4EB-392EE1C6F66B}" type="presParOf" srcId="{EFA6EECB-AF28-413F-BD75-E0324D846D32}" destId="{7041E07D-337B-4BF5-B8FD-C56E9408661C}" srcOrd="1" destOrd="0" presId="urn:microsoft.com/office/officeart/2011/layout/TabList"/>
    <dgm:cxn modelId="{68EAEA4D-8860-4EC1-AA7B-AA421EDC7A12}" type="presParOf" srcId="{EFA6EECB-AF28-413F-BD75-E0324D846D32}" destId="{5F0C83D8-0173-428B-A8DA-F120BD6DDAC2}" srcOrd="2" destOrd="0" presId="urn:microsoft.com/office/officeart/2011/layout/TabList"/>
    <dgm:cxn modelId="{A0157A80-E360-45A9-B12D-6090C8248E0C}" type="presParOf" srcId="{990B4F18-A459-4F18-B982-505BB7B45110}" destId="{39E67B1B-E2EE-4C2E-AC37-753D20C75CEE}" srcOrd="5" destOrd="0" presId="urn:microsoft.com/office/officeart/2011/layout/TabList"/>
    <dgm:cxn modelId="{899D0414-F88B-4751-8CC1-9AE8BC024755}" type="presParOf" srcId="{990B4F18-A459-4F18-B982-505BB7B45110}" destId="{F0072DC9-7FC9-4881-867E-3E72B90810C0}" srcOrd="6" destOrd="0" presId="urn:microsoft.com/office/officeart/2011/layout/TabList"/>
    <dgm:cxn modelId="{EDE32CC0-C9EF-4AE7-B646-69A0A93C9675}" type="presParOf" srcId="{F0072DC9-7FC9-4881-867E-3E72B90810C0}" destId="{1277BF7E-F320-4118-B431-90CB9E99FAEF}" srcOrd="0" destOrd="0" presId="urn:microsoft.com/office/officeart/2011/layout/TabList"/>
    <dgm:cxn modelId="{2C80F344-B9F6-4320-951C-2F80C1F22E8A}" type="presParOf" srcId="{F0072DC9-7FC9-4881-867E-3E72B90810C0}" destId="{7674E72D-6116-4EB6-94B8-FE32C2141C35}" srcOrd="1" destOrd="0" presId="urn:microsoft.com/office/officeart/2011/layout/TabList"/>
    <dgm:cxn modelId="{2B468157-D68A-43D1-96E6-7E72605D0311}" type="presParOf" srcId="{F0072DC9-7FC9-4881-867E-3E72B90810C0}" destId="{C83E0FCA-944F-4199-8C52-B5201A9E9A1C}" srcOrd="2" destOrd="0" presId="urn:microsoft.com/office/officeart/2011/layout/TabList"/>
    <dgm:cxn modelId="{5597C045-29A8-4CBA-8D09-8A663056C10F}" type="presParOf" srcId="{990B4F18-A459-4F18-B982-505BB7B45110}" destId="{41832750-9BC5-4427-BC24-BF308DB16AB3}" srcOrd="7" destOrd="0" presId="urn:microsoft.com/office/officeart/2011/layout/TabList"/>
    <dgm:cxn modelId="{8B429F76-38A5-4449-BC89-D933720DF02F}" type="presParOf" srcId="{990B4F18-A459-4F18-B982-505BB7B45110}" destId="{87D7F183-2783-45D0-B380-48367E68F78D}" srcOrd="8" destOrd="0" presId="urn:microsoft.com/office/officeart/2011/layout/TabList"/>
    <dgm:cxn modelId="{04DF652E-462A-48A7-B8AD-FA658755243A}" type="presParOf" srcId="{87D7F183-2783-45D0-B380-48367E68F78D}" destId="{FCE089BD-B376-49D7-8810-E1A01E3C7562}" srcOrd="0" destOrd="0" presId="urn:microsoft.com/office/officeart/2011/layout/TabList"/>
    <dgm:cxn modelId="{7B030AAC-8AC6-48EB-B0E0-BD318A8ACFD5}" type="presParOf" srcId="{87D7F183-2783-45D0-B380-48367E68F78D}" destId="{A2960B20-79DA-441F-9C4D-801D2A5E0869}" srcOrd="1" destOrd="0" presId="urn:microsoft.com/office/officeart/2011/layout/TabList"/>
    <dgm:cxn modelId="{D6DEAB51-EA65-4A28-ADCC-B75FEDB39E2C}" type="presParOf" srcId="{87D7F183-2783-45D0-B380-48367E68F78D}" destId="{74946659-FAF5-481B-A3AA-F04179EF0E44}"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71F14C5-27E2-42BB-A871-41E33D6E7721}"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ID"/>
        </a:p>
      </dgm:t>
    </dgm:pt>
    <dgm:pt modelId="{6C60A713-8D29-4EFE-896A-D40E98DB7FB7}">
      <dgm:prSet phldrT="[Text]"/>
      <dgm:spPr/>
      <dgm:t>
        <a:bodyPr/>
        <a:lstStyle/>
        <a:p>
          <a:r>
            <a:rPr lang="en-US" dirty="0" err="1"/>
            <a:t>Macrolinguistics</a:t>
          </a:r>
          <a:r>
            <a:rPr lang="en-US" dirty="0"/>
            <a:t> ( Apply broader views)</a:t>
          </a:r>
          <a:endParaRPr lang="en-ID" dirty="0"/>
        </a:p>
      </dgm:t>
    </dgm:pt>
    <dgm:pt modelId="{6FD8187A-ED3E-4516-8BBC-A64CAF88F354}" type="parTrans" cxnId="{50F5B6C2-5315-41BE-A607-C726220650F8}">
      <dgm:prSet/>
      <dgm:spPr/>
      <dgm:t>
        <a:bodyPr/>
        <a:lstStyle/>
        <a:p>
          <a:endParaRPr lang="en-ID"/>
        </a:p>
      </dgm:t>
    </dgm:pt>
    <dgm:pt modelId="{67F484C4-4A3E-4FFE-9419-5373A1698A0F}" type="sibTrans" cxnId="{50F5B6C2-5315-41BE-A607-C726220650F8}">
      <dgm:prSet/>
      <dgm:spPr/>
      <dgm:t>
        <a:bodyPr/>
        <a:lstStyle/>
        <a:p>
          <a:endParaRPr lang="en-ID"/>
        </a:p>
      </dgm:t>
    </dgm:pt>
    <dgm:pt modelId="{D397FEE3-6DCF-4CC6-9C4A-D03226379F3A}">
      <dgm:prSet phldrT="[Text]"/>
      <dgm:spPr/>
      <dgm:t>
        <a:bodyPr/>
        <a:lstStyle/>
        <a:p>
          <a:r>
            <a:rPr lang="en-US"/>
            <a:t>Psycholinguistics</a:t>
          </a:r>
          <a:endParaRPr lang="en-ID" dirty="0"/>
        </a:p>
      </dgm:t>
    </dgm:pt>
    <dgm:pt modelId="{9B1F39FC-9408-4748-B7D1-93C96434DBEB}" type="parTrans" cxnId="{ADAB6FDE-3D7C-473C-BBB5-B24766B15EEB}">
      <dgm:prSet/>
      <dgm:spPr/>
      <dgm:t>
        <a:bodyPr/>
        <a:lstStyle/>
        <a:p>
          <a:endParaRPr lang="en-ID"/>
        </a:p>
      </dgm:t>
    </dgm:pt>
    <dgm:pt modelId="{FC9B2836-6C30-4F2E-86F5-A70B4D39FA65}" type="sibTrans" cxnId="{ADAB6FDE-3D7C-473C-BBB5-B24766B15EEB}">
      <dgm:prSet/>
      <dgm:spPr/>
      <dgm:t>
        <a:bodyPr/>
        <a:lstStyle/>
        <a:p>
          <a:endParaRPr lang="en-ID"/>
        </a:p>
      </dgm:t>
    </dgm:pt>
    <dgm:pt modelId="{47A8303E-12D6-40A5-81D8-983B3791F2CA}">
      <dgm:prSet/>
      <dgm:spPr/>
      <dgm:t>
        <a:bodyPr/>
        <a:lstStyle/>
        <a:p>
          <a:r>
            <a:rPr lang="en-US"/>
            <a:t>Sociolinguistics</a:t>
          </a:r>
          <a:endParaRPr lang="en-US" dirty="0"/>
        </a:p>
      </dgm:t>
    </dgm:pt>
    <dgm:pt modelId="{5343B82A-0A82-447B-A063-58A78752C023}" type="parTrans" cxnId="{5F1F3DC3-185A-441A-ABBC-928845DBC09D}">
      <dgm:prSet/>
      <dgm:spPr/>
      <dgm:t>
        <a:bodyPr/>
        <a:lstStyle/>
        <a:p>
          <a:endParaRPr lang="en-ID"/>
        </a:p>
      </dgm:t>
    </dgm:pt>
    <dgm:pt modelId="{AAB24EF3-9EC9-4289-AE5B-8C41106D2B9E}" type="sibTrans" cxnId="{5F1F3DC3-185A-441A-ABBC-928845DBC09D}">
      <dgm:prSet/>
      <dgm:spPr/>
      <dgm:t>
        <a:bodyPr/>
        <a:lstStyle/>
        <a:p>
          <a:endParaRPr lang="en-ID"/>
        </a:p>
      </dgm:t>
    </dgm:pt>
    <dgm:pt modelId="{8F5F7B46-C597-4F68-86FE-A2E55ABF07B8}">
      <dgm:prSet/>
      <dgm:spPr/>
      <dgm:t>
        <a:bodyPr/>
        <a:lstStyle/>
        <a:p>
          <a:r>
            <a:rPr lang="en-US" dirty="0"/>
            <a:t>Neurolinguistics</a:t>
          </a:r>
        </a:p>
      </dgm:t>
    </dgm:pt>
    <dgm:pt modelId="{21375A03-EE6F-4132-93FE-0161726EF1D8}" type="parTrans" cxnId="{28886171-AFE1-4309-A05E-AAE8F40368A7}">
      <dgm:prSet/>
      <dgm:spPr/>
      <dgm:t>
        <a:bodyPr/>
        <a:lstStyle/>
        <a:p>
          <a:endParaRPr lang="en-ID"/>
        </a:p>
      </dgm:t>
    </dgm:pt>
    <dgm:pt modelId="{A6AC7EAD-7635-49F8-A72A-88117E62B45C}" type="sibTrans" cxnId="{28886171-AFE1-4309-A05E-AAE8F40368A7}">
      <dgm:prSet/>
      <dgm:spPr/>
      <dgm:t>
        <a:bodyPr/>
        <a:lstStyle/>
        <a:p>
          <a:endParaRPr lang="en-ID"/>
        </a:p>
      </dgm:t>
    </dgm:pt>
    <dgm:pt modelId="{AE14A036-D542-4A41-9CAF-24010271ED01}">
      <dgm:prSet/>
      <dgm:spPr/>
      <dgm:t>
        <a:bodyPr/>
        <a:lstStyle/>
        <a:p>
          <a:r>
            <a:rPr lang="en-US" dirty="0"/>
            <a:t>Discourse Analysis</a:t>
          </a:r>
        </a:p>
      </dgm:t>
    </dgm:pt>
    <dgm:pt modelId="{1889DF0A-639F-4446-A79C-5409DDF03600}" type="parTrans" cxnId="{DCBE442C-1BF4-48FA-9245-5748195B5EF0}">
      <dgm:prSet/>
      <dgm:spPr/>
      <dgm:t>
        <a:bodyPr/>
        <a:lstStyle/>
        <a:p>
          <a:endParaRPr lang="en-ID"/>
        </a:p>
      </dgm:t>
    </dgm:pt>
    <dgm:pt modelId="{32374A1D-BC6B-45A1-A4BD-DFD5FBBC7040}" type="sibTrans" cxnId="{DCBE442C-1BF4-48FA-9245-5748195B5EF0}">
      <dgm:prSet/>
      <dgm:spPr/>
      <dgm:t>
        <a:bodyPr/>
        <a:lstStyle/>
        <a:p>
          <a:endParaRPr lang="en-ID"/>
        </a:p>
      </dgm:t>
    </dgm:pt>
    <dgm:pt modelId="{5228BE96-E672-4171-9B4E-0D9A04C84E53}">
      <dgm:prSet/>
      <dgm:spPr/>
      <dgm:t>
        <a:bodyPr/>
        <a:lstStyle/>
        <a:p>
          <a:r>
            <a:rPr lang="en-US"/>
            <a:t>Computational linguistics</a:t>
          </a:r>
          <a:endParaRPr lang="en-US" dirty="0"/>
        </a:p>
      </dgm:t>
    </dgm:pt>
    <dgm:pt modelId="{27E8D686-5C43-457F-828B-FE5EF2CF8365}" type="parTrans" cxnId="{3D80F54C-7D7D-4085-A397-5FBCFAEBED37}">
      <dgm:prSet/>
      <dgm:spPr/>
      <dgm:t>
        <a:bodyPr/>
        <a:lstStyle/>
        <a:p>
          <a:endParaRPr lang="en-ID"/>
        </a:p>
      </dgm:t>
    </dgm:pt>
    <dgm:pt modelId="{04A52AB3-8116-4A05-BF7C-9B914053477C}" type="sibTrans" cxnId="{3D80F54C-7D7D-4085-A397-5FBCFAEBED37}">
      <dgm:prSet/>
      <dgm:spPr/>
      <dgm:t>
        <a:bodyPr/>
        <a:lstStyle/>
        <a:p>
          <a:endParaRPr lang="en-ID"/>
        </a:p>
      </dgm:t>
    </dgm:pt>
    <dgm:pt modelId="{063E817D-67C6-4669-9F62-DD4E761AE866}">
      <dgm:prSet/>
      <dgm:spPr/>
      <dgm:t>
        <a:bodyPr/>
        <a:lstStyle/>
        <a:p>
          <a:r>
            <a:rPr lang="en-US" dirty="0"/>
            <a:t>Historical linguistics</a:t>
          </a:r>
        </a:p>
      </dgm:t>
    </dgm:pt>
    <dgm:pt modelId="{1CF19DE1-EC3F-4387-8F53-81959B69E14C}" type="parTrans" cxnId="{FC680776-FA53-4975-8E9E-165DD67DB889}">
      <dgm:prSet/>
      <dgm:spPr/>
      <dgm:t>
        <a:bodyPr/>
        <a:lstStyle/>
        <a:p>
          <a:endParaRPr lang="en-ID"/>
        </a:p>
      </dgm:t>
    </dgm:pt>
    <dgm:pt modelId="{281A56C4-DA93-4875-BC16-50C9C5BD08DF}" type="sibTrans" cxnId="{FC680776-FA53-4975-8E9E-165DD67DB889}">
      <dgm:prSet/>
      <dgm:spPr/>
      <dgm:t>
        <a:bodyPr/>
        <a:lstStyle/>
        <a:p>
          <a:endParaRPr lang="en-ID"/>
        </a:p>
      </dgm:t>
    </dgm:pt>
    <dgm:pt modelId="{EA9C108B-FA5C-4FF3-A13D-73C555840D9E}" type="pres">
      <dgm:prSet presAssocID="{271F14C5-27E2-42BB-A871-41E33D6E7721}" presName="linear" presStyleCnt="0">
        <dgm:presLayoutVars>
          <dgm:animLvl val="lvl"/>
          <dgm:resizeHandles val="exact"/>
        </dgm:presLayoutVars>
      </dgm:prSet>
      <dgm:spPr/>
    </dgm:pt>
    <dgm:pt modelId="{C3E2FB26-BD41-400C-962C-412F6F8D22CD}" type="pres">
      <dgm:prSet presAssocID="{6C60A713-8D29-4EFE-896A-D40E98DB7FB7}" presName="parentText" presStyleLbl="node1" presStyleIdx="0" presStyleCnt="1">
        <dgm:presLayoutVars>
          <dgm:chMax val="0"/>
          <dgm:bulletEnabled val="1"/>
        </dgm:presLayoutVars>
      </dgm:prSet>
      <dgm:spPr/>
    </dgm:pt>
    <dgm:pt modelId="{98A6A292-4288-406B-A056-B3D2AF7AE01F}" type="pres">
      <dgm:prSet presAssocID="{6C60A713-8D29-4EFE-896A-D40E98DB7FB7}" presName="childText" presStyleLbl="revTx" presStyleIdx="0" presStyleCnt="1">
        <dgm:presLayoutVars>
          <dgm:bulletEnabled val="1"/>
        </dgm:presLayoutVars>
      </dgm:prSet>
      <dgm:spPr/>
    </dgm:pt>
  </dgm:ptLst>
  <dgm:cxnLst>
    <dgm:cxn modelId="{DCBE442C-1BF4-48FA-9245-5748195B5EF0}" srcId="{6C60A713-8D29-4EFE-896A-D40E98DB7FB7}" destId="{AE14A036-D542-4A41-9CAF-24010271ED01}" srcOrd="3" destOrd="0" parTransId="{1889DF0A-639F-4446-A79C-5409DDF03600}" sibTransId="{32374A1D-BC6B-45A1-A4BD-DFD5FBBC7040}"/>
    <dgm:cxn modelId="{F141505E-C61E-4883-9DBB-1BEBAC423D51}" type="presOf" srcId="{8F5F7B46-C597-4F68-86FE-A2E55ABF07B8}" destId="{98A6A292-4288-406B-A056-B3D2AF7AE01F}" srcOrd="0" destOrd="2" presId="urn:microsoft.com/office/officeart/2005/8/layout/vList2"/>
    <dgm:cxn modelId="{3D80F54C-7D7D-4085-A397-5FBCFAEBED37}" srcId="{6C60A713-8D29-4EFE-896A-D40E98DB7FB7}" destId="{5228BE96-E672-4171-9B4E-0D9A04C84E53}" srcOrd="4" destOrd="0" parTransId="{27E8D686-5C43-457F-828B-FE5EF2CF8365}" sibTransId="{04A52AB3-8116-4A05-BF7C-9B914053477C}"/>
    <dgm:cxn modelId="{A7F79E4F-30A3-4022-96F5-27AD8FE0C291}" type="presOf" srcId="{AE14A036-D542-4A41-9CAF-24010271ED01}" destId="{98A6A292-4288-406B-A056-B3D2AF7AE01F}" srcOrd="0" destOrd="3" presId="urn:microsoft.com/office/officeart/2005/8/layout/vList2"/>
    <dgm:cxn modelId="{28886171-AFE1-4309-A05E-AAE8F40368A7}" srcId="{6C60A713-8D29-4EFE-896A-D40E98DB7FB7}" destId="{8F5F7B46-C597-4F68-86FE-A2E55ABF07B8}" srcOrd="2" destOrd="0" parTransId="{21375A03-EE6F-4132-93FE-0161726EF1D8}" sibTransId="{A6AC7EAD-7635-49F8-A72A-88117E62B45C}"/>
    <dgm:cxn modelId="{FC680776-FA53-4975-8E9E-165DD67DB889}" srcId="{6C60A713-8D29-4EFE-896A-D40E98DB7FB7}" destId="{063E817D-67C6-4669-9F62-DD4E761AE866}" srcOrd="5" destOrd="0" parTransId="{1CF19DE1-EC3F-4387-8F53-81959B69E14C}" sibTransId="{281A56C4-DA93-4875-BC16-50C9C5BD08DF}"/>
    <dgm:cxn modelId="{54970C56-2CC9-4DFD-893A-8391A2D5FA7C}" type="presOf" srcId="{063E817D-67C6-4669-9F62-DD4E761AE866}" destId="{98A6A292-4288-406B-A056-B3D2AF7AE01F}" srcOrd="0" destOrd="5" presId="urn:microsoft.com/office/officeart/2005/8/layout/vList2"/>
    <dgm:cxn modelId="{0073EAAE-E0A5-45D2-A2AE-E9BDFD3BD270}" type="presOf" srcId="{D397FEE3-6DCF-4CC6-9C4A-D03226379F3A}" destId="{98A6A292-4288-406B-A056-B3D2AF7AE01F}" srcOrd="0" destOrd="0" presId="urn:microsoft.com/office/officeart/2005/8/layout/vList2"/>
    <dgm:cxn modelId="{7CC457BE-5648-4C65-9F62-B01BC0784C30}" type="presOf" srcId="{5228BE96-E672-4171-9B4E-0D9A04C84E53}" destId="{98A6A292-4288-406B-A056-B3D2AF7AE01F}" srcOrd="0" destOrd="4" presId="urn:microsoft.com/office/officeart/2005/8/layout/vList2"/>
    <dgm:cxn modelId="{50F5B6C2-5315-41BE-A607-C726220650F8}" srcId="{271F14C5-27E2-42BB-A871-41E33D6E7721}" destId="{6C60A713-8D29-4EFE-896A-D40E98DB7FB7}" srcOrd="0" destOrd="0" parTransId="{6FD8187A-ED3E-4516-8BBC-A64CAF88F354}" sibTransId="{67F484C4-4A3E-4FFE-9419-5373A1698A0F}"/>
    <dgm:cxn modelId="{5F1F3DC3-185A-441A-ABBC-928845DBC09D}" srcId="{6C60A713-8D29-4EFE-896A-D40E98DB7FB7}" destId="{47A8303E-12D6-40A5-81D8-983B3791F2CA}" srcOrd="1" destOrd="0" parTransId="{5343B82A-0A82-447B-A063-58A78752C023}" sibTransId="{AAB24EF3-9EC9-4289-AE5B-8C41106D2B9E}"/>
    <dgm:cxn modelId="{8F41D7DB-8B2B-4F46-95B4-7379C8149EB0}" type="presOf" srcId="{271F14C5-27E2-42BB-A871-41E33D6E7721}" destId="{EA9C108B-FA5C-4FF3-A13D-73C555840D9E}" srcOrd="0" destOrd="0" presId="urn:microsoft.com/office/officeart/2005/8/layout/vList2"/>
    <dgm:cxn modelId="{ADAB6FDE-3D7C-473C-BBB5-B24766B15EEB}" srcId="{6C60A713-8D29-4EFE-896A-D40E98DB7FB7}" destId="{D397FEE3-6DCF-4CC6-9C4A-D03226379F3A}" srcOrd="0" destOrd="0" parTransId="{9B1F39FC-9408-4748-B7D1-93C96434DBEB}" sibTransId="{FC9B2836-6C30-4F2E-86F5-A70B4D39FA65}"/>
    <dgm:cxn modelId="{505F30F2-B426-46F9-AA26-EED4F66A5EFB}" type="presOf" srcId="{47A8303E-12D6-40A5-81D8-983B3791F2CA}" destId="{98A6A292-4288-406B-A056-B3D2AF7AE01F}" srcOrd="0" destOrd="1" presId="urn:microsoft.com/office/officeart/2005/8/layout/vList2"/>
    <dgm:cxn modelId="{5D83A5F8-6D76-497F-A322-81E94B04AAF0}" type="presOf" srcId="{6C60A713-8D29-4EFE-896A-D40E98DB7FB7}" destId="{C3E2FB26-BD41-400C-962C-412F6F8D22CD}" srcOrd="0" destOrd="0" presId="urn:microsoft.com/office/officeart/2005/8/layout/vList2"/>
    <dgm:cxn modelId="{E0139BC8-1C0F-4B35-B393-BF9CDC586064}" type="presParOf" srcId="{EA9C108B-FA5C-4FF3-A13D-73C555840D9E}" destId="{C3E2FB26-BD41-400C-962C-412F6F8D22CD}" srcOrd="0" destOrd="0" presId="urn:microsoft.com/office/officeart/2005/8/layout/vList2"/>
    <dgm:cxn modelId="{C22BDC05-368C-465B-BE15-2B5F929798AC}" type="presParOf" srcId="{EA9C108B-FA5C-4FF3-A13D-73C555840D9E}" destId="{98A6A292-4288-406B-A056-B3D2AF7AE01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F274C5C-2EF4-4FB4-B51E-C3F9E2E2A183}" type="doc">
      <dgm:prSet loTypeId="urn:diagrams.loki3.com/BracketList" loCatId="list" qsTypeId="urn:microsoft.com/office/officeart/2005/8/quickstyle/simple1" qsCatId="simple" csTypeId="urn:microsoft.com/office/officeart/2005/8/colors/accent0_1" csCatId="mainScheme" phldr="1"/>
      <dgm:spPr/>
      <dgm:t>
        <a:bodyPr/>
        <a:lstStyle/>
        <a:p>
          <a:endParaRPr lang="en-ID"/>
        </a:p>
      </dgm:t>
    </dgm:pt>
    <dgm:pt modelId="{2544F0BF-26BD-4719-AC0E-BAE54C851471}">
      <dgm:prSet phldrT="[Text]"/>
      <dgm:spPr/>
      <dgm:t>
        <a:bodyPr/>
        <a:lstStyle/>
        <a:p>
          <a:r>
            <a:rPr lang="en-US" dirty="0"/>
            <a:t>Psycholinguistics: </a:t>
          </a:r>
          <a:endParaRPr lang="en-ID" dirty="0"/>
        </a:p>
      </dgm:t>
    </dgm:pt>
    <dgm:pt modelId="{6DF09D13-D0F2-4E07-B6BF-07C578DEEE7F}" type="parTrans" cxnId="{DA10BFF3-FA27-4AAF-8EA6-9E2459AB2172}">
      <dgm:prSet/>
      <dgm:spPr/>
      <dgm:t>
        <a:bodyPr/>
        <a:lstStyle/>
        <a:p>
          <a:endParaRPr lang="en-ID"/>
        </a:p>
      </dgm:t>
    </dgm:pt>
    <dgm:pt modelId="{D5D06FB4-9F6B-4825-B377-BD77174DB5A0}" type="sibTrans" cxnId="{DA10BFF3-FA27-4AAF-8EA6-9E2459AB2172}">
      <dgm:prSet/>
      <dgm:spPr/>
      <dgm:t>
        <a:bodyPr/>
        <a:lstStyle/>
        <a:p>
          <a:endParaRPr lang="en-ID"/>
        </a:p>
      </dgm:t>
    </dgm:pt>
    <dgm:pt modelId="{E9576BF0-9408-4BD5-B82F-AEE1334F9B85}">
      <dgm:prSet phldrT="[Text]"/>
      <dgm:spPr/>
      <dgm:t>
        <a:bodyPr/>
        <a:lstStyle/>
        <a:p>
          <a:r>
            <a:rPr lang="en-US" dirty="0"/>
            <a:t>investigates and describes the psychological processes that make it possible for humans to master and use language</a:t>
          </a:r>
          <a:endParaRPr lang="en-ID" dirty="0"/>
        </a:p>
      </dgm:t>
    </dgm:pt>
    <dgm:pt modelId="{AAA38751-B6BF-4C60-AD26-1E98AE7E34B1}" type="parTrans" cxnId="{35BE0EE3-0BB1-42F1-BEEC-DC1A8CECDB2D}">
      <dgm:prSet/>
      <dgm:spPr/>
      <dgm:t>
        <a:bodyPr/>
        <a:lstStyle/>
        <a:p>
          <a:endParaRPr lang="en-ID"/>
        </a:p>
      </dgm:t>
    </dgm:pt>
    <dgm:pt modelId="{48008177-1AC0-4BB4-9521-59303706840D}" type="sibTrans" cxnId="{35BE0EE3-0BB1-42F1-BEEC-DC1A8CECDB2D}">
      <dgm:prSet/>
      <dgm:spPr/>
      <dgm:t>
        <a:bodyPr/>
        <a:lstStyle/>
        <a:p>
          <a:endParaRPr lang="en-ID"/>
        </a:p>
      </dgm:t>
    </dgm:pt>
    <dgm:pt modelId="{A07DE86A-B0F5-4C01-B0FB-9A42C3C6A689}">
      <dgm:prSet phldrT="[Text]"/>
      <dgm:spPr/>
      <dgm:t>
        <a:bodyPr/>
        <a:lstStyle/>
        <a:p>
          <a:r>
            <a:rPr lang="en-US" dirty="0"/>
            <a:t>Sociolinguistics</a:t>
          </a:r>
          <a:endParaRPr lang="en-ID" dirty="0"/>
        </a:p>
      </dgm:t>
    </dgm:pt>
    <dgm:pt modelId="{5019A206-D788-4027-91EB-F727A2E5DB35}" type="parTrans" cxnId="{95BEDD6A-6E60-4DF4-AD29-164061E510DC}">
      <dgm:prSet/>
      <dgm:spPr/>
      <dgm:t>
        <a:bodyPr/>
        <a:lstStyle/>
        <a:p>
          <a:endParaRPr lang="en-ID"/>
        </a:p>
      </dgm:t>
    </dgm:pt>
    <dgm:pt modelId="{3CAD2EF9-9EB1-4B0E-8FAB-4E0340A40846}" type="sibTrans" cxnId="{95BEDD6A-6E60-4DF4-AD29-164061E510DC}">
      <dgm:prSet/>
      <dgm:spPr/>
      <dgm:t>
        <a:bodyPr/>
        <a:lstStyle/>
        <a:p>
          <a:endParaRPr lang="en-ID"/>
        </a:p>
      </dgm:t>
    </dgm:pt>
    <dgm:pt modelId="{9C7C9545-7058-43B1-BDFB-1A17BDD7C8FA}">
      <dgm:prSet phldrT="[Text]"/>
      <dgm:spPr/>
      <dgm:t>
        <a:bodyPr/>
        <a:lstStyle/>
        <a:p>
          <a:r>
            <a:rPr lang="en-US" dirty="0"/>
            <a:t>how language use interacts with or is affected by social factors</a:t>
          </a:r>
          <a:endParaRPr lang="en-ID" dirty="0"/>
        </a:p>
      </dgm:t>
    </dgm:pt>
    <dgm:pt modelId="{4C472555-B483-4A86-A303-00703AA69880}" type="parTrans" cxnId="{1930F5B9-E7B0-46BC-BA4B-7AE0039C2196}">
      <dgm:prSet/>
      <dgm:spPr/>
      <dgm:t>
        <a:bodyPr/>
        <a:lstStyle/>
        <a:p>
          <a:endParaRPr lang="en-ID"/>
        </a:p>
      </dgm:t>
    </dgm:pt>
    <dgm:pt modelId="{0DDE5304-75D6-4105-A35A-0F87066BE19C}" type="sibTrans" cxnId="{1930F5B9-E7B0-46BC-BA4B-7AE0039C2196}">
      <dgm:prSet/>
      <dgm:spPr/>
      <dgm:t>
        <a:bodyPr/>
        <a:lstStyle/>
        <a:p>
          <a:endParaRPr lang="en-ID"/>
        </a:p>
      </dgm:t>
    </dgm:pt>
    <dgm:pt modelId="{4FD362E3-D8ED-457D-A689-E3DE423DFAFF}">
      <dgm:prSet phldrT="[Text]"/>
      <dgm:spPr/>
      <dgm:t>
        <a:bodyPr/>
        <a:lstStyle/>
        <a:p>
          <a:r>
            <a:rPr lang="en-US" dirty="0"/>
            <a:t>Neurolinguistics</a:t>
          </a:r>
          <a:endParaRPr lang="en-ID" dirty="0"/>
        </a:p>
      </dgm:t>
    </dgm:pt>
    <dgm:pt modelId="{CDB3629D-3CB8-4B89-8164-CCC8F60AB2AD}" type="parTrans" cxnId="{AF045680-388A-4202-8B3A-77DA0FDB284C}">
      <dgm:prSet/>
      <dgm:spPr/>
      <dgm:t>
        <a:bodyPr/>
        <a:lstStyle/>
        <a:p>
          <a:endParaRPr lang="en-ID"/>
        </a:p>
      </dgm:t>
    </dgm:pt>
    <dgm:pt modelId="{ADD7B66A-7990-4CED-B464-9A41DD58FE96}" type="sibTrans" cxnId="{AF045680-388A-4202-8B3A-77DA0FDB284C}">
      <dgm:prSet/>
      <dgm:spPr/>
      <dgm:t>
        <a:bodyPr/>
        <a:lstStyle/>
        <a:p>
          <a:endParaRPr lang="en-ID"/>
        </a:p>
      </dgm:t>
    </dgm:pt>
    <dgm:pt modelId="{0B4882B0-DB28-4CDF-8038-638B1CA14D0C}">
      <dgm:prSet phldrT="[Text]"/>
      <dgm:spPr/>
      <dgm:t>
        <a:bodyPr/>
        <a:lstStyle/>
        <a:p>
          <a:r>
            <a:rPr lang="en-US" dirty="0"/>
            <a:t>Discourse analysis</a:t>
          </a:r>
          <a:endParaRPr lang="en-ID" dirty="0"/>
        </a:p>
      </dgm:t>
    </dgm:pt>
    <dgm:pt modelId="{2AD6692B-67E6-4950-8779-0292C6599116}" type="parTrans" cxnId="{71EB9DFB-CC3E-4E84-B256-C93BD5B9AE3E}">
      <dgm:prSet/>
      <dgm:spPr/>
      <dgm:t>
        <a:bodyPr/>
        <a:lstStyle/>
        <a:p>
          <a:endParaRPr lang="en-ID"/>
        </a:p>
      </dgm:t>
    </dgm:pt>
    <dgm:pt modelId="{29EEF04A-A5BC-41B5-9835-1DF1D43D3600}" type="sibTrans" cxnId="{71EB9DFB-CC3E-4E84-B256-C93BD5B9AE3E}">
      <dgm:prSet/>
      <dgm:spPr/>
      <dgm:t>
        <a:bodyPr/>
        <a:lstStyle/>
        <a:p>
          <a:endParaRPr lang="en-ID"/>
        </a:p>
      </dgm:t>
    </dgm:pt>
    <dgm:pt modelId="{758FEA6B-1525-41D7-9C29-D4512720B128}">
      <dgm:prSet phldrT="[Text]"/>
      <dgm:spPr/>
      <dgm:t>
        <a:bodyPr/>
        <a:lstStyle/>
        <a:p>
          <a:r>
            <a:rPr lang="en-US" dirty="0"/>
            <a:t>Computational linguistics</a:t>
          </a:r>
          <a:endParaRPr lang="en-ID" dirty="0"/>
        </a:p>
      </dgm:t>
    </dgm:pt>
    <dgm:pt modelId="{ABD53914-51D5-4D0F-BE4E-1277EDDAFCC4}" type="parTrans" cxnId="{0093B900-E08A-4B31-806F-8871C338F856}">
      <dgm:prSet/>
      <dgm:spPr/>
      <dgm:t>
        <a:bodyPr/>
        <a:lstStyle/>
        <a:p>
          <a:endParaRPr lang="en-ID"/>
        </a:p>
      </dgm:t>
    </dgm:pt>
    <dgm:pt modelId="{4741FFBB-224A-44DC-9CDF-E58BE2589ED1}" type="sibTrans" cxnId="{0093B900-E08A-4B31-806F-8871C338F856}">
      <dgm:prSet/>
      <dgm:spPr/>
      <dgm:t>
        <a:bodyPr/>
        <a:lstStyle/>
        <a:p>
          <a:endParaRPr lang="en-ID"/>
        </a:p>
      </dgm:t>
    </dgm:pt>
    <dgm:pt modelId="{6E9B1636-AF84-489A-9441-08830089DA2F}">
      <dgm:prSet phldrT="[Text]"/>
      <dgm:spPr/>
      <dgm:t>
        <a:bodyPr/>
        <a:lstStyle/>
        <a:p>
          <a:r>
            <a:rPr lang="en-US" dirty="0"/>
            <a:t>how and where our brains store our knowledge of the language, what happens in our brains as we acquire that knowledge, and what happens as we use it in our everyday lives</a:t>
          </a:r>
          <a:endParaRPr lang="en-ID" dirty="0"/>
        </a:p>
      </dgm:t>
    </dgm:pt>
    <dgm:pt modelId="{0D28C448-0109-418A-B47C-D20FDD4D3D8E}" type="parTrans" cxnId="{464DD10F-807F-40B5-BFF6-85C5C9359A63}">
      <dgm:prSet/>
      <dgm:spPr/>
      <dgm:t>
        <a:bodyPr/>
        <a:lstStyle/>
        <a:p>
          <a:endParaRPr lang="en-ID"/>
        </a:p>
      </dgm:t>
    </dgm:pt>
    <dgm:pt modelId="{8BC14FEE-034C-4263-9794-3C36162CB44A}" type="sibTrans" cxnId="{464DD10F-807F-40B5-BFF6-85C5C9359A63}">
      <dgm:prSet/>
      <dgm:spPr/>
      <dgm:t>
        <a:bodyPr/>
        <a:lstStyle/>
        <a:p>
          <a:endParaRPr lang="en-ID"/>
        </a:p>
      </dgm:t>
    </dgm:pt>
    <dgm:pt modelId="{85713814-8208-44F1-9357-FF616F384E8B}">
      <dgm:prSet phldrT="[Text]"/>
      <dgm:spPr/>
      <dgm:t>
        <a:bodyPr/>
        <a:lstStyle/>
        <a:p>
          <a:r>
            <a:rPr lang="en-US" dirty="0"/>
            <a:t>how language is used in social contexts</a:t>
          </a:r>
          <a:endParaRPr lang="en-ID" dirty="0"/>
        </a:p>
      </dgm:t>
    </dgm:pt>
    <dgm:pt modelId="{E4BFC58B-AE42-467C-B951-F6A040370A39}" type="parTrans" cxnId="{7EF64445-129A-4B28-B072-A75C542D1C8F}">
      <dgm:prSet/>
      <dgm:spPr/>
      <dgm:t>
        <a:bodyPr/>
        <a:lstStyle/>
        <a:p>
          <a:endParaRPr lang="en-ID"/>
        </a:p>
      </dgm:t>
    </dgm:pt>
    <dgm:pt modelId="{610D908A-D4F2-46AE-A5E6-A49D558D8203}" type="sibTrans" cxnId="{7EF64445-129A-4B28-B072-A75C542D1C8F}">
      <dgm:prSet/>
      <dgm:spPr/>
      <dgm:t>
        <a:bodyPr/>
        <a:lstStyle/>
        <a:p>
          <a:endParaRPr lang="en-ID"/>
        </a:p>
      </dgm:t>
    </dgm:pt>
    <dgm:pt modelId="{E3CF6058-17B7-4040-9D3A-17BC28E15CA5}">
      <dgm:prSet phldrT="[Text]"/>
      <dgm:spPr/>
      <dgm:t>
        <a:bodyPr/>
        <a:lstStyle/>
        <a:p>
          <a:r>
            <a:rPr lang="en-US" dirty="0"/>
            <a:t>how computer science are applied to linguistics</a:t>
          </a:r>
          <a:endParaRPr lang="en-ID" dirty="0"/>
        </a:p>
      </dgm:t>
    </dgm:pt>
    <dgm:pt modelId="{952CA291-541E-42D5-A1BA-2E22DFC1E2EC}" type="parTrans" cxnId="{DD071604-710F-48E1-A13A-DAC295FC3AED}">
      <dgm:prSet/>
      <dgm:spPr/>
      <dgm:t>
        <a:bodyPr/>
        <a:lstStyle/>
        <a:p>
          <a:endParaRPr lang="en-ID"/>
        </a:p>
      </dgm:t>
    </dgm:pt>
    <dgm:pt modelId="{9E5C888D-AD2B-4AFA-AF39-D1C0A439EDA0}" type="sibTrans" cxnId="{DD071604-710F-48E1-A13A-DAC295FC3AED}">
      <dgm:prSet/>
      <dgm:spPr/>
      <dgm:t>
        <a:bodyPr/>
        <a:lstStyle/>
        <a:p>
          <a:endParaRPr lang="en-ID"/>
        </a:p>
      </dgm:t>
    </dgm:pt>
    <dgm:pt modelId="{F28DDAF4-3F00-498E-A0DC-791F3FE023A0}" type="pres">
      <dgm:prSet presAssocID="{CF274C5C-2EF4-4FB4-B51E-C3F9E2E2A183}" presName="Name0" presStyleCnt="0">
        <dgm:presLayoutVars>
          <dgm:dir/>
          <dgm:animLvl val="lvl"/>
          <dgm:resizeHandles val="exact"/>
        </dgm:presLayoutVars>
      </dgm:prSet>
      <dgm:spPr/>
    </dgm:pt>
    <dgm:pt modelId="{FCFAFF7C-6E04-45AB-BDEE-6A8C7E9EF345}" type="pres">
      <dgm:prSet presAssocID="{2544F0BF-26BD-4719-AC0E-BAE54C851471}" presName="linNode" presStyleCnt="0"/>
      <dgm:spPr/>
    </dgm:pt>
    <dgm:pt modelId="{73A89FE5-9225-45CF-83A5-928F8E971889}" type="pres">
      <dgm:prSet presAssocID="{2544F0BF-26BD-4719-AC0E-BAE54C851471}" presName="parTx" presStyleLbl="revTx" presStyleIdx="0" presStyleCnt="5">
        <dgm:presLayoutVars>
          <dgm:chMax val="1"/>
          <dgm:bulletEnabled val="1"/>
        </dgm:presLayoutVars>
      </dgm:prSet>
      <dgm:spPr/>
    </dgm:pt>
    <dgm:pt modelId="{DB98F437-6D00-455F-AB9C-FFB5761DF4A5}" type="pres">
      <dgm:prSet presAssocID="{2544F0BF-26BD-4719-AC0E-BAE54C851471}" presName="bracket" presStyleLbl="parChTrans1D1" presStyleIdx="0" presStyleCnt="5"/>
      <dgm:spPr/>
    </dgm:pt>
    <dgm:pt modelId="{CE0F5FC6-C4C6-4346-B299-A0A1E55EDDCB}" type="pres">
      <dgm:prSet presAssocID="{2544F0BF-26BD-4719-AC0E-BAE54C851471}" presName="spH" presStyleCnt="0"/>
      <dgm:spPr/>
    </dgm:pt>
    <dgm:pt modelId="{8DED451B-A685-4FC0-B23E-9F9C5A9F4CFA}" type="pres">
      <dgm:prSet presAssocID="{2544F0BF-26BD-4719-AC0E-BAE54C851471}" presName="desTx" presStyleLbl="node1" presStyleIdx="0" presStyleCnt="5">
        <dgm:presLayoutVars>
          <dgm:bulletEnabled val="1"/>
        </dgm:presLayoutVars>
      </dgm:prSet>
      <dgm:spPr/>
    </dgm:pt>
    <dgm:pt modelId="{84356D81-47F3-498E-BC63-7DF4FA7A1F63}" type="pres">
      <dgm:prSet presAssocID="{D5D06FB4-9F6B-4825-B377-BD77174DB5A0}" presName="spV" presStyleCnt="0"/>
      <dgm:spPr/>
    </dgm:pt>
    <dgm:pt modelId="{0CDEF46C-CD42-4A4E-B0BA-9B36303B1E24}" type="pres">
      <dgm:prSet presAssocID="{A07DE86A-B0F5-4C01-B0FB-9A42C3C6A689}" presName="linNode" presStyleCnt="0"/>
      <dgm:spPr/>
    </dgm:pt>
    <dgm:pt modelId="{7161C8DC-24A3-4C28-A9D4-1A86ABD99491}" type="pres">
      <dgm:prSet presAssocID="{A07DE86A-B0F5-4C01-B0FB-9A42C3C6A689}" presName="parTx" presStyleLbl="revTx" presStyleIdx="1" presStyleCnt="5">
        <dgm:presLayoutVars>
          <dgm:chMax val="1"/>
          <dgm:bulletEnabled val="1"/>
        </dgm:presLayoutVars>
      </dgm:prSet>
      <dgm:spPr/>
    </dgm:pt>
    <dgm:pt modelId="{4AA85D49-FD47-4E0B-8971-72CAFB76C4E0}" type="pres">
      <dgm:prSet presAssocID="{A07DE86A-B0F5-4C01-B0FB-9A42C3C6A689}" presName="bracket" presStyleLbl="parChTrans1D1" presStyleIdx="1" presStyleCnt="5"/>
      <dgm:spPr/>
    </dgm:pt>
    <dgm:pt modelId="{D318D619-F936-4EE6-8834-640C19E16B88}" type="pres">
      <dgm:prSet presAssocID="{A07DE86A-B0F5-4C01-B0FB-9A42C3C6A689}" presName="spH" presStyleCnt="0"/>
      <dgm:spPr/>
    </dgm:pt>
    <dgm:pt modelId="{CCFDFDE9-0A67-4078-8B3F-67280D2A4835}" type="pres">
      <dgm:prSet presAssocID="{A07DE86A-B0F5-4C01-B0FB-9A42C3C6A689}" presName="desTx" presStyleLbl="node1" presStyleIdx="1" presStyleCnt="5">
        <dgm:presLayoutVars>
          <dgm:bulletEnabled val="1"/>
        </dgm:presLayoutVars>
      </dgm:prSet>
      <dgm:spPr/>
    </dgm:pt>
    <dgm:pt modelId="{6BCBACA5-0623-4D65-9E40-7BB3EB49434A}" type="pres">
      <dgm:prSet presAssocID="{3CAD2EF9-9EB1-4B0E-8FAB-4E0340A40846}" presName="spV" presStyleCnt="0"/>
      <dgm:spPr/>
    </dgm:pt>
    <dgm:pt modelId="{6CD6194A-535C-4C6E-B8CD-DC07BF071623}" type="pres">
      <dgm:prSet presAssocID="{4FD362E3-D8ED-457D-A689-E3DE423DFAFF}" presName="linNode" presStyleCnt="0"/>
      <dgm:spPr/>
    </dgm:pt>
    <dgm:pt modelId="{B6184F8A-8A05-40F8-B460-29412E6AE160}" type="pres">
      <dgm:prSet presAssocID="{4FD362E3-D8ED-457D-A689-E3DE423DFAFF}" presName="parTx" presStyleLbl="revTx" presStyleIdx="2" presStyleCnt="5">
        <dgm:presLayoutVars>
          <dgm:chMax val="1"/>
          <dgm:bulletEnabled val="1"/>
        </dgm:presLayoutVars>
      </dgm:prSet>
      <dgm:spPr/>
    </dgm:pt>
    <dgm:pt modelId="{2AAF11AC-AB97-4034-A959-69280ACC6014}" type="pres">
      <dgm:prSet presAssocID="{4FD362E3-D8ED-457D-A689-E3DE423DFAFF}" presName="bracket" presStyleLbl="parChTrans1D1" presStyleIdx="2" presStyleCnt="5"/>
      <dgm:spPr/>
    </dgm:pt>
    <dgm:pt modelId="{7E713838-AD5D-47E6-9029-4E9625701DE9}" type="pres">
      <dgm:prSet presAssocID="{4FD362E3-D8ED-457D-A689-E3DE423DFAFF}" presName="spH" presStyleCnt="0"/>
      <dgm:spPr/>
    </dgm:pt>
    <dgm:pt modelId="{5D1FA0BC-AA9C-4591-BA2A-69C176837A8E}" type="pres">
      <dgm:prSet presAssocID="{4FD362E3-D8ED-457D-A689-E3DE423DFAFF}" presName="desTx" presStyleLbl="node1" presStyleIdx="2" presStyleCnt="5">
        <dgm:presLayoutVars>
          <dgm:bulletEnabled val="1"/>
        </dgm:presLayoutVars>
      </dgm:prSet>
      <dgm:spPr/>
    </dgm:pt>
    <dgm:pt modelId="{B14A1B07-E6AB-46A7-B940-08138559DD6E}" type="pres">
      <dgm:prSet presAssocID="{ADD7B66A-7990-4CED-B464-9A41DD58FE96}" presName="spV" presStyleCnt="0"/>
      <dgm:spPr/>
    </dgm:pt>
    <dgm:pt modelId="{E93FB544-E90F-497D-9ABE-04FE872DA1C2}" type="pres">
      <dgm:prSet presAssocID="{0B4882B0-DB28-4CDF-8038-638B1CA14D0C}" presName="linNode" presStyleCnt="0"/>
      <dgm:spPr/>
    </dgm:pt>
    <dgm:pt modelId="{0888CE8A-56CA-41C7-8F84-953A2FE7E657}" type="pres">
      <dgm:prSet presAssocID="{0B4882B0-DB28-4CDF-8038-638B1CA14D0C}" presName="parTx" presStyleLbl="revTx" presStyleIdx="3" presStyleCnt="5">
        <dgm:presLayoutVars>
          <dgm:chMax val="1"/>
          <dgm:bulletEnabled val="1"/>
        </dgm:presLayoutVars>
      </dgm:prSet>
      <dgm:spPr/>
    </dgm:pt>
    <dgm:pt modelId="{C76AB819-06ED-4095-B416-FDC3DD0C9C43}" type="pres">
      <dgm:prSet presAssocID="{0B4882B0-DB28-4CDF-8038-638B1CA14D0C}" presName="bracket" presStyleLbl="parChTrans1D1" presStyleIdx="3" presStyleCnt="5"/>
      <dgm:spPr/>
    </dgm:pt>
    <dgm:pt modelId="{82528539-4813-42A5-A269-4B36C496141F}" type="pres">
      <dgm:prSet presAssocID="{0B4882B0-DB28-4CDF-8038-638B1CA14D0C}" presName="spH" presStyleCnt="0"/>
      <dgm:spPr/>
    </dgm:pt>
    <dgm:pt modelId="{41B51865-6EDA-4DE6-B8E5-89EB7C97CFE4}" type="pres">
      <dgm:prSet presAssocID="{0B4882B0-DB28-4CDF-8038-638B1CA14D0C}" presName="desTx" presStyleLbl="node1" presStyleIdx="3" presStyleCnt="5">
        <dgm:presLayoutVars>
          <dgm:bulletEnabled val="1"/>
        </dgm:presLayoutVars>
      </dgm:prSet>
      <dgm:spPr/>
    </dgm:pt>
    <dgm:pt modelId="{2DF3D930-2534-4F89-8F3A-1E9220A21383}" type="pres">
      <dgm:prSet presAssocID="{29EEF04A-A5BC-41B5-9835-1DF1D43D3600}" presName="spV" presStyleCnt="0"/>
      <dgm:spPr/>
    </dgm:pt>
    <dgm:pt modelId="{982D652B-8F0F-4CF8-B703-DA0CFF470966}" type="pres">
      <dgm:prSet presAssocID="{758FEA6B-1525-41D7-9C29-D4512720B128}" presName="linNode" presStyleCnt="0"/>
      <dgm:spPr/>
    </dgm:pt>
    <dgm:pt modelId="{2E68D47A-579C-46E0-A376-B47EB54B8B5B}" type="pres">
      <dgm:prSet presAssocID="{758FEA6B-1525-41D7-9C29-D4512720B128}" presName="parTx" presStyleLbl="revTx" presStyleIdx="4" presStyleCnt="5">
        <dgm:presLayoutVars>
          <dgm:chMax val="1"/>
          <dgm:bulletEnabled val="1"/>
        </dgm:presLayoutVars>
      </dgm:prSet>
      <dgm:spPr/>
    </dgm:pt>
    <dgm:pt modelId="{3342E1FA-EE74-46C4-9A17-3CC7B13209E1}" type="pres">
      <dgm:prSet presAssocID="{758FEA6B-1525-41D7-9C29-D4512720B128}" presName="bracket" presStyleLbl="parChTrans1D1" presStyleIdx="4" presStyleCnt="5"/>
      <dgm:spPr/>
    </dgm:pt>
    <dgm:pt modelId="{DA8AB337-E1B6-4209-8FF7-39F36B1B9DC7}" type="pres">
      <dgm:prSet presAssocID="{758FEA6B-1525-41D7-9C29-D4512720B128}" presName="spH" presStyleCnt="0"/>
      <dgm:spPr/>
    </dgm:pt>
    <dgm:pt modelId="{C16BD73E-8BD8-4206-84A4-866ADA7FDFDE}" type="pres">
      <dgm:prSet presAssocID="{758FEA6B-1525-41D7-9C29-D4512720B128}" presName="desTx" presStyleLbl="node1" presStyleIdx="4" presStyleCnt="5">
        <dgm:presLayoutVars>
          <dgm:bulletEnabled val="1"/>
        </dgm:presLayoutVars>
      </dgm:prSet>
      <dgm:spPr/>
    </dgm:pt>
  </dgm:ptLst>
  <dgm:cxnLst>
    <dgm:cxn modelId="{0093B900-E08A-4B31-806F-8871C338F856}" srcId="{CF274C5C-2EF4-4FB4-B51E-C3F9E2E2A183}" destId="{758FEA6B-1525-41D7-9C29-D4512720B128}" srcOrd="4" destOrd="0" parTransId="{ABD53914-51D5-4D0F-BE4E-1277EDDAFCC4}" sibTransId="{4741FFBB-224A-44DC-9CDF-E58BE2589ED1}"/>
    <dgm:cxn modelId="{78F97E03-F9D5-49F0-BBF8-DA3A97F6D83F}" type="presOf" srcId="{CF274C5C-2EF4-4FB4-B51E-C3F9E2E2A183}" destId="{F28DDAF4-3F00-498E-A0DC-791F3FE023A0}" srcOrd="0" destOrd="0" presId="urn:diagrams.loki3.com/BracketList"/>
    <dgm:cxn modelId="{DD071604-710F-48E1-A13A-DAC295FC3AED}" srcId="{758FEA6B-1525-41D7-9C29-D4512720B128}" destId="{E3CF6058-17B7-4040-9D3A-17BC28E15CA5}" srcOrd="0" destOrd="0" parTransId="{952CA291-541E-42D5-A1BA-2E22DFC1E2EC}" sibTransId="{9E5C888D-AD2B-4AFA-AF39-D1C0A439EDA0}"/>
    <dgm:cxn modelId="{4D6AE207-0116-491A-BD0C-D35F3CD5096D}" type="presOf" srcId="{9C7C9545-7058-43B1-BDFB-1A17BDD7C8FA}" destId="{CCFDFDE9-0A67-4078-8B3F-67280D2A4835}" srcOrd="0" destOrd="0" presId="urn:diagrams.loki3.com/BracketList"/>
    <dgm:cxn modelId="{464DD10F-807F-40B5-BFF6-85C5C9359A63}" srcId="{4FD362E3-D8ED-457D-A689-E3DE423DFAFF}" destId="{6E9B1636-AF84-489A-9441-08830089DA2F}" srcOrd="0" destOrd="0" parTransId="{0D28C448-0109-418A-B47C-D20FDD4D3D8E}" sibTransId="{8BC14FEE-034C-4263-9794-3C36162CB44A}"/>
    <dgm:cxn modelId="{63524129-BD25-4460-9133-BF4847F78176}" type="presOf" srcId="{6E9B1636-AF84-489A-9441-08830089DA2F}" destId="{5D1FA0BC-AA9C-4591-BA2A-69C176837A8E}" srcOrd="0" destOrd="0" presId="urn:diagrams.loki3.com/BracketList"/>
    <dgm:cxn modelId="{3F75CB40-BEFA-4385-9DB4-DFA1F0AE7F24}" type="presOf" srcId="{85713814-8208-44F1-9357-FF616F384E8B}" destId="{41B51865-6EDA-4DE6-B8E5-89EB7C97CFE4}" srcOrd="0" destOrd="0" presId="urn:diagrams.loki3.com/BracketList"/>
    <dgm:cxn modelId="{7EF64445-129A-4B28-B072-A75C542D1C8F}" srcId="{0B4882B0-DB28-4CDF-8038-638B1CA14D0C}" destId="{85713814-8208-44F1-9357-FF616F384E8B}" srcOrd="0" destOrd="0" parTransId="{E4BFC58B-AE42-467C-B951-F6A040370A39}" sibTransId="{610D908A-D4F2-46AE-A5E6-A49D558D8203}"/>
    <dgm:cxn modelId="{95BEDD6A-6E60-4DF4-AD29-164061E510DC}" srcId="{CF274C5C-2EF4-4FB4-B51E-C3F9E2E2A183}" destId="{A07DE86A-B0F5-4C01-B0FB-9A42C3C6A689}" srcOrd="1" destOrd="0" parTransId="{5019A206-D788-4027-91EB-F727A2E5DB35}" sibTransId="{3CAD2EF9-9EB1-4B0E-8FAB-4E0340A40846}"/>
    <dgm:cxn modelId="{1F62247E-F9B8-4EE9-852F-B26A2586DDEE}" type="presOf" srcId="{4FD362E3-D8ED-457D-A689-E3DE423DFAFF}" destId="{B6184F8A-8A05-40F8-B460-29412E6AE160}" srcOrd="0" destOrd="0" presId="urn:diagrams.loki3.com/BracketList"/>
    <dgm:cxn modelId="{AF045680-388A-4202-8B3A-77DA0FDB284C}" srcId="{CF274C5C-2EF4-4FB4-B51E-C3F9E2E2A183}" destId="{4FD362E3-D8ED-457D-A689-E3DE423DFAFF}" srcOrd="2" destOrd="0" parTransId="{CDB3629D-3CB8-4B89-8164-CCC8F60AB2AD}" sibTransId="{ADD7B66A-7990-4CED-B464-9A41DD58FE96}"/>
    <dgm:cxn modelId="{B6EAF187-089F-4C28-9190-849917318C7E}" type="presOf" srcId="{E3CF6058-17B7-4040-9D3A-17BC28E15CA5}" destId="{C16BD73E-8BD8-4206-84A4-866ADA7FDFDE}" srcOrd="0" destOrd="0" presId="urn:diagrams.loki3.com/BracketList"/>
    <dgm:cxn modelId="{85EB63A4-7F47-4DE8-B671-EE1C7A43F135}" type="presOf" srcId="{2544F0BF-26BD-4719-AC0E-BAE54C851471}" destId="{73A89FE5-9225-45CF-83A5-928F8E971889}" srcOrd="0" destOrd="0" presId="urn:diagrams.loki3.com/BracketList"/>
    <dgm:cxn modelId="{1930F5B9-E7B0-46BC-BA4B-7AE0039C2196}" srcId="{A07DE86A-B0F5-4C01-B0FB-9A42C3C6A689}" destId="{9C7C9545-7058-43B1-BDFB-1A17BDD7C8FA}" srcOrd="0" destOrd="0" parTransId="{4C472555-B483-4A86-A303-00703AA69880}" sibTransId="{0DDE5304-75D6-4105-A35A-0F87066BE19C}"/>
    <dgm:cxn modelId="{0AC2C3D8-DEA4-4438-8D6B-0AC2C8C5CE90}" type="presOf" srcId="{A07DE86A-B0F5-4C01-B0FB-9A42C3C6A689}" destId="{7161C8DC-24A3-4C28-A9D4-1A86ABD99491}" srcOrd="0" destOrd="0" presId="urn:diagrams.loki3.com/BracketList"/>
    <dgm:cxn modelId="{6E947BD9-4DA9-4838-8383-83691995D9BA}" type="presOf" srcId="{758FEA6B-1525-41D7-9C29-D4512720B128}" destId="{2E68D47A-579C-46E0-A376-B47EB54B8B5B}" srcOrd="0" destOrd="0" presId="urn:diagrams.loki3.com/BracketList"/>
    <dgm:cxn modelId="{35BE0EE3-0BB1-42F1-BEEC-DC1A8CECDB2D}" srcId="{2544F0BF-26BD-4719-AC0E-BAE54C851471}" destId="{E9576BF0-9408-4BD5-B82F-AEE1334F9B85}" srcOrd="0" destOrd="0" parTransId="{AAA38751-B6BF-4C60-AD26-1E98AE7E34B1}" sibTransId="{48008177-1AC0-4BB4-9521-59303706840D}"/>
    <dgm:cxn modelId="{987E74E3-2129-41F3-9ABF-26D66BFB2A7D}" type="presOf" srcId="{E9576BF0-9408-4BD5-B82F-AEE1334F9B85}" destId="{8DED451B-A685-4FC0-B23E-9F9C5A9F4CFA}" srcOrd="0" destOrd="0" presId="urn:diagrams.loki3.com/BracketList"/>
    <dgm:cxn modelId="{DA10BFF3-FA27-4AAF-8EA6-9E2459AB2172}" srcId="{CF274C5C-2EF4-4FB4-B51E-C3F9E2E2A183}" destId="{2544F0BF-26BD-4719-AC0E-BAE54C851471}" srcOrd="0" destOrd="0" parTransId="{6DF09D13-D0F2-4E07-B6BF-07C578DEEE7F}" sibTransId="{D5D06FB4-9F6B-4825-B377-BD77174DB5A0}"/>
    <dgm:cxn modelId="{71EB9DFB-CC3E-4E84-B256-C93BD5B9AE3E}" srcId="{CF274C5C-2EF4-4FB4-B51E-C3F9E2E2A183}" destId="{0B4882B0-DB28-4CDF-8038-638B1CA14D0C}" srcOrd="3" destOrd="0" parTransId="{2AD6692B-67E6-4950-8779-0292C6599116}" sibTransId="{29EEF04A-A5BC-41B5-9835-1DF1D43D3600}"/>
    <dgm:cxn modelId="{DBAB47FF-02AE-499B-AD3F-268AF425F8A5}" type="presOf" srcId="{0B4882B0-DB28-4CDF-8038-638B1CA14D0C}" destId="{0888CE8A-56CA-41C7-8F84-953A2FE7E657}" srcOrd="0" destOrd="0" presId="urn:diagrams.loki3.com/BracketList"/>
    <dgm:cxn modelId="{9A41D8E7-CCCE-47EB-878E-0B8416628376}" type="presParOf" srcId="{F28DDAF4-3F00-498E-A0DC-791F3FE023A0}" destId="{FCFAFF7C-6E04-45AB-BDEE-6A8C7E9EF345}" srcOrd="0" destOrd="0" presId="urn:diagrams.loki3.com/BracketList"/>
    <dgm:cxn modelId="{29231274-0D80-4D33-8B5A-259BE2AFB725}" type="presParOf" srcId="{FCFAFF7C-6E04-45AB-BDEE-6A8C7E9EF345}" destId="{73A89FE5-9225-45CF-83A5-928F8E971889}" srcOrd="0" destOrd="0" presId="urn:diagrams.loki3.com/BracketList"/>
    <dgm:cxn modelId="{D13FF8B3-09B9-4E91-98FD-1F6B354869F4}" type="presParOf" srcId="{FCFAFF7C-6E04-45AB-BDEE-6A8C7E9EF345}" destId="{DB98F437-6D00-455F-AB9C-FFB5761DF4A5}" srcOrd="1" destOrd="0" presId="urn:diagrams.loki3.com/BracketList"/>
    <dgm:cxn modelId="{49763727-2FCC-4255-A66C-0ADEB8CF81C3}" type="presParOf" srcId="{FCFAFF7C-6E04-45AB-BDEE-6A8C7E9EF345}" destId="{CE0F5FC6-C4C6-4346-B299-A0A1E55EDDCB}" srcOrd="2" destOrd="0" presId="urn:diagrams.loki3.com/BracketList"/>
    <dgm:cxn modelId="{DC19DD6E-9B83-4588-A8FD-6E7642FAB2C7}" type="presParOf" srcId="{FCFAFF7C-6E04-45AB-BDEE-6A8C7E9EF345}" destId="{8DED451B-A685-4FC0-B23E-9F9C5A9F4CFA}" srcOrd="3" destOrd="0" presId="urn:diagrams.loki3.com/BracketList"/>
    <dgm:cxn modelId="{E1540BC7-D63E-4AE7-BA99-B7F30AA425BB}" type="presParOf" srcId="{F28DDAF4-3F00-498E-A0DC-791F3FE023A0}" destId="{84356D81-47F3-498E-BC63-7DF4FA7A1F63}" srcOrd="1" destOrd="0" presId="urn:diagrams.loki3.com/BracketList"/>
    <dgm:cxn modelId="{C53574F7-6EC3-4047-BE29-6287F9D4F0DE}" type="presParOf" srcId="{F28DDAF4-3F00-498E-A0DC-791F3FE023A0}" destId="{0CDEF46C-CD42-4A4E-B0BA-9B36303B1E24}" srcOrd="2" destOrd="0" presId="urn:diagrams.loki3.com/BracketList"/>
    <dgm:cxn modelId="{1ED86726-6F81-4A4D-A36D-534271BA8737}" type="presParOf" srcId="{0CDEF46C-CD42-4A4E-B0BA-9B36303B1E24}" destId="{7161C8DC-24A3-4C28-A9D4-1A86ABD99491}" srcOrd="0" destOrd="0" presId="urn:diagrams.loki3.com/BracketList"/>
    <dgm:cxn modelId="{B88E428E-3248-46F3-89A6-7C92D7B40164}" type="presParOf" srcId="{0CDEF46C-CD42-4A4E-B0BA-9B36303B1E24}" destId="{4AA85D49-FD47-4E0B-8971-72CAFB76C4E0}" srcOrd="1" destOrd="0" presId="urn:diagrams.loki3.com/BracketList"/>
    <dgm:cxn modelId="{804B8A64-0169-41B0-AE23-4AD9D9A22C66}" type="presParOf" srcId="{0CDEF46C-CD42-4A4E-B0BA-9B36303B1E24}" destId="{D318D619-F936-4EE6-8834-640C19E16B88}" srcOrd="2" destOrd="0" presId="urn:diagrams.loki3.com/BracketList"/>
    <dgm:cxn modelId="{28ED1AEA-8B18-4432-BFAA-6D4F12D34BF8}" type="presParOf" srcId="{0CDEF46C-CD42-4A4E-B0BA-9B36303B1E24}" destId="{CCFDFDE9-0A67-4078-8B3F-67280D2A4835}" srcOrd="3" destOrd="0" presId="urn:diagrams.loki3.com/BracketList"/>
    <dgm:cxn modelId="{1B54B624-F9E5-46E6-B027-0A2E49EABEB4}" type="presParOf" srcId="{F28DDAF4-3F00-498E-A0DC-791F3FE023A0}" destId="{6BCBACA5-0623-4D65-9E40-7BB3EB49434A}" srcOrd="3" destOrd="0" presId="urn:diagrams.loki3.com/BracketList"/>
    <dgm:cxn modelId="{ACAE452B-F8E1-475E-8855-25EA58A94897}" type="presParOf" srcId="{F28DDAF4-3F00-498E-A0DC-791F3FE023A0}" destId="{6CD6194A-535C-4C6E-B8CD-DC07BF071623}" srcOrd="4" destOrd="0" presId="urn:diagrams.loki3.com/BracketList"/>
    <dgm:cxn modelId="{BADA47CD-BB0A-46CD-9C78-D3868E7BF43E}" type="presParOf" srcId="{6CD6194A-535C-4C6E-B8CD-DC07BF071623}" destId="{B6184F8A-8A05-40F8-B460-29412E6AE160}" srcOrd="0" destOrd="0" presId="urn:diagrams.loki3.com/BracketList"/>
    <dgm:cxn modelId="{E5F34536-F8F5-4F70-8C0C-81126D65AD29}" type="presParOf" srcId="{6CD6194A-535C-4C6E-B8CD-DC07BF071623}" destId="{2AAF11AC-AB97-4034-A959-69280ACC6014}" srcOrd="1" destOrd="0" presId="urn:diagrams.loki3.com/BracketList"/>
    <dgm:cxn modelId="{69A5298E-92F9-4F7E-9331-D385100161A3}" type="presParOf" srcId="{6CD6194A-535C-4C6E-B8CD-DC07BF071623}" destId="{7E713838-AD5D-47E6-9029-4E9625701DE9}" srcOrd="2" destOrd="0" presId="urn:diagrams.loki3.com/BracketList"/>
    <dgm:cxn modelId="{367CE562-C2B6-4749-A4E2-B4FF0F8BE523}" type="presParOf" srcId="{6CD6194A-535C-4C6E-B8CD-DC07BF071623}" destId="{5D1FA0BC-AA9C-4591-BA2A-69C176837A8E}" srcOrd="3" destOrd="0" presId="urn:diagrams.loki3.com/BracketList"/>
    <dgm:cxn modelId="{C77D5238-BC55-4BA9-866E-50628CF951B7}" type="presParOf" srcId="{F28DDAF4-3F00-498E-A0DC-791F3FE023A0}" destId="{B14A1B07-E6AB-46A7-B940-08138559DD6E}" srcOrd="5" destOrd="0" presId="urn:diagrams.loki3.com/BracketList"/>
    <dgm:cxn modelId="{265E3788-EE2E-49EC-BCC1-46AF84E7F04B}" type="presParOf" srcId="{F28DDAF4-3F00-498E-A0DC-791F3FE023A0}" destId="{E93FB544-E90F-497D-9ABE-04FE872DA1C2}" srcOrd="6" destOrd="0" presId="urn:diagrams.loki3.com/BracketList"/>
    <dgm:cxn modelId="{5DDF667F-0DEF-4EB8-B0CB-DC49134ACE02}" type="presParOf" srcId="{E93FB544-E90F-497D-9ABE-04FE872DA1C2}" destId="{0888CE8A-56CA-41C7-8F84-953A2FE7E657}" srcOrd="0" destOrd="0" presId="urn:diagrams.loki3.com/BracketList"/>
    <dgm:cxn modelId="{09D6C9A1-EBE3-4998-BBBF-067F0F7F990E}" type="presParOf" srcId="{E93FB544-E90F-497D-9ABE-04FE872DA1C2}" destId="{C76AB819-06ED-4095-B416-FDC3DD0C9C43}" srcOrd="1" destOrd="0" presId="urn:diagrams.loki3.com/BracketList"/>
    <dgm:cxn modelId="{CD9CD883-36FE-4F0C-9874-BCC0511B1CBB}" type="presParOf" srcId="{E93FB544-E90F-497D-9ABE-04FE872DA1C2}" destId="{82528539-4813-42A5-A269-4B36C496141F}" srcOrd="2" destOrd="0" presId="urn:diagrams.loki3.com/BracketList"/>
    <dgm:cxn modelId="{F5696D6E-2A95-4FA9-B453-07459E545BDE}" type="presParOf" srcId="{E93FB544-E90F-497D-9ABE-04FE872DA1C2}" destId="{41B51865-6EDA-4DE6-B8E5-89EB7C97CFE4}" srcOrd="3" destOrd="0" presId="urn:diagrams.loki3.com/BracketList"/>
    <dgm:cxn modelId="{8E5CE600-CE2A-4CCC-BDCD-91492C4CFF5B}" type="presParOf" srcId="{F28DDAF4-3F00-498E-A0DC-791F3FE023A0}" destId="{2DF3D930-2534-4F89-8F3A-1E9220A21383}" srcOrd="7" destOrd="0" presId="urn:diagrams.loki3.com/BracketList"/>
    <dgm:cxn modelId="{EB6B8670-1BDB-4D24-82F3-588F321E660C}" type="presParOf" srcId="{F28DDAF4-3F00-498E-A0DC-791F3FE023A0}" destId="{982D652B-8F0F-4CF8-B703-DA0CFF470966}" srcOrd="8" destOrd="0" presId="urn:diagrams.loki3.com/BracketList"/>
    <dgm:cxn modelId="{254AD317-27FF-4575-B5CD-610194C2B1A6}" type="presParOf" srcId="{982D652B-8F0F-4CF8-B703-DA0CFF470966}" destId="{2E68D47A-579C-46E0-A376-B47EB54B8B5B}" srcOrd="0" destOrd="0" presId="urn:diagrams.loki3.com/BracketList"/>
    <dgm:cxn modelId="{310E11A6-DDC6-48FB-8485-2D30B8C8762F}" type="presParOf" srcId="{982D652B-8F0F-4CF8-B703-DA0CFF470966}" destId="{3342E1FA-EE74-46C4-9A17-3CC7B13209E1}" srcOrd="1" destOrd="0" presId="urn:diagrams.loki3.com/BracketList"/>
    <dgm:cxn modelId="{9AE1536F-EF08-4706-95A0-56F798C9D1B7}" type="presParOf" srcId="{982D652B-8F0F-4CF8-B703-DA0CFF470966}" destId="{DA8AB337-E1B6-4209-8FF7-39F36B1B9DC7}" srcOrd="2" destOrd="0" presId="urn:diagrams.loki3.com/BracketList"/>
    <dgm:cxn modelId="{CD86D3B7-DB75-4C31-B67B-E5409B3BF683}" type="presParOf" srcId="{982D652B-8F0F-4CF8-B703-DA0CFF470966}" destId="{C16BD73E-8BD8-4206-84A4-866ADA7FDFDE}"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3DCD0B-DEB5-46C9-8716-6E5E8451F622}">
      <dsp:nvSpPr>
        <dsp:cNvPr id="0" name=""/>
        <dsp:cNvSpPr/>
      </dsp:nvSpPr>
      <dsp:spPr>
        <a:xfrm>
          <a:off x="0" y="229417"/>
          <a:ext cx="8801735" cy="2592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6720" tIns="426720" rIns="426720" bIns="228600" numCol="1" spcCol="1270" anchor="t" anchorCtr="0">
          <a:noAutofit/>
        </a:bodyPr>
        <a:lstStyle/>
        <a:p>
          <a:pPr marL="0" lvl="0" indent="0" algn="l" defTabSz="2667000">
            <a:lnSpc>
              <a:spcPct val="90000"/>
            </a:lnSpc>
            <a:spcBef>
              <a:spcPct val="0"/>
            </a:spcBef>
            <a:spcAft>
              <a:spcPct val="35000"/>
            </a:spcAft>
            <a:buNone/>
          </a:pPr>
          <a:r>
            <a:rPr lang="en-US" sz="6000" kern="1200" dirty="0"/>
            <a:t>Functions of Language</a:t>
          </a:r>
          <a:endParaRPr lang="en-ID" sz="6000" kern="1200" dirty="0"/>
        </a:p>
      </dsp:txBody>
      <dsp:txXfrm>
        <a:off x="0" y="229417"/>
        <a:ext cx="8801735" cy="1728000"/>
      </dsp:txXfrm>
    </dsp:sp>
    <dsp:sp modelId="{838CD8B6-7EF4-428A-B27E-29AE34035A1E}">
      <dsp:nvSpPr>
        <dsp:cNvPr id="0" name=""/>
        <dsp:cNvSpPr/>
      </dsp:nvSpPr>
      <dsp:spPr>
        <a:xfrm>
          <a:off x="1802764" y="1957417"/>
          <a:ext cx="8801735" cy="388800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26720" tIns="426720" rIns="426720" bIns="426720" numCol="1" spcCol="1270" anchor="t" anchorCtr="0">
          <a:noAutofit/>
        </a:bodyPr>
        <a:lstStyle/>
        <a:p>
          <a:pPr marL="285750" lvl="1" indent="-285750" algn="l" defTabSz="2667000">
            <a:lnSpc>
              <a:spcPct val="90000"/>
            </a:lnSpc>
            <a:spcBef>
              <a:spcPct val="0"/>
            </a:spcBef>
            <a:spcAft>
              <a:spcPct val="15000"/>
            </a:spcAft>
            <a:buChar char="•"/>
          </a:pPr>
          <a:r>
            <a:rPr lang="en-US" sz="6000" kern="1200" dirty="0"/>
            <a:t>Phatic communion</a:t>
          </a:r>
          <a:endParaRPr lang="en-ID" sz="6000" kern="1200" dirty="0"/>
        </a:p>
        <a:p>
          <a:pPr marL="285750" lvl="1" indent="-285750" algn="l" defTabSz="2667000">
            <a:lnSpc>
              <a:spcPct val="90000"/>
            </a:lnSpc>
            <a:spcBef>
              <a:spcPct val="0"/>
            </a:spcBef>
            <a:spcAft>
              <a:spcPct val="15000"/>
            </a:spcAft>
            <a:buChar char="•"/>
          </a:pPr>
          <a:r>
            <a:rPr lang="en-US" sz="6000" kern="1200" dirty="0"/>
            <a:t>Emotive utterance</a:t>
          </a:r>
          <a:endParaRPr lang="en-ID" sz="6000" kern="1200" dirty="0"/>
        </a:p>
        <a:p>
          <a:pPr marL="285750" lvl="1" indent="-285750" algn="l" defTabSz="2667000">
            <a:lnSpc>
              <a:spcPct val="90000"/>
            </a:lnSpc>
            <a:spcBef>
              <a:spcPct val="0"/>
            </a:spcBef>
            <a:spcAft>
              <a:spcPct val="15000"/>
            </a:spcAft>
            <a:buChar char="•"/>
          </a:pPr>
          <a:r>
            <a:rPr lang="en-US" sz="6000" kern="1200" dirty="0"/>
            <a:t>Performative utterance</a:t>
          </a:r>
          <a:endParaRPr lang="en-ID" sz="6000" kern="1200" dirty="0"/>
        </a:p>
      </dsp:txBody>
      <dsp:txXfrm>
        <a:off x="1916640" y="2071293"/>
        <a:ext cx="8573983" cy="366024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A5D39-1858-4975-AD3C-4F85F70423FE}">
      <dsp:nvSpPr>
        <dsp:cNvPr id="0" name=""/>
        <dsp:cNvSpPr/>
      </dsp:nvSpPr>
      <dsp:spPr>
        <a:xfrm>
          <a:off x="0" y="1370628"/>
          <a:ext cx="10998199" cy="155902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US" sz="6500" kern="1200" dirty="0"/>
            <a:t>Myths about Language</a:t>
          </a:r>
          <a:endParaRPr lang="en-ID" sz="6500" kern="1200" dirty="0"/>
        </a:p>
      </dsp:txBody>
      <dsp:txXfrm>
        <a:off x="76105" y="1446733"/>
        <a:ext cx="10845989" cy="1406815"/>
      </dsp:txXfrm>
    </dsp:sp>
    <dsp:sp modelId="{9F8F5D77-A499-4853-847B-7CD7AB98635B}">
      <dsp:nvSpPr>
        <dsp:cNvPr id="0" name=""/>
        <dsp:cNvSpPr/>
      </dsp:nvSpPr>
      <dsp:spPr>
        <a:xfrm>
          <a:off x="0" y="2929654"/>
          <a:ext cx="10998199" cy="174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9193" tIns="82550" rIns="462280" bIns="82550" numCol="1" spcCol="1270" anchor="t" anchorCtr="0">
          <a:noAutofit/>
        </a:bodyPr>
        <a:lstStyle/>
        <a:p>
          <a:pPr marL="285750" lvl="1" indent="-285750" algn="l" defTabSz="2266950">
            <a:lnSpc>
              <a:spcPct val="90000"/>
            </a:lnSpc>
            <a:spcBef>
              <a:spcPct val="0"/>
            </a:spcBef>
            <a:spcAft>
              <a:spcPct val="20000"/>
            </a:spcAft>
            <a:buFontTx/>
            <a:buNone/>
          </a:pPr>
          <a:r>
            <a:rPr lang="en-US" altLang="en-US" sz="5100" i="1" kern="1200" dirty="0"/>
            <a:t>Some languages are ungrammatical</a:t>
          </a:r>
          <a:endParaRPr lang="en-ID" sz="5100" kern="1200" dirty="0"/>
        </a:p>
        <a:p>
          <a:pPr marL="285750" lvl="1" indent="-285750" algn="l" defTabSz="2266950">
            <a:lnSpc>
              <a:spcPct val="90000"/>
            </a:lnSpc>
            <a:spcBef>
              <a:spcPct val="0"/>
            </a:spcBef>
            <a:spcAft>
              <a:spcPct val="20000"/>
            </a:spcAft>
            <a:buFontTx/>
            <a:buNone/>
          </a:pPr>
          <a:r>
            <a:rPr lang="en-US" altLang="en-US" sz="5100" i="1" kern="1200" dirty="0"/>
            <a:t>Some languages are better than others</a:t>
          </a:r>
          <a:endParaRPr lang="en-ID" sz="5100" kern="1200" dirty="0"/>
        </a:p>
      </dsp:txBody>
      <dsp:txXfrm>
        <a:off x="0" y="2929654"/>
        <a:ext cx="10998199" cy="17491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A5D39-1858-4975-AD3C-4F85F70423FE}">
      <dsp:nvSpPr>
        <dsp:cNvPr id="0" name=""/>
        <dsp:cNvSpPr/>
      </dsp:nvSpPr>
      <dsp:spPr>
        <a:xfrm>
          <a:off x="0" y="554553"/>
          <a:ext cx="10998199" cy="25857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US" altLang="en-US" sz="6500" kern="1200" dirty="0"/>
            <a:t>All languages have grammar (generality)</a:t>
          </a:r>
          <a:endParaRPr lang="en-ID" sz="6500" kern="1200" dirty="0"/>
        </a:p>
      </dsp:txBody>
      <dsp:txXfrm>
        <a:off x="126223" y="680776"/>
        <a:ext cx="10745753" cy="2333254"/>
      </dsp:txXfrm>
    </dsp:sp>
    <dsp:sp modelId="{9F8F5D77-A499-4853-847B-7CD7AB98635B}">
      <dsp:nvSpPr>
        <dsp:cNvPr id="0" name=""/>
        <dsp:cNvSpPr/>
      </dsp:nvSpPr>
      <dsp:spPr>
        <a:xfrm>
          <a:off x="0" y="3140253"/>
          <a:ext cx="10998199" cy="2354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9193" tIns="82550" rIns="462280" bIns="82550" numCol="1" spcCol="1270" anchor="t" anchorCtr="0">
          <a:noAutofit/>
        </a:bodyPr>
        <a:lstStyle/>
        <a:p>
          <a:pPr marL="285750" lvl="1" indent="-285750" algn="l" defTabSz="2266950">
            <a:lnSpc>
              <a:spcPct val="90000"/>
            </a:lnSpc>
            <a:spcBef>
              <a:spcPct val="0"/>
            </a:spcBef>
            <a:spcAft>
              <a:spcPct val="20000"/>
            </a:spcAft>
            <a:buFontTx/>
            <a:buNone/>
          </a:pPr>
          <a:r>
            <a:rPr lang="en-US" altLang="en-US" sz="5100" kern="1200" dirty="0"/>
            <a:t>If no grammar, no system and if no system, no communication and no language</a:t>
          </a:r>
          <a:endParaRPr lang="en-ID" sz="5100" kern="1200" dirty="0"/>
        </a:p>
      </dsp:txBody>
      <dsp:txXfrm>
        <a:off x="0" y="3140253"/>
        <a:ext cx="10998199" cy="235462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A5D39-1858-4975-AD3C-4F85F70423FE}">
      <dsp:nvSpPr>
        <dsp:cNvPr id="0" name=""/>
        <dsp:cNvSpPr/>
      </dsp:nvSpPr>
      <dsp:spPr>
        <a:xfrm>
          <a:off x="0" y="117266"/>
          <a:ext cx="10998199" cy="25857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US" altLang="en-US" sz="6500" kern="1200" dirty="0"/>
            <a:t>All grammars are equal (parity)</a:t>
          </a:r>
          <a:endParaRPr lang="en-ID" sz="6500" kern="1200" dirty="0"/>
        </a:p>
      </dsp:txBody>
      <dsp:txXfrm>
        <a:off x="126223" y="243489"/>
        <a:ext cx="10745753" cy="2333254"/>
      </dsp:txXfrm>
    </dsp:sp>
    <dsp:sp modelId="{9F8F5D77-A499-4853-847B-7CD7AB98635B}">
      <dsp:nvSpPr>
        <dsp:cNvPr id="0" name=""/>
        <dsp:cNvSpPr/>
      </dsp:nvSpPr>
      <dsp:spPr>
        <a:xfrm>
          <a:off x="0" y="2702966"/>
          <a:ext cx="10998199" cy="322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9193" tIns="82550" rIns="462280" bIns="82550" numCol="1" spcCol="1270" anchor="t" anchorCtr="0">
          <a:noAutofit/>
        </a:bodyPr>
        <a:lstStyle/>
        <a:p>
          <a:pPr marL="285750" lvl="1" indent="-285750" algn="l" defTabSz="2266950">
            <a:lnSpc>
              <a:spcPct val="90000"/>
            </a:lnSpc>
            <a:spcBef>
              <a:spcPct val="0"/>
            </a:spcBef>
            <a:spcAft>
              <a:spcPct val="20000"/>
            </a:spcAft>
            <a:buFontTx/>
            <a:buNone/>
          </a:pPr>
          <a:r>
            <a:rPr lang="en-US" altLang="en-US" sz="5100" kern="1200" dirty="0"/>
            <a:t>No such thing as a primitive grammar or language</a:t>
          </a:r>
          <a:endParaRPr lang="en-ID" sz="5100" kern="1200" dirty="0"/>
        </a:p>
        <a:p>
          <a:pPr marL="571500" lvl="2" indent="-285750" algn="l" defTabSz="2266950">
            <a:lnSpc>
              <a:spcPct val="90000"/>
            </a:lnSpc>
            <a:spcBef>
              <a:spcPct val="0"/>
            </a:spcBef>
            <a:spcAft>
              <a:spcPct val="20000"/>
            </a:spcAft>
            <a:buFontTx/>
            <a:buNone/>
          </a:pPr>
          <a:r>
            <a:rPr lang="en-US" altLang="en-US" sz="5100" kern="1200" dirty="0"/>
            <a:t>No such thing as good grammar or bad grammar</a:t>
          </a:r>
          <a:endParaRPr lang="en-US" altLang="en-US" sz="5100" b="1" kern="1200" dirty="0"/>
        </a:p>
      </dsp:txBody>
      <dsp:txXfrm>
        <a:off x="0" y="2702966"/>
        <a:ext cx="10998199" cy="32292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A5D39-1858-4975-AD3C-4F85F70423FE}">
      <dsp:nvSpPr>
        <dsp:cNvPr id="0" name=""/>
        <dsp:cNvSpPr/>
      </dsp:nvSpPr>
      <dsp:spPr>
        <a:xfrm>
          <a:off x="0" y="80321"/>
          <a:ext cx="10998199" cy="234701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en-US" altLang="en-US" sz="5900" kern="1200" dirty="0"/>
            <a:t>All grammars have things in common (Universality) </a:t>
          </a:r>
          <a:endParaRPr lang="en-ID" sz="5900" kern="1200" dirty="0"/>
        </a:p>
      </dsp:txBody>
      <dsp:txXfrm>
        <a:off x="114572" y="194893"/>
        <a:ext cx="10769055" cy="2117875"/>
      </dsp:txXfrm>
    </dsp:sp>
    <dsp:sp modelId="{9F8F5D77-A499-4853-847B-7CD7AB98635B}">
      <dsp:nvSpPr>
        <dsp:cNvPr id="0" name=""/>
        <dsp:cNvSpPr/>
      </dsp:nvSpPr>
      <dsp:spPr>
        <a:xfrm>
          <a:off x="0" y="2427341"/>
          <a:ext cx="10998199" cy="3541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9193" tIns="74930" rIns="419608" bIns="74930" numCol="1" spcCol="1270" anchor="t" anchorCtr="0">
          <a:noAutofit/>
        </a:bodyPr>
        <a:lstStyle/>
        <a:p>
          <a:pPr marL="285750" lvl="1" indent="-285750" algn="l" defTabSz="2044700">
            <a:lnSpc>
              <a:spcPct val="90000"/>
            </a:lnSpc>
            <a:spcBef>
              <a:spcPct val="0"/>
            </a:spcBef>
            <a:spcAft>
              <a:spcPct val="20000"/>
            </a:spcAft>
            <a:buFontTx/>
            <a:buNone/>
          </a:pPr>
          <a:r>
            <a:rPr lang="en-US" altLang="en-US" sz="4600" kern="1200"/>
            <a:t>Universal traits that exists in all varieties of language</a:t>
          </a:r>
          <a:endParaRPr lang="en-ID" sz="4600" kern="1200" dirty="0"/>
        </a:p>
        <a:p>
          <a:pPr marL="285750" lvl="1" indent="-285750" algn="l" defTabSz="2044700">
            <a:lnSpc>
              <a:spcPct val="90000"/>
            </a:lnSpc>
            <a:spcBef>
              <a:spcPct val="0"/>
            </a:spcBef>
            <a:spcAft>
              <a:spcPct val="20000"/>
            </a:spcAft>
            <a:buFontTx/>
            <a:buNone/>
          </a:pPr>
          <a:r>
            <a:rPr lang="en-US" altLang="en-US" sz="4600" kern="1200" dirty="0"/>
            <a:t>All languages can have subjects, objects and verbs, but what order they can occur in in a sentence is language specific</a:t>
          </a:r>
          <a:endParaRPr lang="en-US" altLang="en-US" sz="4600" b="1" kern="1200" dirty="0"/>
        </a:p>
      </dsp:txBody>
      <dsp:txXfrm>
        <a:off x="0" y="2427341"/>
        <a:ext cx="10998199" cy="354177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A5D39-1858-4975-AD3C-4F85F70423FE}">
      <dsp:nvSpPr>
        <dsp:cNvPr id="0" name=""/>
        <dsp:cNvSpPr/>
      </dsp:nvSpPr>
      <dsp:spPr>
        <a:xfrm>
          <a:off x="0" y="80321"/>
          <a:ext cx="10998199" cy="234701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en-US" altLang="en-US" sz="5900" kern="1200" dirty="0"/>
            <a:t>All grammars have things in common (Universality) </a:t>
          </a:r>
          <a:endParaRPr lang="en-ID" sz="5900" kern="1200" dirty="0"/>
        </a:p>
      </dsp:txBody>
      <dsp:txXfrm>
        <a:off x="114572" y="194893"/>
        <a:ext cx="10769055" cy="2117875"/>
      </dsp:txXfrm>
    </dsp:sp>
    <dsp:sp modelId="{9F8F5D77-A499-4853-847B-7CD7AB98635B}">
      <dsp:nvSpPr>
        <dsp:cNvPr id="0" name=""/>
        <dsp:cNvSpPr/>
      </dsp:nvSpPr>
      <dsp:spPr>
        <a:xfrm>
          <a:off x="0" y="2427341"/>
          <a:ext cx="10998199" cy="3541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9193" tIns="74930" rIns="419608" bIns="74930" numCol="1" spcCol="1270" anchor="t" anchorCtr="0">
          <a:noAutofit/>
        </a:bodyPr>
        <a:lstStyle/>
        <a:p>
          <a:pPr marL="285750" lvl="1" indent="-285750" algn="l" defTabSz="2044700">
            <a:lnSpc>
              <a:spcPct val="90000"/>
            </a:lnSpc>
            <a:spcBef>
              <a:spcPct val="0"/>
            </a:spcBef>
            <a:spcAft>
              <a:spcPct val="20000"/>
            </a:spcAft>
            <a:buFontTx/>
            <a:buNone/>
          </a:pPr>
          <a:r>
            <a:rPr lang="en-US" altLang="en-US" sz="4600" kern="1200"/>
            <a:t>Universal traits that exists in all varieties of language</a:t>
          </a:r>
          <a:endParaRPr lang="en-ID" sz="4600" kern="1200" dirty="0"/>
        </a:p>
        <a:p>
          <a:pPr marL="285750" lvl="1" indent="-285750" algn="l" defTabSz="2044700">
            <a:lnSpc>
              <a:spcPct val="90000"/>
            </a:lnSpc>
            <a:spcBef>
              <a:spcPct val="0"/>
            </a:spcBef>
            <a:spcAft>
              <a:spcPct val="20000"/>
            </a:spcAft>
            <a:buFontTx/>
            <a:buNone/>
          </a:pPr>
          <a:r>
            <a:rPr lang="en-US" altLang="en-US" sz="4600" kern="1200" dirty="0"/>
            <a:t>All languages can have subjects, objects and verbs, but what order they can occur in in a sentence is language specific</a:t>
          </a:r>
          <a:endParaRPr lang="en-US" altLang="en-US" sz="4600" b="1" kern="1200" dirty="0"/>
        </a:p>
      </dsp:txBody>
      <dsp:txXfrm>
        <a:off x="0" y="2427341"/>
        <a:ext cx="10998199" cy="354177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A5D39-1858-4975-AD3C-4F85F70423FE}">
      <dsp:nvSpPr>
        <dsp:cNvPr id="0" name=""/>
        <dsp:cNvSpPr/>
      </dsp:nvSpPr>
      <dsp:spPr>
        <a:xfrm>
          <a:off x="0" y="1193666"/>
          <a:ext cx="10998199" cy="25857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US" altLang="en-US" sz="6500" kern="1200" dirty="0"/>
            <a:t>Grammars change over time (mutability)</a:t>
          </a:r>
          <a:endParaRPr lang="en-ID" sz="6500" kern="1200" dirty="0"/>
        </a:p>
      </dsp:txBody>
      <dsp:txXfrm>
        <a:off x="126223" y="1319889"/>
        <a:ext cx="10745753" cy="2333254"/>
      </dsp:txXfrm>
    </dsp:sp>
    <dsp:sp modelId="{9F8F5D77-A499-4853-847B-7CD7AB98635B}">
      <dsp:nvSpPr>
        <dsp:cNvPr id="0" name=""/>
        <dsp:cNvSpPr/>
      </dsp:nvSpPr>
      <dsp:spPr>
        <a:xfrm>
          <a:off x="0" y="3779366"/>
          <a:ext cx="10998199"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9193" tIns="82550" rIns="462280" bIns="82550" numCol="1" spcCol="1270" anchor="t" anchorCtr="0">
          <a:noAutofit/>
        </a:bodyPr>
        <a:lstStyle/>
        <a:p>
          <a:pPr marL="285750" lvl="1" indent="-285750" algn="l" defTabSz="2266950">
            <a:lnSpc>
              <a:spcPct val="90000"/>
            </a:lnSpc>
            <a:spcBef>
              <a:spcPct val="0"/>
            </a:spcBef>
            <a:spcAft>
              <a:spcPct val="20000"/>
            </a:spcAft>
            <a:buFontTx/>
            <a:buNone/>
          </a:pPr>
          <a:r>
            <a:rPr lang="en-US" altLang="en-US" sz="5100" kern="1200" dirty="0"/>
            <a:t>Language is changing all the time</a:t>
          </a:r>
          <a:endParaRPr lang="en-ID" sz="5100" kern="1200" dirty="0"/>
        </a:p>
      </dsp:txBody>
      <dsp:txXfrm>
        <a:off x="0" y="3779366"/>
        <a:ext cx="10998199" cy="1076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427CC0-2B83-4DEB-BA0B-8B10B35198F3}">
      <dsp:nvSpPr>
        <dsp:cNvPr id="0" name=""/>
        <dsp:cNvSpPr/>
      </dsp:nvSpPr>
      <dsp:spPr>
        <a:xfrm>
          <a:off x="442686" y="0"/>
          <a:ext cx="6073482" cy="6074834"/>
        </a:xfrm>
        <a:prstGeom prst="circularArrow">
          <a:avLst>
            <a:gd name="adj1" fmla="val 10980"/>
            <a:gd name="adj2" fmla="val 1142322"/>
            <a:gd name="adj3" fmla="val 9000000"/>
            <a:gd name="adj4" fmla="val 10800000"/>
            <a:gd name="adj5" fmla="val 125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D13196-E380-4101-88F9-86C57AD65FDB}">
      <dsp:nvSpPr>
        <dsp:cNvPr id="0" name=""/>
        <dsp:cNvSpPr/>
      </dsp:nvSpPr>
      <dsp:spPr>
        <a:xfrm>
          <a:off x="6517140" y="1810908"/>
          <a:ext cx="3644672" cy="2430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85" tIns="32385" rIns="32385" bIns="32385" numCol="1" spcCol="1270" anchor="ctr" anchorCtr="0">
          <a:noAutofit/>
        </a:bodyPr>
        <a:lstStyle/>
        <a:p>
          <a:pPr marL="285750" lvl="1" indent="-285750" algn="l" defTabSz="1778000">
            <a:lnSpc>
              <a:spcPct val="90000"/>
            </a:lnSpc>
            <a:spcBef>
              <a:spcPct val="0"/>
            </a:spcBef>
            <a:spcAft>
              <a:spcPct val="15000"/>
            </a:spcAft>
            <a:buChar char="•"/>
          </a:pPr>
          <a:r>
            <a:rPr lang="en-US" sz="4000" kern="1200" dirty="0"/>
            <a:t>Establish or maintain social relations</a:t>
          </a:r>
          <a:endParaRPr lang="en-ID" sz="4000" kern="1200" dirty="0"/>
        </a:p>
        <a:p>
          <a:pPr marL="285750" lvl="1" indent="-285750" algn="l" defTabSz="1778000">
            <a:lnSpc>
              <a:spcPct val="90000"/>
            </a:lnSpc>
            <a:spcBef>
              <a:spcPct val="0"/>
            </a:spcBef>
            <a:spcAft>
              <a:spcPct val="15000"/>
            </a:spcAft>
            <a:buNone/>
          </a:pPr>
          <a:r>
            <a:rPr lang="en-US" sz="4000" kern="1200" dirty="0"/>
            <a:t>How are you?</a:t>
          </a:r>
          <a:endParaRPr lang="en-ID" sz="4000" kern="1200" dirty="0"/>
        </a:p>
      </dsp:txBody>
      <dsp:txXfrm>
        <a:off x="6517140" y="1810908"/>
        <a:ext cx="3644672" cy="2430541"/>
      </dsp:txXfrm>
    </dsp:sp>
    <dsp:sp modelId="{E719F5E7-532E-45A3-B79E-6F3AD3EB0BFB}">
      <dsp:nvSpPr>
        <dsp:cNvPr id="0" name=""/>
        <dsp:cNvSpPr/>
      </dsp:nvSpPr>
      <dsp:spPr>
        <a:xfrm>
          <a:off x="1783926" y="2199089"/>
          <a:ext cx="3389059" cy="16942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2311400">
            <a:lnSpc>
              <a:spcPct val="90000"/>
            </a:lnSpc>
            <a:spcBef>
              <a:spcPct val="0"/>
            </a:spcBef>
            <a:spcAft>
              <a:spcPct val="35000"/>
            </a:spcAft>
            <a:buNone/>
          </a:pPr>
          <a:r>
            <a:rPr lang="en-US" sz="5200" kern="1200" dirty="0"/>
            <a:t>Phatic communion</a:t>
          </a:r>
          <a:endParaRPr lang="en-ID" sz="5200" kern="1200" dirty="0"/>
        </a:p>
      </dsp:txBody>
      <dsp:txXfrm>
        <a:off x="1783926" y="2199089"/>
        <a:ext cx="3389059" cy="16942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427CC0-2B83-4DEB-BA0B-8B10B35198F3}">
      <dsp:nvSpPr>
        <dsp:cNvPr id="0" name=""/>
        <dsp:cNvSpPr/>
      </dsp:nvSpPr>
      <dsp:spPr>
        <a:xfrm>
          <a:off x="442686" y="0"/>
          <a:ext cx="6073482" cy="6074834"/>
        </a:xfrm>
        <a:prstGeom prst="circularArrow">
          <a:avLst>
            <a:gd name="adj1" fmla="val 10980"/>
            <a:gd name="adj2" fmla="val 1142322"/>
            <a:gd name="adj3" fmla="val 9000000"/>
            <a:gd name="adj4" fmla="val 10800000"/>
            <a:gd name="adj5" fmla="val 125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D13196-E380-4101-88F9-86C57AD65FDB}">
      <dsp:nvSpPr>
        <dsp:cNvPr id="0" name=""/>
        <dsp:cNvSpPr/>
      </dsp:nvSpPr>
      <dsp:spPr>
        <a:xfrm>
          <a:off x="6517140" y="1810908"/>
          <a:ext cx="3644672" cy="2430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655" tIns="33655" rIns="33655" bIns="33655" numCol="1" spcCol="1270" anchor="ctr" anchorCtr="0">
          <a:noAutofit/>
        </a:bodyPr>
        <a:lstStyle/>
        <a:p>
          <a:pPr marL="285750" lvl="1" indent="-285750" algn="l" defTabSz="1822450">
            <a:lnSpc>
              <a:spcPct val="90000"/>
            </a:lnSpc>
            <a:spcBef>
              <a:spcPct val="0"/>
            </a:spcBef>
            <a:spcAft>
              <a:spcPct val="15000"/>
            </a:spcAft>
            <a:buChar char="•"/>
          </a:pPr>
          <a:r>
            <a:rPr lang="en-US" sz="4100" kern="1200" dirty="0"/>
            <a:t>Expression of emotions</a:t>
          </a:r>
          <a:endParaRPr lang="en-ID" sz="4100" kern="1200" dirty="0"/>
        </a:p>
        <a:p>
          <a:pPr marL="285750" lvl="1" indent="-285750" algn="l" defTabSz="1822450">
            <a:lnSpc>
              <a:spcPct val="90000"/>
            </a:lnSpc>
            <a:spcBef>
              <a:spcPct val="0"/>
            </a:spcBef>
            <a:spcAft>
              <a:spcPct val="15000"/>
            </a:spcAft>
            <a:buChar char="•"/>
          </a:pPr>
          <a:r>
            <a:rPr lang="en-US" sz="4100" kern="1200" dirty="0"/>
            <a:t>That’s fantastic</a:t>
          </a:r>
          <a:endParaRPr lang="en-ID" sz="4100" kern="1200" dirty="0"/>
        </a:p>
      </dsp:txBody>
      <dsp:txXfrm>
        <a:off x="6517140" y="1810908"/>
        <a:ext cx="3644672" cy="2430541"/>
      </dsp:txXfrm>
    </dsp:sp>
    <dsp:sp modelId="{E719F5E7-532E-45A3-B79E-6F3AD3EB0BFB}">
      <dsp:nvSpPr>
        <dsp:cNvPr id="0" name=""/>
        <dsp:cNvSpPr/>
      </dsp:nvSpPr>
      <dsp:spPr>
        <a:xfrm>
          <a:off x="1783926" y="2199089"/>
          <a:ext cx="3389059" cy="16942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2578100">
            <a:lnSpc>
              <a:spcPct val="90000"/>
            </a:lnSpc>
            <a:spcBef>
              <a:spcPct val="0"/>
            </a:spcBef>
            <a:spcAft>
              <a:spcPct val="35000"/>
            </a:spcAft>
            <a:buNone/>
          </a:pPr>
          <a:r>
            <a:rPr lang="en-US" sz="5800" kern="1200" dirty="0"/>
            <a:t>Emotive utterance</a:t>
          </a:r>
          <a:endParaRPr lang="en-ID" sz="5800" kern="1200" dirty="0"/>
        </a:p>
      </dsp:txBody>
      <dsp:txXfrm>
        <a:off x="1783926" y="2199089"/>
        <a:ext cx="3389059" cy="16942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427CC0-2B83-4DEB-BA0B-8B10B35198F3}">
      <dsp:nvSpPr>
        <dsp:cNvPr id="0" name=""/>
        <dsp:cNvSpPr/>
      </dsp:nvSpPr>
      <dsp:spPr>
        <a:xfrm>
          <a:off x="297546" y="0"/>
          <a:ext cx="6073482" cy="6074834"/>
        </a:xfrm>
        <a:prstGeom prst="circularArrow">
          <a:avLst>
            <a:gd name="adj1" fmla="val 10980"/>
            <a:gd name="adj2" fmla="val 1142322"/>
            <a:gd name="adj3" fmla="val 9000000"/>
            <a:gd name="adj4" fmla="val 10800000"/>
            <a:gd name="adj5" fmla="val 125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D13196-E380-4101-88F9-86C57AD65FDB}">
      <dsp:nvSpPr>
        <dsp:cNvPr id="0" name=""/>
        <dsp:cNvSpPr/>
      </dsp:nvSpPr>
      <dsp:spPr>
        <a:xfrm>
          <a:off x="6081720" y="1387228"/>
          <a:ext cx="4225232" cy="3277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285750" lvl="1" indent="-285750" algn="l" defTabSz="1644650">
            <a:lnSpc>
              <a:spcPct val="90000"/>
            </a:lnSpc>
            <a:spcBef>
              <a:spcPct val="0"/>
            </a:spcBef>
            <a:spcAft>
              <a:spcPct val="15000"/>
            </a:spcAft>
            <a:buChar char="•"/>
          </a:pPr>
          <a:r>
            <a:rPr lang="en-US" sz="3700" kern="1200" dirty="0"/>
            <a:t>An utterance is an act in itself spoken by somebody with relevant authority.</a:t>
          </a:r>
          <a:endParaRPr lang="en-ID" sz="3700" kern="1200" dirty="0"/>
        </a:p>
        <a:p>
          <a:pPr marL="285750" lvl="1" indent="-285750" algn="l" defTabSz="1644650">
            <a:lnSpc>
              <a:spcPct val="90000"/>
            </a:lnSpc>
            <a:spcBef>
              <a:spcPct val="0"/>
            </a:spcBef>
            <a:spcAft>
              <a:spcPct val="15000"/>
            </a:spcAft>
            <a:buChar char="•"/>
          </a:pPr>
          <a:r>
            <a:rPr lang="en-US" sz="3700" kern="1200" dirty="0"/>
            <a:t>I declare the bridge open </a:t>
          </a:r>
          <a:endParaRPr lang="en-ID" sz="3700" kern="1200" dirty="0"/>
        </a:p>
      </dsp:txBody>
      <dsp:txXfrm>
        <a:off x="6081720" y="1387228"/>
        <a:ext cx="4225232" cy="3277900"/>
      </dsp:txXfrm>
    </dsp:sp>
    <dsp:sp modelId="{E719F5E7-532E-45A3-B79E-6F3AD3EB0BFB}">
      <dsp:nvSpPr>
        <dsp:cNvPr id="0" name=""/>
        <dsp:cNvSpPr/>
      </dsp:nvSpPr>
      <dsp:spPr>
        <a:xfrm>
          <a:off x="1638786" y="2199089"/>
          <a:ext cx="3389059" cy="16942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en-US" sz="4800" kern="1200" dirty="0"/>
            <a:t>Performative utterance</a:t>
          </a:r>
          <a:endParaRPr lang="en-ID" sz="4800" kern="1200" dirty="0"/>
        </a:p>
      </dsp:txBody>
      <dsp:txXfrm>
        <a:off x="1638786" y="2199089"/>
        <a:ext cx="3389059" cy="16942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ED0E2-9333-493A-B12C-513B079A06BF}">
      <dsp:nvSpPr>
        <dsp:cNvPr id="0" name=""/>
        <dsp:cNvSpPr/>
      </dsp:nvSpPr>
      <dsp:spPr>
        <a:xfrm rot="16200000">
          <a:off x="384" y="757397"/>
          <a:ext cx="4407637" cy="4407637"/>
        </a:xfrm>
        <a:prstGeom prst="upArrow">
          <a:avLst>
            <a:gd name="adj1" fmla="val 50000"/>
            <a:gd name="adj2" fmla="val 35000"/>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r>
            <a:rPr lang="en-US" sz="6500" kern="1200" dirty="0"/>
            <a:t>Micro</a:t>
          </a:r>
          <a:endParaRPr lang="en-ID" sz="6500" kern="1200" dirty="0"/>
        </a:p>
      </dsp:txBody>
      <dsp:txXfrm rot="5400000">
        <a:off x="771720" y="1859306"/>
        <a:ext cx="3636301" cy="2203819"/>
      </dsp:txXfrm>
    </dsp:sp>
    <dsp:sp modelId="{A489184C-26CB-4C02-833B-C531432A32CE}">
      <dsp:nvSpPr>
        <dsp:cNvPr id="0" name=""/>
        <dsp:cNvSpPr/>
      </dsp:nvSpPr>
      <dsp:spPr>
        <a:xfrm rot="5400000">
          <a:off x="4850277" y="757397"/>
          <a:ext cx="4407637" cy="4407637"/>
        </a:xfrm>
        <a:prstGeom prst="upArrow">
          <a:avLst>
            <a:gd name="adj1" fmla="val 50000"/>
            <a:gd name="adj2" fmla="val 35000"/>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r>
            <a:rPr lang="en-US" sz="6500" kern="1200" dirty="0"/>
            <a:t>Macro</a:t>
          </a:r>
          <a:endParaRPr lang="en-ID" sz="6500" kern="1200" dirty="0"/>
        </a:p>
      </dsp:txBody>
      <dsp:txXfrm rot="-5400000">
        <a:off x="4850277" y="1859306"/>
        <a:ext cx="3636301" cy="22038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2FB26-BD41-400C-962C-412F6F8D22CD}">
      <dsp:nvSpPr>
        <dsp:cNvPr id="0" name=""/>
        <dsp:cNvSpPr/>
      </dsp:nvSpPr>
      <dsp:spPr>
        <a:xfrm>
          <a:off x="0" y="47596"/>
          <a:ext cx="11074400" cy="2267460"/>
        </a:xfrm>
        <a:prstGeom prst="roundRect">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l" defTabSz="2533650">
            <a:lnSpc>
              <a:spcPct val="90000"/>
            </a:lnSpc>
            <a:spcBef>
              <a:spcPct val="0"/>
            </a:spcBef>
            <a:spcAft>
              <a:spcPct val="35000"/>
            </a:spcAft>
            <a:buNone/>
          </a:pPr>
          <a:r>
            <a:rPr lang="en-US" sz="5700" kern="1200" dirty="0" err="1"/>
            <a:t>Microlinguistics</a:t>
          </a:r>
          <a:r>
            <a:rPr lang="en-US" sz="5700" kern="1200" dirty="0"/>
            <a:t> ( Concern only on the language itself)</a:t>
          </a:r>
          <a:endParaRPr lang="en-ID" sz="5700" kern="1200" dirty="0"/>
        </a:p>
      </dsp:txBody>
      <dsp:txXfrm>
        <a:off x="110688" y="158284"/>
        <a:ext cx="10853024" cy="2046084"/>
      </dsp:txXfrm>
    </dsp:sp>
    <dsp:sp modelId="{98A6A292-4288-406B-A056-B3D2AF7AE01F}">
      <dsp:nvSpPr>
        <dsp:cNvPr id="0" name=""/>
        <dsp:cNvSpPr/>
      </dsp:nvSpPr>
      <dsp:spPr>
        <a:xfrm>
          <a:off x="0" y="2315056"/>
          <a:ext cx="11074400" cy="377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1612" tIns="72390" rIns="405384" bIns="72390" numCol="1" spcCol="1270" anchor="t" anchorCtr="0">
          <a:noAutofit/>
        </a:bodyPr>
        <a:lstStyle/>
        <a:p>
          <a:pPr marL="285750" lvl="1" indent="-285750" algn="l" defTabSz="1955800">
            <a:lnSpc>
              <a:spcPct val="90000"/>
            </a:lnSpc>
            <a:spcBef>
              <a:spcPct val="0"/>
            </a:spcBef>
            <a:spcAft>
              <a:spcPct val="20000"/>
            </a:spcAft>
            <a:buChar char="•"/>
          </a:pPr>
          <a:r>
            <a:rPr lang="en-US" sz="4400" kern="1200" dirty="0"/>
            <a:t>Phonology</a:t>
          </a:r>
          <a:endParaRPr lang="en-ID" sz="4400" kern="1200" dirty="0"/>
        </a:p>
        <a:p>
          <a:pPr marL="285750" lvl="1" indent="-285750" algn="l" defTabSz="1955800">
            <a:lnSpc>
              <a:spcPct val="90000"/>
            </a:lnSpc>
            <a:spcBef>
              <a:spcPct val="0"/>
            </a:spcBef>
            <a:spcAft>
              <a:spcPct val="20000"/>
            </a:spcAft>
            <a:buChar char="•"/>
          </a:pPr>
          <a:r>
            <a:rPr lang="en-US" sz="4400" kern="1200"/>
            <a:t>Morphology</a:t>
          </a:r>
          <a:endParaRPr lang="en-US" sz="4400" kern="1200" dirty="0"/>
        </a:p>
        <a:p>
          <a:pPr marL="285750" lvl="1" indent="-285750" algn="l" defTabSz="1955800">
            <a:lnSpc>
              <a:spcPct val="90000"/>
            </a:lnSpc>
            <a:spcBef>
              <a:spcPct val="0"/>
            </a:spcBef>
            <a:spcAft>
              <a:spcPct val="20000"/>
            </a:spcAft>
            <a:buChar char="•"/>
          </a:pPr>
          <a:r>
            <a:rPr lang="en-US" sz="4400" kern="1200"/>
            <a:t>Syntax</a:t>
          </a:r>
          <a:endParaRPr lang="en-US" sz="4400" kern="1200" dirty="0"/>
        </a:p>
        <a:p>
          <a:pPr marL="285750" lvl="1" indent="-285750" algn="l" defTabSz="1955800">
            <a:lnSpc>
              <a:spcPct val="90000"/>
            </a:lnSpc>
            <a:spcBef>
              <a:spcPct val="0"/>
            </a:spcBef>
            <a:spcAft>
              <a:spcPct val="20000"/>
            </a:spcAft>
            <a:buChar char="•"/>
          </a:pPr>
          <a:r>
            <a:rPr lang="en-US" sz="4400" kern="1200"/>
            <a:t>Semantics </a:t>
          </a:r>
          <a:endParaRPr lang="en-US" sz="4400" kern="1200" dirty="0"/>
        </a:p>
        <a:p>
          <a:pPr marL="285750" lvl="1" indent="-285750" algn="l" defTabSz="1955800">
            <a:lnSpc>
              <a:spcPct val="90000"/>
            </a:lnSpc>
            <a:spcBef>
              <a:spcPct val="0"/>
            </a:spcBef>
            <a:spcAft>
              <a:spcPct val="20000"/>
            </a:spcAft>
            <a:buChar char="•"/>
          </a:pPr>
          <a:r>
            <a:rPr lang="en-US" sz="4400" kern="1200" dirty="0"/>
            <a:t>Pragmatics</a:t>
          </a:r>
        </a:p>
      </dsp:txBody>
      <dsp:txXfrm>
        <a:off x="0" y="2315056"/>
        <a:ext cx="11074400" cy="37756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946659-FAF5-481B-A3AA-F04179EF0E44}">
      <dsp:nvSpPr>
        <dsp:cNvPr id="0" name=""/>
        <dsp:cNvSpPr/>
      </dsp:nvSpPr>
      <dsp:spPr>
        <a:xfrm>
          <a:off x="0" y="7081632"/>
          <a:ext cx="12077700" cy="0"/>
        </a:xfrm>
        <a:prstGeom prst="line">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3E0FCA-944F-4199-8C52-B5201A9E9A1C}">
      <dsp:nvSpPr>
        <dsp:cNvPr id="0" name=""/>
        <dsp:cNvSpPr/>
      </dsp:nvSpPr>
      <dsp:spPr>
        <a:xfrm>
          <a:off x="0" y="5652690"/>
          <a:ext cx="12077700" cy="0"/>
        </a:xfrm>
        <a:prstGeom prst="line">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0C83D8-0173-428B-A8DA-F120BD6DDAC2}">
      <dsp:nvSpPr>
        <dsp:cNvPr id="0" name=""/>
        <dsp:cNvSpPr/>
      </dsp:nvSpPr>
      <dsp:spPr>
        <a:xfrm>
          <a:off x="0" y="4223748"/>
          <a:ext cx="12077700" cy="0"/>
        </a:xfrm>
        <a:prstGeom prst="line">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D9509B-CC13-4D7E-A05F-BFE9ABEA38F2}">
      <dsp:nvSpPr>
        <dsp:cNvPr id="0" name=""/>
        <dsp:cNvSpPr/>
      </dsp:nvSpPr>
      <dsp:spPr>
        <a:xfrm>
          <a:off x="0" y="2794806"/>
          <a:ext cx="12077700" cy="0"/>
        </a:xfrm>
        <a:prstGeom prst="line">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2BC902-072A-451C-86EB-437084D1EA5F}">
      <dsp:nvSpPr>
        <dsp:cNvPr id="0" name=""/>
        <dsp:cNvSpPr/>
      </dsp:nvSpPr>
      <dsp:spPr>
        <a:xfrm>
          <a:off x="0" y="1365864"/>
          <a:ext cx="12077700" cy="0"/>
        </a:xfrm>
        <a:prstGeom prst="line">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D46FDE-A304-444C-8FCE-03DAEB38E3AE}">
      <dsp:nvSpPr>
        <dsp:cNvPr id="0" name=""/>
        <dsp:cNvSpPr/>
      </dsp:nvSpPr>
      <dsp:spPr>
        <a:xfrm>
          <a:off x="3140202" y="4967"/>
          <a:ext cx="8937498" cy="1360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marL="0" lvl="0" indent="0" algn="l" defTabSz="1866900">
            <a:lnSpc>
              <a:spcPct val="90000"/>
            </a:lnSpc>
            <a:spcBef>
              <a:spcPct val="0"/>
            </a:spcBef>
            <a:spcAft>
              <a:spcPct val="35000"/>
            </a:spcAft>
            <a:buNone/>
          </a:pPr>
          <a:r>
            <a:rPr lang="en-US" sz="4200" kern="1200" dirty="0"/>
            <a:t>how speech sounds function</a:t>
          </a:r>
          <a:endParaRPr lang="en-ID" sz="4200" kern="1200" dirty="0"/>
        </a:p>
      </dsp:txBody>
      <dsp:txXfrm>
        <a:off x="3140202" y="4967"/>
        <a:ext cx="8937498" cy="1360897"/>
      </dsp:txXfrm>
    </dsp:sp>
    <dsp:sp modelId="{A25E12FA-C36E-4E1A-BD6F-29CC164926D8}">
      <dsp:nvSpPr>
        <dsp:cNvPr id="0" name=""/>
        <dsp:cNvSpPr/>
      </dsp:nvSpPr>
      <dsp:spPr>
        <a:xfrm>
          <a:off x="0" y="4967"/>
          <a:ext cx="3140202" cy="1360897"/>
        </a:xfrm>
        <a:prstGeom prst="round2SameRect">
          <a:avLst>
            <a:gd name="adj1" fmla="val 16670"/>
            <a:gd name="adj2" fmla="val 0"/>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1866900">
            <a:lnSpc>
              <a:spcPct val="90000"/>
            </a:lnSpc>
            <a:spcBef>
              <a:spcPct val="0"/>
            </a:spcBef>
            <a:spcAft>
              <a:spcPct val="35000"/>
            </a:spcAft>
            <a:buNone/>
          </a:pPr>
          <a:r>
            <a:rPr lang="en-US" sz="4200" kern="1200" dirty="0"/>
            <a:t>Phonology</a:t>
          </a:r>
          <a:endParaRPr lang="en-ID" sz="4200" kern="1200" dirty="0"/>
        </a:p>
      </dsp:txBody>
      <dsp:txXfrm>
        <a:off x="66445" y="71412"/>
        <a:ext cx="3007312" cy="1294452"/>
      </dsp:txXfrm>
    </dsp:sp>
    <dsp:sp modelId="{60959F07-4B24-4A90-AA27-B2BDFF378799}">
      <dsp:nvSpPr>
        <dsp:cNvPr id="0" name=""/>
        <dsp:cNvSpPr/>
      </dsp:nvSpPr>
      <dsp:spPr>
        <a:xfrm>
          <a:off x="3140202" y="1433909"/>
          <a:ext cx="8937498" cy="1360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marL="0" lvl="0" indent="0" algn="l" defTabSz="1866900">
            <a:lnSpc>
              <a:spcPct val="90000"/>
            </a:lnSpc>
            <a:spcBef>
              <a:spcPct val="0"/>
            </a:spcBef>
            <a:spcAft>
              <a:spcPct val="35000"/>
            </a:spcAft>
            <a:buNone/>
          </a:pPr>
          <a:r>
            <a:rPr lang="en-US" sz="4200" kern="1200" dirty="0"/>
            <a:t>how words are formed</a:t>
          </a:r>
          <a:endParaRPr lang="en-ID" sz="4200" kern="1200" dirty="0"/>
        </a:p>
      </dsp:txBody>
      <dsp:txXfrm>
        <a:off x="3140202" y="1433909"/>
        <a:ext cx="8937498" cy="1360897"/>
      </dsp:txXfrm>
    </dsp:sp>
    <dsp:sp modelId="{4A2EB9EF-DB78-4931-8165-4E7C626A40CC}">
      <dsp:nvSpPr>
        <dsp:cNvPr id="0" name=""/>
        <dsp:cNvSpPr/>
      </dsp:nvSpPr>
      <dsp:spPr>
        <a:xfrm>
          <a:off x="0" y="1433909"/>
          <a:ext cx="3140202" cy="1360897"/>
        </a:xfrm>
        <a:prstGeom prst="round2SameRect">
          <a:avLst>
            <a:gd name="adj1" fmla="val 16670"/>
            <a:gd name="adj2" fmla="val 0"/>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1866900">
            <a:lnSpc>
              <a:spcPct val="90000"/>
            </a:lnSpc>
            <a:spcBef>
              <a:spcPct val="0"/>
            </a:spcBef>
            <a:spcAft>
              <a:spcPct val="35000"/>
            </a:spcAft>
            <a:buNone/>
          </a:pPr>
          <a:r>
            <a:rPr lang="en-US" sz="4200" kern="1200" dirty="0"/>
            <a:t>Morphology</a:t>
          </a:r>
          <a:endParaRPr lang="en-ID" sz="4200" kern="1200" dirty="0"/>
        </a:p>
      </dsp:txBody>
      <dsp:txXfrm>
        <a:off x="66445" y="1500354"/>
        <a:ext cx="3007312" cy="1294452"/>
      </dsp:txXfrm>
    </dsp:sp>
    <dsp:sp modelId="{1DD7B106-799E-43C5-BA30-BCE7F79E6AFC}">
      <dsp:nvSpPr>
        <dsp:cNvPr id="0" name=""/>
        <dsp:cNvSpPr/>
      </dsp:nvSpPr>
      <dsp:spPr>
        <a:xfrm>
          <a:off x="3140202" y="2862851"/>
          <a:ext cx="8937498" cy="1360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marL="0" lvl="0" indent="0" algn="l" defTabSz="1866900">
            <a:lnSpc>
              <a:spcPct val="90000"/>
            </a:lnSpc>
            <a:spcBef>
              <a:spcPct val="0"/>
            </a:spcBef>
            <a:spcAft>
              <a:spcPct val="35000"/>
            </a:spcAft>
            <a:buNone/>
          </a:pPr>
          <a:r>
            <a:rPr lang="en-US" sz="4200" kern="1200"/>
            <a:t>how </a:t>
          </a:r>
          <a:r>
            <a:rPr lang="en-US" sz="4200" kern="1200" dirty="0"/>
            <a:t>phrases, clauses, and sentences are formed</a:t>
          </a:r>
          <a:endParaRPr lang="en-ID" sz="4200" kern="1200" dirty="0"/>
        </a:p>
      </dsp:txBody>
      <dsp:txXfrm>
        <a:off x="3140202" y="2862851"/>
        <a:ext cx="8937498" cy="1360897"/>
      </dsp:txXfrm>
    </dsp:sp>
    <dsp:sp modelId="{7041E07D-337B-4BF5-B8FD-C56E9408661C}">
      <dsp:nvSpPr>
        <dsp:cNvPr id="0" name=""/>
        <dsp:cNvSpPr/>
      </dsp:nvSpPr>
      <dsp:spPr>
        <a:xfrm>
          <a:off x="0" y="2862851"/>
          <a:ext cx="3140202" cy="1360897"/>
        </a:xfrm>
        <a:prstGeom prst="round2SameRect">
          <a:avLst>
            <a:gd name="adj1" fmla="val 16670"/>
            <a:gd name="adj2" fmla="val 0"/>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1866900">
            <a:lnSpc>
              <a:spcPct val="90000"/>
            </a:lnSpc>
            <a:spcBef>
              <a:spcPct val="0"/>
            </a:spcBef>
            <a:spcAft>
              <a:spcPct val="35000"/>
            </a:spcAft>
            <a:buNone/>
          </a:pPr>
          <a:r>
            <a:rPr lang="en-US" sz="4200" kern="1200" dirty="0"/>
            <a:t>Syntax</a:t>
          </a:r>
          <a:endParaRPr lang="en-ID" sz="4200" kern="1200" dirty="0"/>
        </a:p>
      </dsp:txBody>
      <dsp:txXfrm>
        <a:off x="66445" y="2929296"/>
        <a:ext cx="3007312" cy="1294452"/>
      </dsp:txXfrm>
    </dsp:sp>
    <dsp:sp modelId="{1277BF7E-F320-4118-B431-90CB9E99FAEF}">
      <dsp:nvSpPr>
        <dsp:cNvPr id="0" name=""/>
        <dsp:cNvSpPr/>
      </dsp:nvSpPr>
      <dsp:spPr>
        <a:xfrm>
          <a:off x="3140202" y="4291793"/>
          <a:ext cx="8937498" cy="1360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marL="0" lvl="0" indent="0" algn="l" defTabSz="1866900">
            <a:lnSpc>
              <a:spcPct val="90000"/>
            </a:lnSpc>
            <a:spcBef>
              <a:spcPct val="0"/>
            </a:spcBef>
            <a:spcAft>
              <a:spcPct val="35000"/>
            </a:spcAft>
            <a:buNone/>
          </a:pPr>
          <a:r>
            <a:rPr lang="en-US" sz="4200" kern="1200"/>
            <a:t>how </a:t>
          </a:r>
          <a:r>
            <a:rPr lang="en-US" sz="4200" kern="1200" dirty="0"/>
            <a:t>words form meaning</a:t>
          </a:r>
          <a:endParaRPr lang="en-ID" sz="4200" kern="1200" dirty="0"/>
        </a:p>
      </dsp:txBody>
      <dsp:txXfrm>
        <a:off x="3140202" y="4291793"/>
        <a:ext cx="8937498" cy="1360897"/>
      </dsp:txXfrm>
    </dsp:sp>
    <dsp:sp modelId="{7674E72D-6116-4EB6-94B8-FE32C2141C35}">
      <dsp:nvSpPr>
        <dsp:cNvPr id="0" name=""/>
        <dsp:cNvSpPr/>
      </dsp:nvSpPr>
      <dsp:spPr>
        <a:xfrm>
          <a:off x="0" y="4291793"/>
          <a:ext cx="3140202" cy="1360897"/>
        </a:xfrm>
        <a:prstGeom prst="round2SameRect">
          <a:avLst>
            <a:gd name="adj1" fmla="val 16670"/>
            <a:gd name="adj2" fmla="val 0"/>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1866900">
            <a:lnSpc>
              <a:spcPct val="90000"/>
            </a:lnSpc>
            <a:spcBef>
              <a:spcPct val="0"/>
            </a:spcBef>
            <a:spcAft>
              <a:spcPct val="35000"/>
            </a:spcAft>
            <a:buNone/>
          </a:pPr>
          <a:r>
            <a:rPr lang="en-US" sz="4200" kern="1200" dirty="0"/>
            <a:t>Semantics:</a:t>
          </a:r>
          <a:endParaRPr lang="en-ID" sz="4200" kern="1200" dirty="0"/>
        </a:p>
      </dsp:txBody>
      <dsp:txXfrm>
        <a:off x="66445" y="4358238"/>
        <a:ext cx="3007312" cy="1294452"/>
      </dsp:txXfrm>
    </dsp:sp>
    <dsp:sp modelId="{FCE089BD-B376-49D7-8810-E1A01E3C7562}">
      <dsp:nvSpPr>
        <dsp:cNvPr id="0" name=""/>
        <dsp:cNvSpPr/>
      </dsp:nvSpPr>
      <dsp:spPr>
        <a:xfrm>
          <a:off x="3140202" y="5720735"/>
          <a:ext cx="8937498" cy="1360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marL="0" lvl="0" indent="0" algn="l" defTabSz="1866900">
            <a:lnSpc>
              <a:spcPct val="90000"/>
            </a:lnSpc>
            <a:spcBef>
              <a:spcPct val="0"/>
            </a:spcBef>
            <a:spcAft>
              <a:spcPct val="35000"/>
            </a:spcAft>
            <a:buNone/>
          </a:pPr>
          <a:r>
            <a:rPr lang="en-US" sz="4200" kern="1200"/>
            <a:t>how </a:t>
          </a:r>
          <a:r>
            <a:rPr lang="en-US" sz="4200" kern="1200" dirty="0"/>
            <a:t>meaning is created by contexts</a:t>
          </a:r>
          <a:endParaRPr lang="en-ID" sz="4200" kern="1200" dirty="0"/>
        </a:p>
      </dsp:txBody>
      <dsp:txXfrm>
        <a:off x="3140202" y="5720735"/>
        <a:ext cx="8937498" cy="1360897"/>
      </dsp:txXfrm>
    </dsp:sp>
    <dsp:sp modelId="{A2960B20-79DA-441F-9C4D-801D2A5E0869}">
      <dsp:nvSpPr>
        <dsp:cNvPr id="0" name=""/>
        <dsp:cNvSpPr/>
      </dsp:nvSpPr>
      <dsp:spPr>
        <a:xfrm>
          <a:off x="0" y="5720735"/>
          <a:ext cx="3140202" cy="1360897"/>
        </a:xfrm>
        <a:prstGeom prst="round2SameRect">
          <a:avLst>
            <a:gd name="adj1" fmla="val 16670"/>
            <a:gd name="adj2" fmla="val 0"/>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1866900">
            <a:lnSpc>
              <a:spcPct val="90000"/>
            </a:lnSpc>
            <a:spcBef>
              <a:spcPct val="0"/>
            </a:spcBef>
            <a:spcAft>
              <a:spcPct val="35000"/>
            </a:spcAft>
            <a:buNone/>
          </a:pPr>
          <a:r>
            <a:rPr lang="en-US" sz="4200" kern="1200" dirty="0"/>
            <a:t>Pragmatics</a:t>
          </a:r>
          <a:endParaRPr lang="en-ID" sz="4200" kern="1200" dirty="0"/>
        </a:p>
      </dsp:txBody>
      <dsp:txXfrm>
        <a:off x="66445" y="5787180"/>
        <a:ext cx="3007312" cy="129445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2FB26-BD41-400C-962C-412F6F8D22CD}">
      <dsp:nvSpPr>
        <dsp:cNvPr id="0" name=""/>
        <dsp:cNvSpPr/>
      </dsp:nvSpPr>
      <dsp:spPr>
        <a:xfrm>
          <a:off x="0" y="398934"/>
          <a:ext cx="11074400" cy="1223235"/>
        </a:xfrm>
        <a:prstGeom prst="roundRect">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US" sz="5100" kern="1200" dirty="0" err="1"/>
            <a:t>Macrolinguistics</a:t>
          </a:r>
          <a:r>
            <a:rPr lang="en-US" sz="5100" kern="1200" dirty="0"/>
            <a:t> ( Apply broader views)</a:t>
          </a:r>
          <a:endParaRPr lang="en-ID" sz="5100" kern="1200" dirty="0"/>
        </a:p>
      </dsp:txBody>
      <dsp:txXfrm>
        <a:off x="59713" y="458647"/>
        <a:ext cx="10954974" cy="1103809"/>
      </dsp:txXfrm>
    </dsp:sp>
    <dsp:sp modelId="{98A6A292-4288-406B-A056-B3D2AF7AE01F}">
      <dsp:nvSpPr>
        <dsp:cNvPr id="0" name=""/>
        <dsp:cNvSpPr/>
      </dsp:nvSpPr>
      <dsp:spPr>
        <a:xfrm>
          <a:off x="0" y="1622169"/>
          <a:ext cx="11074400" cy="4117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1612" tIns="64770" rIns="362712" bIns="64770" numCol="1" spcCol="1270" anchor="t" anchorCtr="0">
          <a:noAutofit/>
        </a:bodyPr>
        <a:lstStyle/>
        <a:p>
          <a:pPr marL="285750" lvl="1" indent="-285750" algn="l" defTabSz="1778000">
            <a:lnSpc>
              <a:spcPct val="90000"/>
            </a:lnSpc>
            <a:spcBef>
              <a:spcPct val="0"/>
            </a:spcBef>
            <a:spcAft>
              <a:spcPct val="20000"/>
            </a:spcAft>
            <a:buChar char="•"/>
          </a:pPr>
          <a:r>
            <a:rPr lang="en-US" sz="4000" kern="1200"/>
            <a:t>Psycholinguistics</a:t>
          </a:r>
          <a:endParaRPr lang="en-ID" sz="4000" kern="1200" dirty="0"/>
        </a:p>
        <a:p>
          <a:pPr marL="285750" lvl="1" indent="-285750" algn="l" defTabSz="1778000">
            <a:lnSpc>
              <a:spcPct val="90000"/>
            </a:lnSpc>
            <a:spcBef>
              <a:spcPct val="0"/>
            </a:spcBef>
            <a:spcAft>
              <a:spcPct val="20000"/>
            </a:spcAft>
            <a:buChar char="•"/>
          </a:pPr>
          <a:r>
            <a:rPr lang="en-US" sz="4000" kern="1200"/>
            <a:t>Sociolinguistics</a:t>
          </a:r>
          <a:endParaRPr lang="en-US" sz="4000" kern="1200" dirty="0"/>
        </a:p>
        <a:p>
          <a:pPr marL="285750" lvl="1" indent="-285750" algn="l" defTabSz="1778000">
            <a:lnSpc>
              <a:spcPct val="90000"/>
            </a:lnSpc>
            <a:spcBef>
              <a:spcPct val="0"/>
            </a:spcBef>
            <a:spcAft>
              <a:spcPct val="20000"/>
            </a:spcAft>
            <a:buChar char="•"/>
          </a:pPr>
          <a:r>
            <a:rPr lang="en-US" sz="4000" kern="1200" dirty="0"/>
            <a:t>Neurolinguistics</a:t>
          </a:r>
        </a:p>
        <a:p>
          <a:pPr marL="285750" lvl="1" indent="-285750" algn="l" defTabSz="1778000">
            <a:lnSpc>
              <a:spcPct val="90000"/>
            </a:lnSpc>
            <a:spcBef>
              <a:spcPct val="0"/>
            </a:spcBef>
            <a:spcAft>
              <a:spcPct val="20000"/>
            </a:spcAft>
            <a:buChar char="•"/>
          </a:pPr>
          <a:r>
            <a:rPr lang="en-US" sz="4000" kern="1200" dirty="0"/>
            <a:t>Discourse Analysis</a:t>
          </a:r>
        </a:p>
        <a:p>
          <a:pPr marL="285750" lvl="1" indent="-285750" algn="l" defTabSz="1778000">
            <a:lnSpc>
              <a:spcPct val="90000"/>
            </a:lnSpc>
            <a:spcBef>
              <a:spcPct val="0"/>
            </a:spcBef>
            <a:spcAft>
              <a:spcPct val="20000"/>
            </a:spcAft>
            <a:buChar char="•"/>
          </a:pPr>
          <a:r>
            <a:rPr lang="en-US" sz="4000" kern="1200"/>
            <a:t>Computational linguistics</a:t>
          </a:r>
          <a:endParaRPr lang="en-US" sz="4000" kern="1200" dirty="0"/>
        </a:p>
        <a:p>
          <a:pPr marL="285750" lvl="1" indent="-285750" algn="l" defTabSz="1778000">
            <a:lnSpc>
              <a:spcPct val="90000"/>
            </a:lnSpc>
            <a:spcBef>
              <a:spcPct val="0"/>
            </a:spcBef>
            <a:spcAft>
              <a:spcPct val="20000"/>
            </a:spcAft>
            <a:buChar char="•"/>
          </a:pPr>
          <a:r>
            <a:rPr lang="en-US" sz="4000" kern="1200" dirty="0"/>
            <a:t>Historical linguistics</a:t>
          </a:r>
        </a:p>
      </dsp:txBody>
      <dsp:txXfrm>
        <a:off x="0" y="1622169"/>
        <a:ext cx="11074400" cy="411722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89FE5-9225-45CF-83A5-928F8E971889}">
      <dsp:nvSpPr>
        <dsp:cNvPr id="0" name=""/>
        <dsp:cNvSpPr/>
      </dsp:nvSpPr>
      <dsp:spPr>
        <a:xfrm>
          <a:off x="0" y="725624"/>
          <a:ext cx="3019425" cy="554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en-US" sz="2800" kern="1200" dirty="0"/>
            <a:t>Psycholinguistics: </a:t>
          </a:r>
          <a:endParaRPr lang="en-ID" sz="2800" kern="1200" dirty="0"/>
        </a:p>
      </dsp:txBody>
      <dsp:txXfrm>
        <a:off x="0" y="725624"/>
        <a:ext cx="3019425" cy="554400"/>
      </dsp:txXfrm>
    </dsp:sp>
    <dsp:sp modelId="{DB98F437-6D00-455F-AB9C-FFB5761DF4A5}">
      <dsp:nvSpPr>
        <dsp:cNvPr id="0" name=""/>
        <dsp:cNvSpPr/>
      </dsp:nvSpPr>
      <dsp:spPr>
        <a:xfrm>
          <a:off x="3019424" y="309824"/>
          <a:ext cx="603885" cy="1386000"/>
        </a:xfrm>
        <a:prstGeom prst="leftBrace">
          <a:avLst>
            <a:gd name="adj1" fmla="val 35000"/>
            <a:gd name="adj2" fmla="val 50000"/>
          </a:avLst>
        </a:prstGeom>
        <a:noFill/>
        <a:ln w="10795"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ED451B-A685-4FC0-B23E-9F9C5A9F4CFA}">
      <dsp:nvSpPr>
        <dsp:cNvPr id="0" name=""/>
        <dsp:cNvSpPr/>
      </dsp:nvSpPr>
      <dsp:spPr>
        <a:xfrm>
          <a:off x="3864863" y="309824"/>
          <a:ext cx="8212836" cy="1386000"/>
        </a:xfrm>
        <a:prstGeom prst="rect">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investigates and describes the psychological processes that make it possible for humans to master and use language</a:t>
          </a:r>
          <a:endParaRPr lang="en-ID" sz="2800" kern="1200" dirty="0"/>
        </a:p>
      </dsp:txBody>
      <dsp:txXfrm>
        <a:off x="3864863" y="309824"/>
        <a:ext cx="8212836" cy="1386000"/>
      </dsp:txXfrm>
    </dsp:sp>
    <dsp:sp modelId="{7161C8DC-24A3-4C28-A9D4-1A86ABD99491}">
      <dsp:nvSpPr>
        <dsp:cNvPr id="0" name=""/>
        <dsp:cNvSpPr/>
      </dsp:nvSpPr>
      <dsp:spPr>
        <a:xfrm>
          <a:off x="0" y="2021849"/>
          <a:ext cx="3019425" cy="554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en-US" sz="2800" kern="1200" dirty="0"/>
            <a:t>Sociolinguistics</a:t>
          </a:r>
          <a:endParaRPr lang="en-ID" sz="2800" kern="1200" dirty="0"/>
        </a:p>
      </dsp:txBody>
      <dsp:txXfrm>
        <a:off x="0" y="2021849"/>
        <a:ext cx="3019425" cy="554400"/>
      </dsp:txXfrm>
    </dsp:sp>
    <dsp:sp modelId="{4AA85D49-FD47-4E0B-8971-72CAFB76C4E0}">
      <dsp:nvSpPr>
        <dsp:cNvPr id="0" name=""/>
        <dsp:cNvSpPr/>
      </dsp:nvSpPr>
      <dsp:spPr>
        <a:xfrm>
          <a:off x="3019424" y="1796624"/>
          <a:ext cx="603885" cy="1004850"/>
        </a:xfrm>
        <a:prstGeom prst="leftBrace">
          <a:avLst>
            <a:gd name="adj1" fmla="val 35000"/>
            <a:gd name="adj2" fmla="val 50000"/>
          </a:avLst>
        </a:prstGeom>
        <a:noFill/>
        <a:ln w="10795"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FDFDE9-0A67-4078-8B3F-67280D2A4835}">
      <dsp:nvSpPr>
        <dsp:cNvPr id="0" name=""/>
        <dsp:cNvSpPr/>
      </dsp:nvSpPr>
      <dsp:spPr>
        <a:xfrm>
          <a:off x="3864863" y="1796624"/>
          <a:ext cx="8212836" cy="1004850"/>
        </a:xfrm>
        <a:prstGeom prst="rect">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how language use interacts with or is affected by social factors</a:t>
          </a:r>
          <a:endParaRPr lang="en-ID" sz="2800" kern="1200" dirty="0"/>
        </a:p>
      </dsp:txBody>
      <dsp:txXfrm>
        <a:off x="3864863" y="1796624"/>
        <a:ext cx="8212836" cy="1004850"/>
      </dsp:txXfrm>
    </dsp:sp>
    <dsp:sp modelId="{B6184F8A-8A05-40F8-B460-29412E6AE160}">
      <dsp:nvSpPr>
        <dsp:cNvPr id="0" name=""/>
        <dsp:cNvSpPr/>
      </dsp:nvSpPr>
      <dsp:spPr>
        <a:xfrm>
          <a:off x="0" y="3525975"/>
          <a:ext cx="3016476" cy="554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en-US" sz="2800" kern="1200" dirty="0"/>
            <a:t>Neurolinguistics</a:t>
          </a:r>
          <a:endParaRPr lang="en-ID" sz="2800" kern="1200" dirty="0"/>
        </a:p>
      </dsp:txBody>
      <dsp:txXfrm>
        <a:off x="0" y="3525975"/>
        <a:ext cx="3016476" cy="554400"/>
      </dsp:txXfrm>
    </dsp:sp>
    <dsp:sp modelId="{2AAF11AC-AB97-4034-A959-69280ACC6014}">
      <dsp:nvSpPr>
        <dsp:cNvPr id="0" name=""/>
        <dsp:cNvSpPr/>
      </dsp:nvSpPr>
      <dsp:spPr>
        <a:xfrm>
          <a:off x="3016476" y="2902274"/>
          <a:ext cx="603295" cy="1801800"/>
        </a:xfrm>
        <a:prstGeom prst="leftBrace">
          <a:avLst>
            <a:gd name="adj1" fmla="val 35000"/>
            <a:gd name="adj2" fmla="val 50000"/>
          </a:avLst>
        </a:prstGeom>
        <a:noFill/>
        <a:ln w="10795"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1FA0BC-AA9C-4591-BA2A-69C176837A8E}">
      <dsp:nvSpPr>
        <dsp:cNvPr id="0" name=""/>
        <dsp:cNvSpPr/>
      </dsp:nvSpPr>
      <dsp:spPr>
        <a:xfrm>
          <a:off x="3861089" y="2902274"/>
          <a:ext cx="8204815" cy="1801800"/>
        </a:xfrm>
        <a:prstGeom prst="rect">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how and where our brains store our knowledge of the language, what happens in our brains as we acquire that knowledge, and what happens as we use it in our everyday lives</a:t>
          </a:r>
          <a:endParaRPr lang="en-ID" sz="2800" kern="1200" dirty="0"/>
        </a:p>
      </dsp:txBody>
      <dsp:txXfrm>
        <a:off x="3861089" y="2902274"/>
        <a:ext cx="8204815" cy="1801800"/>
      </dsp:txXfrm>
    </dsp:sp>
    <dsp:sp modelId="{0888CE8A-56CA-41C7-8F84-953A2FE7E657}">
      <dsp:nvSpPr>
        <dsp:cNvPr id="0" name=""/>
        <dsp:cNvSpPr/>
      </dsp:nvSpPr>
      <dsp:spPr>
        <a:xfrm>
          <a:off x="0" y="4804875"/>
          <a:ext cx="3019425" cy="935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en-US" sz="2800" kern="1200" dirty="0"/>
            <a:t>Discourse analysis</a:t>
          </a:r>
          <a:endParaRPr lang="en-ID" sz="2800" kern="1200" dirty="0"/>
        </a:p>
      </dsp:txBody>
      <dsp:txXfrm>
        <a:off x="0" y="4804875"/>
        <a:ext cx="3019425" cy="935550"/>
      </dsp:txXfrm>
    </dsp:sp>
    <dsp:sp modelId="{C76AB819-06ED-4095-B416-FDC3DD0C9C43}">
      <dsp:nvSpPr>
        <dsp:cNvPr id="0" name=""/>
        <dsp:cNvSpPr/>
      </dsp:nvSpPr>
      <dsp:spPr>
        <a:xfrm>
          <a:off x="3019424" y="4804875"/>
          <a:ext cx="603885" cy="935550"/>
        </a:xfrm>
        <a:prstGeom prst="leftBrace">
          <a:avLst>
            <a:gd name="adj1" fmla="val 35000"/>
            <a:gd name="adj2" fmla="val 50000"/>
          </a:avLst>
        </a:prstGeom>
        <a:noFill/>
        <a:ln w="10795"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B51865-6EDA-4DE6-B8E5-89EB7C97CFE4}">
      <dsp:nvSpPr>
        <dsp:cNvPr id="0" name=""/>
        <dsp:cNvSpPr/>
      </dsp:nvSpPr>
      <dsp:spPr>
        <a:xfrm>
          <a:off x="3864863" y="4804875"/>
          <a:ext cx="8212836" cy="935550"/>
        </a:xfrm>
        <a:prstGeom prst="rect">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how language is used in social contexts</a:t>
          </a:r>
          <a:endParaRPr lang="en-ID" sz="2800" kern="1200" dirty="0"/>
        </a:p>
      </dsp:txBody>
      <dsp:txXfrm>
        <a:off x="3864863" y="4804875"/>
        <a:ext cx="8212836" cy="935550"/>
      </dsp:txXfrm>
    </dsp:sp>
    <dsp:sp modelId="{2E68D47A-579C-46E0-A376-B47EB54B8B5B}">
      <dsp:nvSpPr>
        <dsp:cNvPr id="0" name=""/>
        <dsp:cNvSpPr/>
      </dsp:nvSpPr>
      <dsp:spPr>
        <a:xfrm>
          <a:off x="0" y="5841225"/>
          <a:ext cx="3019425" cy="935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en-US" sz="2800" kern="1200" dirty="0"/>
            <a:t>Computational linguistics</a:t>
          </a:r>
          <a:endParaRPr lang="en-ID" sz="2800" kern="1200" dirty="0"/>
        </a:p>
      </dsp:txBody>
      <dsp:txXfrm>
        <a:off x="0" y="5841225"/>
        <a:ext cx="3019425" cy="935550"/>
      </dsp:txXfrm>
    </dsp:sp>
    <dsp:sp modelId="{3342E1FA-EE74-46C4-9A17-3CC7B13209E1}">
      <dsp:nvSpPr>
        <dsp:cNvPr id="0" name=""/>
        <dsp:cNvSpPr/>
      </dsp:nvSpPr>
      <dsp:spPr>
        <a:xfrm>
          <a:off x="3019424" y="5841225"/>
          <a:ext cx="603885" cy="935550"/>
        </a:xfrm>
        <a:prstGeom prst="leftBrace">
          <a:avLst>
            <a:gd name="adj1" fmla="val 35000"/>
            <a:gd name="adj2" fmla="val 50000"/>
          </a:avLst>
        </a:prstGeom>
        <a:noFill/>
        <a:ln w="10795"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6BD73E-8BD8-4206-84A4-866ADA7FDFDE}">
      <dsp:nvSpPr>
        <dsp:cNvPr id="0" name=""/>
        <dsp:cNvSpPr/>
      </dsp:nvSpPr>
      <dsp:spPr>
        <a:xfrm>
          <a:off x="3864863" y="5841225"/>
          <a:ext cx="8212836" cy="935550"/>
        </a:xfrm>
        <a:prstGeom prst="rect">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how computer science are applied to linguistics</a:t>
          </a:r>
          <a:endParaRPr lang="en-ID" sz="2800" kern="1200" dirty="0"/>
        </a:p>
      </dsp:txBody>
      <dsp:txXfrm>
        <a:off x="3864863" y="5841225"/>
        <a:ext cx="8212836" cy="935550"/>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019AB3-E065-414A-98A3-3439C29552E9}" type="datetimeFigureOut">
              <a:rPr lang="en-ID" smtClean="0"/>
              <a:t>06/03/2025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18F401-7F4E-4DB0-AD75-B043E1B0CBA9}" type="slidenum">
              <a:rPr lang="en-ID" smtClean="0"/>
              <a:t>‹#›</a:t>
            </a:fld>
            <a:endParaRPr lang="en-ID"/>
          </a:p>
        </p:txBody>
      </p:sp>
    </p:spTree>
    <p:extLst>
      <p:ext uri="{BB962C8B-B14F-4D97-AF65-F5344CB8AC3E}">
        <p14:creationId xmlns:p14="http://schemas.microsoft.com/office/powerpoint/2010/main" val="3326909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dirty="0"/>
          </a:p>
        </p:txBody>
      </p:sp>
      <p:sp>
        <p:nvSpPr>
          <p:cNvPr id="4" name="Slide Number Placeholder 3"/>
          <p:cNvSpPr>
            <a:spLocks noGrp="1"/>
          </p:cNvSpPr>
          <p:nvPr>
            <p:ph type="sldNum" sz="quarter" idx="5"/>
          </p:nvPr>
        </p:nvSpPr>
        <p:spPr/>
        <p:txBody>
          <a:bodyPr/>
          <a:lstStyle/>
          <a:p>
            <a:fld id="{6418F401-7F4E-4DB0-AD75-B043E1B0CBA9}" type="slidenum">
              <a:rPr lang="en-ID" smtClean="0"/>
              <a:t>21</a:t>
            </a:fld>
            <a:endParaRPr lang="en-ID"/>
          </a:p>
        </p:txBody>
      </p:sp>
    </p:spTree>
    <p:extLst>
      <p:ext uri="{BB962C8B-B14F-4D97-AF65-F5344CB8AC3E}">
        <p14:creationId xmlns:p14="http://schemas.microsoft.com/office/powerpoint/2010/main" val="1154341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6D7DF2-6FC7-5BAB-07DE-D6139DC9D7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41D0F7-CB2E-B655-706C-C6B9A1BE38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1312B1-04C7-623E-C2F8-3D2BD3DF7227}"/>
              </a:ext>
            </a:extLst>
          </p:cNvPr>
          <p:cNvSpPr>
            <a:spLocks noGrp="1"/>
          </p:cNvSpPr>
          <p:nvPr>
            <p:ph type="body" idx="1"/>
          </p:nvPr>
        </p:nvSpPr>
        <p:spPr/>
        <p:txBody>
          <a:bodyPr/>
          <a:lstStyle/>
          <a:p>
            <a:endParaRPr lang="en-ID" dirty="0"/>
          </a:p>
        </p:txBody>
      </p:sp>
      <p:sp>
        <p:nvSpPr>
          <p:cNvPr id="4" name="Slide Number Placeholder 3">
            <a:extLst>
              <a:ext uri="{FF2B5EF4-FFF2-40B4-BE49-F238E27FC236}">
                <a16:creationId xmlns:a16="http://schemas.microsoft.com/office/drawing/2014/main" id="{C908FC68-2F95-0528-56AB-0DFD8C04A407}"/>
              </a:ext>
            </a:extLst>
          </p:cNvPr>
          <p:cNvSpPr>
            <a:spLocks noGrp="1"/>
          </p:cNvSpPr>
          <p:nvPr>
            <p:ph type="sldNum" sz="quarter" idx="5"/>
          </p:nvPr>
        </p:nvSpPr>
        <p:spPr/>
        <p:txBody>
          <a:bodyPr/>
          <a:lstStyle/>
          <a:p>
            <a:fld id="{6418F401-7F4E-4DB0-AD75-B043E1B0CBA9}" type="slidenum">
              <a:rPr lang="en-ID" smtClean="0"/>
              <a:t>23</a:t>
            </a:fld>
            <a:endParaRPr lang="en-ID"/>
          </a:p>
        </p:txBody>
      </p:sp>
    </p:spTree>
    <p:extLst>
      <p:ext uri="{BB962C8B-B14F-4D97-AF65-F5344CB8AC3E}">
        <p14:creationId xmlns:p14="http://schemas.microsoft.com/office/powerpoint/2010/main" val="3414551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dirty="0"/>
          </a:p>
        </p:txBody>
      </p:sp>
      <p:sp>
        <p:nvSpPr>
          <p:cNvPr id="4" name="Slide Number Placeholder 3"/>
          <p:cNvSpPr>
            <a:spLocks noGrp="1"/>
          </p:cNvSpPr>
          <p:nvPr>
            <p:ph type="sldNum" sz="quarter" idx="5"/>
          </p:nvPr>
        </p:nvSpPr>
        <p:spPr/>
        <p:txBody>
          <a:bodyPr/>
          <a:lstStyle/>
          <a:p>
            <a:fld id="{6418F401-7F4E-4DB0-AD75-B043E1B0CBA9}" type="slidenum">
              <a:rPr lang="en-ID" smtClean="0"/>
              <a:t>29</a:t>
            </a:fld>
            <a:endParaRPr lang="en-ID"/>
          </a:p>
        </p:txBody>
      </p:sp>
    </p:spTree>
    <p:extLst>
      <p:ext uri="{BB962C8B-B14F-4D97-AF65-F5344CB8AC3E}">
        <p14:creationId xmlns:p14="http://schemas.microsoft.com/office/powerpoint/2010/main" val="553654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AD098D-4ACE-7C06-8B10-1303B121E5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A35071-C930-0235-120D-E1F36727EC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1C1AEF-2669-879A-1637-A0990F59D80B}"/>
              </a:ext>
            </a:extLst>
          </p:cNvPr>
          <p:cNvSpPr>
            <a:spLocks noGrp="1"/>
          </p:cNvSpPr>
          <p:nvPr>
            <p:ph type="body" idx="1"/>
          </p:nvPr>
        </p:nvSpPr>
        <p:spPr/>
        <p:txBody>
          <a:bodyPr/>
          <a:lstStyle/>
          <a:p>
            <a:endParaRPr lang="en-ID" dirty="0"/>
          </a:p>
        </p:txBody>
      </p:sp>
      <p:sp>
        <p:nvSpPr>
          <p:cNvPr id="4" name="Slide Number Placeholder 3">
            <a:extLst>
              <a:ext uri="{FF2B5EF4-FFF2-40B4-BE49-F238E27FC236}">
                <a16:creationId xmlns:a16="http://schemas.microsoft.com/office/drawing/2014/main" id="{8FB9FA5C-C420-D13F-58A6-B81A7B03BB9D}"/>
              </a:ext>
            </a:extLst>
          </p:cNvPr>
          <p:cNvSpPr>
            <a:spLocks noGrp="1"/>
          </p:cNvSpPr>
          <p:nvPr>
            <p:ph type="sldNum" sz="quarter" idx="5"/>
          </p:nvPr>
        </p:nvSpPr>
        <p:spPr/>
        <p:txBody>
          <a:bodyPr/>
          <a:lstStyle/>
          <a:p>
            <a:fld id="{6418F401-7F4E-4DB0-AD75-B043E1B0CBA9}" type="slidenum">
              <a:rPr lang="en-ID" smtClean="0"/>
              <a:t>30</a:t>
            </a:fld>
            <a:endParaRPr lang="en-ID"/>
          </a:p>
        </p:txBody>
      </p:sp>
    </p:spTree>
    <p:extLst>
      <p:ext uri="{BB962C8B-B14F-4D97-AF65-F5344CB8AC3E}">
        <p14:creationId xmlns:p14="http://schemas.microsoft.com/office/powerpoint/2010/main" val="2026941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61C67-897E-D7C2-449C-C1195BC252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A43389-1516-7E99-9CBC-1CB6FEC9C1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9EC593-6658-9D34-555C-E071B56D5D4A}"/>
              </a:ext>
            </a:extLst>
          </p:cNvPr>
          <p:cNvSpPr>
            <a:spLocks noGrp="1"/>
          </p:cNvSpPr>
          <p:nvPr>
            <p:ph type="body" idx="1"/>
          </p:nvPr>
        </p:nvSpPr>
        <p:spPr/>
        <p:txBody>
          <a:bodyPr/>
          <a:lstStyle/>
          <a:p>
            <a:endParaRPr lang="en-ID" dirty="0"/>
          </a:p>
        </p:txBody>
      </p:sp>
      <p:sp>
        <p:nvSpPr>
          <p:cNvPr id="4" name="Slide Number Placeholder 3">
            <a:extLst>
              <a:ext uri="{FF2B5EF4-FFF2-40B4-BE49-F238E27FC236}">
                <a16:creationId xmlns:a16="http://schemas.microsoft.com/office/drawing/2014/main" id="{842831BB-4DC4-6DC0-B64F-B598EDBD3EBE}"/>
              </a:ext>
            </a:extLst>
          </p:cNvPr>
          <p:cNvSpPr>
            <a:spLocks noGrp="1"/>
          </p:cNvSpPr>
          <p:nvPr>
            <p:ph type="sldNum" sz="quarter" idx="5"/>
          </p:nvPr>
        </p:nvSpPr>
        <p:spPr/>
        <p:txBody>
          <a:bodyPr/>
          <a:lstStyle/>
          <a:p>
            <a:fld id="{6418F401-7F4E-4DB0-AD75-B043E1B0CBA9}" type="slidenum">
              <a:rPr lang="en-ID" smtClean="0"/>
              <a:t>31</a:t>
            </a:fld>
            <a:endParaRPr lang="en-ID"/>
          </a:p>
        </p:txBody>
      </p:sp>
    </p:spTree>
    <p:extLst>
      <p:ext uri="{BB962C8B-B14F-4D97-AF65-F5344CB8AC3E}">
        <p14:creationId xmlns:p14="http://schemas.microsoft.com/office/powerpoint/2010/main" val="3606776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FC41F-1F84-3BFA-EFC0-A86E340900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36AFB2-DCC6-B8B9-07D3-9DCEEA457D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E3F07D-3801-E144-B25D-B3105826864B}"/>
              </a:ext>
            </a:extLst>
          </p:cNvPr>
          <p:cNvSpPr>
            <a:spLocks noGrp="1"/>
          </p:cNvSpPr>
          <p:nvPr>
            <p:ph type="body" idx="1"/>
          </p:nvPr>
        </p:nvSpPr>
        <p:spPr/>
        <p:txBody>
          <a:bodyPr/>
          <a:lstStyle/>
          <a:p>
            <a:endParaRPr lang="en-ID" dirty="0"/>
          </a:p>
        </p:txBody>
      </p:sp>
      <p:sp>
        <p:nvSpPr>
          <p:cNvPr id="4" name="Slide Number Placeholder 3">
            <a:extLst>
              <a:ext uri="{FF2B5EF4-FFF2-40B4-BE49-F238E27FC236}">
                <a16:creationId xmlns:a16="http://schemas.microsoft.com/office/drawing/2014/main" id="{8257E46C-1942-1BEF-90FA-FB47534C1E70}"/>
              </a:ext>
            </a:extLst>
          </p:cNvPr>
          <p:cNvSpPr>
            <a:spLocks noGrp="1"/>
          </p:cNvSpPr>
          <p:nvPr>
            <p:ph type="sldNum" sz="quarter" idx="5"/>
          </p:nvPr>
        </p:nvSpPr>
        <p:spPr/>
        <p:txBody>
          <a:bodyPr/>
          <a:lstStyle/>
          <a:p>
            <a:fld id="{6418F401-7F4E-4DB0-AD75-B043E1B0CBA9}" type="slidenum">
              <a:rPr lang="en-ID" smtClean="0"/>
              <a:t>32</a:t>
            </a:fld>
            <a:endParaRPr lang="en-ID"/>
          </a:p>
        </p:txBody>
      </p:sp>
    </p:spTree>
    <p:extLst>
      <p:ext uri="{BB962C8B-B14F-4D97-AF65-F5344CB8AC3E}">
        <p14:creationId xmlns:p14="http://schemas.microsoft.com/office/powerpoint/2010/main" val="1664071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722E56-FF32-4BA4-B32A-D4C2F0C6C253}" type="datetimeFigureOut">
              <a:rPr lang="en-ID" smtClean="0"/>
              <a:t>06/03/2025</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ED2F3DB-CCDA-4D95-B59D-780973D8254D}" type="slidenum">
              <a:rPr lang="en-ID" smtClean="0"/>
              <a:t>‹#›</a:t>
            </a:fld>
            <a:endParaRPr lang="en-ID"/>
          </a:p>
        </p:txBody>
      </p:sp>
    </p:spTree>
    <p:extLst>
      <p:ext uri="{BB962C8B-B14F-4D97-AF65-F5344CB8AC3E}">
        <p14:creationId xmlns:p14="http://schemas.microsoft.com/office/powerpoint/2010/main" val="4038974501"/>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722E56-FF32-4BA4-B32A-D4C2F0C6C253}" type="datetimeFigureOut">
              <a:rPr lang="en-ID" smtClean="0"/>
              <a:t>06/03/2025</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EED2F3DB-CCDA-4D95-B59D-780973D8254D}" type="slidenum">
              <a:rPr lang="en-ID" smtClean="0"/>
              <a:t>‹#›</a:t>
            </a:fld>
            <a:endParaRPr lang="en-ID"/>
          </a:p>
        </p:txBody>
      </p:sp>
    </p:spTree>
    <p:extLst>
      <p:ext uri="{BB962C8B-B14F-4D97-AF65-F5344CB8AC3E}">
        <p14:creationId xmlns:p14="http://schemas.microsoft.com/office/powerpoint/2010/main" val="1582429493"/>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722E56-FF32-4BA4-B32A-D4C2F0C6C253}" type="datetimeFigureOut">
              <a:rPr lang="en-ID" smtClean="0"/>
              <a:t>06/03/2025</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EED2F3DB-CCDA-4D95-B59D-780973D8254D}" type="slidenum">
              <a:rPr lang="en-ID" smtClean="0"/>
              <a:t>‹#›</a:t>
            </a:fld>
            <a:endParaRPr lang="en-ID"/>
          </a:p>
        </p:txBody>
      </p:sp>
    </p:spTree>
    <p:extLst>
      <p:ext uri="{BB962C8B-B14F-4D97-AF65-F5344CB8AC3E}">
        <p14:creationId xmlns:p14="http://schemas.microsoft.com/office/powerpoint/2010/main" val="3119102090"/>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722E56-FF32-4BA4-B32A-D4C2F0C6C253}" type="datetimeFigureOut">
              <a:rPr lang="en-ID" smtClean="0"/>
              <a:t>06/03/2025</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ED2F3DB-CCDA-4D95-B59D-780973D8254D}" type="slidenum">
              <a:rPr lang="en-ID" smtClean="0"/>
              <a:t>‹#›</a:t>
            </a:fld>
            <a:endParaRPr lang="en-ID"/>
          </a:p>
        </p:txBody>
      </p:sp>
    </p:spTree>
    <p:extLst>
      <p:ext uri="{BB962C8B-B14F-4D97-AF65-F5344CB8AC3E}">
        <p14:creationId xmlns:p14="http://schemas.microsoft.com/office/powerpoint/2010/main" val="1915154904"/>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722E56-FF32-4BA4-B32A-D4C2F0C6C253}" type="datetimeFigureOut">
              <a:rPr lang="en-ID" smtClean="0"/>
              <a:t>06/03/2025</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ED2F3DB-CCDA-4D95-B59D-780973D8254D}" type="slidenum">
              <a:rPr lang="en-ID" smtClean="0"/>
              <a:t>‹#›</a:t>
            </a:fld>
            <a:endParaRPr lang="en-ID"/>
          </a:p>
        </p:txBody>
      </p:sp>
    </p:spTree>
    <p:extLst>
      <p:ext uri="{BB962C8B-B14F-4D97-AF65-F5344CB8AC3E}">
        <p14:creationId xmlns:p14="http://schemas.microsoft.com/office/powerpoint/2010/main" val="819424158"/>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1722E56-FF32-4BA4-B32A-D4C2F0C6C253}" type="datetimeFigureOut">
              <a:rPr lang="en-ID" smtClean="0"/>
              <a:t>06/03/2025</a:t>
            </a:fld>
            <a:endParaRPr lang="en-ID"/>
          </a:p>
        </p:txBody>
      </p:sp>
      <p:sp>
        <p:nvSpPr>
          <p:cNvPr id="9" name="Footer Placeholder 8"/>
          <p:cNvSpPr>
            <a:spLocks noGrp="1"/>
          </p:cNvSpPr>
          <p:nvPr>
            <p:ph type="ftr" sz="quarter" idx="11"/>
          </p:nvPr>
        </p:nvSpPr>
        <p:spPr/>
        <p:txBody>
          <a:bodyPr/>
          <a:lstStyle/>
          <a:p>
            <a:endParaRPr lang="en-ID"/>
          </a:p>
        </p:txBody>
      </p:sp>
      <p:sp>
        <p:nvSpPr>
          <p:cNvPr id="10" name="Slide Number Placeholder 9"/>
          <p:cNvSpPr>
            <a:spLocks noGrp="1"/>
          </p:cNvSpPr>
          <p:nvPr>
            <p:ph type="sldNum" sz="quarter" idx="12"/>
          </p:nvPr>
        </p:nvSpPr>
        <p:spPr/>
        <p:txBody>
          <a:bodyPr/>
          <a:lstStyle/>
          <a:p>
            <a:fld id="{EED2F3DB-CCDA-4D95-B59D-780973D8254D}" type="slidenum">
              <a:rPr lang="en-ID" smtClean="0"/>
              <a:t>‹#›</a:t>
            </a:fld>
            <a:endParaRPr lang="en-ID"/>
          </a:p>
        </p:txBody>
      </p:sp>
    </p:spTree>
    <p:extLst>
      <p:ext uri="{BB962C8B-B14F-4D97-AF65-F5344CB8AC3E}">
        <p14:creationId xmlns:p14="http://schemas.microsoft.com/office/powerpoint/2010/main" val="1467202491"/>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1722E56-FF32-4BA4-B32A-D4C2F0C6C253}" type="datetimeFigureOut">
              <a:rPr lang="en-ID" smtClean="0"/>
              <a:t>06/03/2025</a:t>
            </a:fld>
            <a:endParaRPr lang="en-ID"/>
          </a:p>
        </p:txBody>
      </p:sp>
      <p:sp>
        <p:nvSpPr>
          <p:cNvPr id="11" name="Footer Placeholder 10"/>
          <p:cNvSpPr>
            <a:spLocks noGrp="1"/>
          </p:cNvSpPr>
          <p:nvPr>
            <p:ph type="ftr" sz="quarter" idx="11"/>
          </p:nvPr>
        </p:nvSpPr>
        <p:spPr/>
        <p:txBody>
          <a:bodyPr/>
          <a:lstStyle/>
          <a:p>
            <a:endParaRPr lang="en-ID"/>
          </a:p>
        </p:txBody>
      </p:sp>
      <p:sp>
        <p:nvSpPr>
          <p:cNvPr id="12" name="Slide Number Placeholder 11"/>
          <p:cNvSpPr>
            <a:spLocks noGrp="1"/>
          </p:cNvSpPr>
          <p:nvPr>
            <p:ph type="sldNum" sz="quarter" idx="12"/>
          </p:nvPr>
        </p:nvSpPr>
        <p:spPr/>
        <p:txBody>
          <a:bodyPr/>
          <a:lstStyle/>
          <a:p>
            <a:fld id="{EED2F3DB-CCDA-4D95-B59D-780973D8254D}" type="slidenum">
              <a:rPr lang="en-ID" smtClean="0"/>
              <a:t>‹#›</a:t>
            </a:fld>
            <a:endParaRPr lang="en-ID"/>
          </a:p>
        </p:txBody>
      </p:sp>
    </p:spTree>
    <p:extLst>
      <p:ext uri="{BB962C8B-B14F-4D97-AF65-F5344CB8AC3E}">
        <p14:creationId xmlns:p14="http://schemas.microsoft.com/office/powerpoint/2010/main" val="3460001750"/>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1722E56-FF32-4BA4-B32A-D4C2F0C6C253}" type="datetimeFigureOut">
              <a:rPr lang="en-ID" smtClean="0"/>
              <a:t>06/03/2025</a:t>
            </a:fld>
            <a:endParaRPr lang="en-ID"/>
          </a:p>
        </p:txBody>
      </p:sp>
      <p:sp>
        <p:nvSpPr>
          <p:cNvPr id="7" name="Footer Placeholder 6"/>
          <p:cNvSpPr>
            <a:spLocks noGrp="1"/>
          </p:cNvSpPr>
          <p:nvPr>
            <p:ph type="ftr" sz="quarter" idx="11"/>
          </p:nvPr>
        </p:nvSpPr>
        <p:spPr/>
        <p:txBody>
          <a:bodyPr/>
          <a:lstStyle/>
          <a:p>
            <a:endParaRPr lang="en-ID"/>
          </a:p>
        </p:txBody>
      </p:sp>
      <p:sp>
        <p:nvSpPr>
          <p:cNvPr id="8" name="Slide Number Placeholder 7"/>
          <p:cNvSpPr>
            <a:spLocks noGrp="1"/>
          </p:cNvSpPr>
          <p:nvPr>
            <p:ph type="sldNum" sz="quarter" idx="12"/>
          </p:nvPr>
        </p:nvSpPr>
        <p:spPr/>
        <p:txBody>
          <a:bodyPr/>
          <a:lstStyle/>
          <a:p>
            <a:fld id="{EED2F3DB-CCDA-4D95-B59D-780973D8254D}" type="slidenum">
              <a:rPr lang="en-ID" smtClean="0"/>
              <a:t>‹#›</a:t>
            </a:fld>
            <a:endParaRPr lang="en-ID"/>
          </a:p>
        </p:txBody>
      </p:sp>
    </p:spTree>
    <p:extLst>
      <p:ext uri="{BB962C8B-B14F-4D97-AF65-F5344CB8AC3E}">
        <p14:creationId xmlns:p14="http://schemas.microsoft.com/office/powerpoint/2010/main" val="4047943444"/>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1722E56-FF32-4BA4-B32A-D4C2F0C6C253}" type="datetimeFigureOut">
              <a:rPr lang="en-ID" smtClean="0"/>
              <a:t>06/03/2025</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EED2F3DB-CCDA-4D95-B59D-780973D8254D}" type="slidenum">
              <a:rPr lang="en-ID" smtClean="0"/>
              <a:t>‹#›</a:t>
            </a:fld>
            <a:endParaRPr lang="en-ID"/>
          </a:p>
        </p:txBody>
      </p:sp>
    </p:spTree>
    <p:extLst>
      <p:ext uri="{BB962C8B-B14F-4D97-AF65-F5344CB8AC3E}">
        <p14:creationId xmlns:p14="http://schemas.microsoft.com/office/powerpoint/2010/main" val="3531451782"/>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1722E56-FF32-4BA4-B32A-D4C2F0C6C253}" type="datetimeFigureOut">
              <a:rPr lang="en-ID" smtClean="0"/>
              <a:t>06/03/2025</a:t>
            </a:fld>
            <a:endParaRPr lang="en-ID"/>
          </a:p>
        </p:txBody>
      </p:sp>
      <p:sp>
        <p:nvSpPr>
          <p:cNvPr id="9" name="Footer Placeholder 8"/>
          <p:cNvSpPr>
            <a:spLocks noGrp="1"/>
          </p:cNvSpPr>
          <p:nvPr>
            <p:ph type="ftr" sz="quarter" idx="11"/>
          </p:nvPr>
        </p:nvSpPr>
        <p:spPr/>
        <p:txBody>
          <a:bodyPr/>
          <a:lstStyle/>
          <a:p>
            <a:endParaRPr lang="en-ID"/>
          </a:p>
        </p:txBody>
      </p:sp>
      <p:sp>
        <p:nvSpPr>
          <p:cNvPr id="10" name="Slide Number Placeholder 9"/>
          <p:cNvSpPr>
            <a:spLocks noGrp="1"/>
          </p:cNvSpPr>
          <p:nvPr>
            <p:ph type="sldNum" sz="quarter" idx="12"/>
          </p:nvPr>
        </p:nvSpPr>
        <p:spPr/>
        <p:txBody>
          <a:bodyPr/>
          <a:lstStyle/>
          <a:p>
            <a:fld id="{EED2F3DB-CCDA-4D95-B59D-780973D8254D}" type="slidenum">
              <a:rPr lang="en-ID" smtClean="0"/>
              <a:t>‹#›</a:t>
            </a:fld>
            <a:endParaRPr lang="en-ID"/>
          </a:p>
        </p:txBody>
      </p:sp>
    </p:spTree>
    <p:extLst>
      <p:ext uri="{BB962C8B-B14F-4D97-AF65-F5344CB8AC3E}">
        <p14:creationId xmlns:p14="http://schemas.microsoft.com/office/powerpoint/2010/main" val="2917127247"/>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1722E56-FF32-4BA4-B32A-D4C2F0C6C253}" type="datetimeFigureOut">
              <a:rPr lang="en-ID" smtClean="0"/>
              <a:t>06/03/2025</a:t>
            </a:fld>
            <a:endParaRPr lang="en-ID"/>
          </a:p>
        </p:txBody>
      </p:sp>
      <p:sp>
        <p:nvSpPr>
          <p:cNvPr id="9" name="Footer Placeholder 8"/>
          <p:cNvSpPr>
            <a:spLocks noGrp="1"/>
          </p:cNvSpPr>
          <p:nvPr>
            <p:ph type="ftr" sz="quarter" idx="11"/>
          </p:nvPr>
        </p:nvSpPr>
        <p:spPr>
          <a:xfrm>
            <a:off x="3499101" y="6356350"/>
            <a:ext cx="5911517" cy="365125"/>
          </a:xfrm>
        </p:spPr>
        <p:txBody>
          <a:bodyPr/>
          <a:lstStyle/>
          <a:p>
            <a:endParaRPr lang="en-ID"/>
          </a:p>
        </p:txBody>
      </p:sp>
      <p:sp>
        <p:nvSpPr>
          <p:cNvPr id="10" name="Slide Number Placeholder 9"/>
          <p:cNvSpPr>
            <a:spLocks noGrp="1"/>
          </p:cNvSpPr>
          <p:nvPr>
            <p:ph type="sldNum" sz="quarter" idx="12"/>
          </p:nvPr>
        </p:nvSpPr>
        <p:spPr/>
        <p:txBody>
          <a:bodyPr/>
          <a:lstStyle/>
          <a:p>
            <a:fld id="{EED2F3DB-CCDA-4D95-B59D-780973D8254D}" type="slidenum">
              <a:rPr lang="en-ID" smtClean="0"/>
              <a:t>‹#›</a:t>
            </a:fld>
            <a:endParaRPr lang="en-ID"/>
          </a:p>
        </p:txBody>
      </p:sp>
    </p:spTree>
    <p:extLst>
      <p:ext uri="{BB962C8B-B14F-4D97-AF65-F5344CB8AC3E}">
        <p14:creationId xmlns:p14="http://schemas.microsoft.com/office/powerpoint/2010/main" val="1077503529"/>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1722E56-FF32-4BA4-B32A-D4C2F0C6C253}" type="datetimeFigureOut">
              <a:rPr lang="en-ID" smtClean="0"/>
              <a:t>06/03/2025</a:t>
            </a:fld>
            <a:endParaRPr lang="en-ID"/>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ID"/>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EED2F3DB-CCDA-4D95-B59D-780973D8254D}" type="slidenum">
              <a:rPr lang="en-ID" smtClean="0"/>
              <a:t>‹#›</a:t>
            </a:fld>
            <a:endParaRPr lang="en-ID"/>
          </a:p>
        </p:txBody>
      </p:sp>
    </p:spTree>
    <p:extLst>
      <p:ext uri="{BB962C8B-B14F-4D97-AF65-F5344CB8AC3E}">
        <p14:creationId xmlns:p14="http://schemas.microsoft.com/office/powerpoint/2010/main" val="282439323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ransition spd="slow">
    <p:randomBar dir="vert"/>
  </p:transition>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43CD4-B14A-9EE9-D527-828A8DA57C30}"/>
              </a:ext>
            </a:extLst>
          </p:cNvPr>
          <p:cNvSpPr>
            <a:spLocks noGrp="1"/>
          </p:cNvSpPr>
          <p:nvPr>
            <p:ph type="ctrTitle"/>
          </p:nvPr>
        </p:nvSpPr>
        <p:spPr/>
        <p:txBody>
          <a:bodyPr/>
          <a:lstStyle/>
          <a:p>
            <a:r>
              <a:rPr lang="en-US" dirty="0"/>
              <a:t>INTRODUCTION TO LANGUAGE AND LINGUISTICS</a:t>
            </a:r>
            <a:endParaRPr lang="en-ID" dirty="0"/>
          </a:p>
        </p:txBody>
      </p:sp>
      <p:sp>
        <p:nvSpPr>
          <p:cNvPr id="3" name="Subtitle 2">
            <a:extLst>
              <a:ext uri="{FF2B5EF4-FFF2-40B4-BE49-F238E27FC236}">
                <a16:creationId xmlns:a16="http://schemas.microsoft.com/office/drawing/2014/main" id="{B6E4A607-4014-12B9-14FE-E3FE30F64249}"/>
              </a:ext>
            </a:extLst>
          </p:cNvPr>
          <p:cNvSpPr>
            <a:spLocks noGrp="1"/>
          </p:cNvSpPr>
          <p:nvPr>
            <p:ph type="subTitle" idx="1"/>
          </p:nvPr>
        </p:nvSpPr>
        <p:spPr/>
        <p:txBody>
          <a:bodyPr/>
          <a:lstStyle/>
          <a:p>
            <a:endParaRPr lang="en-ID"/>
          </a:p>
        </p:txBody>
      </p:sp>
    </p:spTree>
    <p:extLst>
      <p:ext uri="{BB962C8B-B14F-4D97-AF65-F5344CB8AC3E}">
        <p14:creationId xmlns:p14="http://schemas.microsoft.com/office/powerpoint/2010/main" val="1610445636"/>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51B3E0E-E0FA-9E0D-5F82-458E14DC5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35281177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EEABC4D2-082E-2070-EF3A-6A73B0AC1EBA}"/>
              </a:ext>
            </a:extLst>
          </p:cNvPr>
          <p:cNvGraphicFramePr/>
          <p:nvPr>
            <p:extLst>
              <p:ext uri="{D42A27DB-BD31-4B8C-83A1-F6EECF244321}">
                <p14:modId xmlns:p14="http://schemas.microsoft.com/office/powerpoint/2010/main" val="2779450999"/>
              </p:ext>
            </p:extLst>
          </p:nvPr>
        </p:nvGraphicFramePr>
        <p:xfrm>
          <a:off x="977900" y="300566"/>
          <a:ext cx="10604500" cy="6074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127924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graphicEl>
                                              <a:dgm id="{0A3DCD0B-DEB5-46C9-8716-6E5E8451F622}"/>
                                            </p:graphicEl>
                                          </p:spTgt>
                                        </p:tgtEl>
                                        <p:attrNameLst>
                                          <p:attrName>style.visibility</p:attrName>
                                        </p:attrNameLst>
                                      </p:cBhvr>
                                      <p:to>
                                        <p:strVal val="visible"/>
                                      </p:to>
                                    </p:set>
                                    <p:anim calcmode="lin" valueType="num">
                                      <p:cBhvr additive="base">
                                        <p:cTn id="7" dur="500" fill="hold"/>
                                        <p:tgtEl>
                                          <p:spTgt spid="2">
                                            <p:graphicEl>
                                              <a:dgm id="{0A3DCD0B-DEB5-46C9-8716-6E5E8451F622}"/>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graphicEl>
                                              <a:dgm id="{0A3DCD0B-DEB5-46C9-8716-6E5E8451F622}"/>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graphicEl>
                                              <a:dgm id="{838CD8B6-7EF4-428A-B27E-29AE34035A1E}"/>
                                            </p:graphicEl>
                                          </p:spTgt>
                                        </p:tgtEl>
                                        <p:attrNameLst>
                                          <p:attrName>style.visibility</p:attrName>
                                        </p:attrNameLst>
                                      </p:cBhvr>
                                      <p:to>
                                        <p:strVal val="visible"/>
                                      </p:to>
                                    </p:set>
                                    <p:anim calcmode="lin" valueType="num">
                                      <p:cBhvr additive="base">
                                        <p:cTn id="13" dur="500" fill="hold"/>
                                        <p:tgtEl>
                                          <p:spTgt spid="2">
                                            <p:graphicEl>
                                              <a:dgm id="{838CD8B6-7EF4-428A-B27E-29AE34035A1E}"/>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graphicEl>
                                              <a:dgm id="{838CD8B6-7EF4-428A-B27E-29AE34035A1E}"/>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9D016-F6B9-EC0B-7BA1-D69964BC3A9E}"/>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0FBEF9B-AFB7-793E-F737-6ADD997E7379}"/>
              </a:ext>
            </a:extLst>
          </p:cNvPr>
          <p:cNvGraphicFramePr/>
          <p:nvPr>
            <p:extLst>
              <p:ext uri="{D42A27DB-BD31-4B8C-83A1-F6EECF244321}">
                <p14:modId xmlns:p14="http://schemas.microsoft.com/office/powerpoint/2010/main" val="30357033"/>
              </p:ext>
            </p:extLst>
          </p:nvPr>
        </p:nvGraphicFramePr>
        <p:xfrm>
          <a:off x="977900" y="300566"/>
          <a:ext cx="10604500" cy="6074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460908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graphicEl>
                                              <a:dgm id="{AC427CC0-2B83-4DEB-BA0B-8B10B35198F3}"/>
                                            </p:graphicEl>
                                          </p:spTgt>
                                        </p:tgtEl>
                                        <p:attrNameLst>
                                          <p:attrName>style.visibility</p:attrName>
                                        </p:attrNameLst>
                                      </p:cBhvr>
                                      <p:to>
                                        <p:strVal val="visible"/>
                                      </p:to>
                                    </p:set>
                                    <p:anim calcmode="lin" valueType="num">
                                      <p:cBhvr additive="base">
                                        <p:cTn id="7" dur="500" fill="hold"/>
                                        <p:tgtEl>
                                          <p:spTgt spid="2">
                                            <p:graphicEl>
                                              <a:dgm id="{AC427CC0-2B83-4DEB-BA0B-8B10B35198F3}"/>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graphicEl>
                                              <a:dgm id="{AC427CC0-2B83-4DEB-BA0B-8B10B35198F3}"/>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graphicEl>
                                              <a:dgm id="{E719F5E7-532E-45A3-B79E-6F3AD3EB0BFB}"/>
                                            </p:graphicEl>
                                          </p:spTgt>
                                        </p:tgtEl>
                                        <p:attrNameLst>
                                          <p:attrName>style.visibility</p:attrName>
                                        </p:attrNameLst>
                                      </p:cBhvr>
                                      <p:to>
                                        <p:strVal val="visible"/>
                                      </p:to>
                                    </p:set>
                                    <p:anim calcmode="lin" valueType="num">
                                      <p:cBhvr additive="base">
                                        <p:cTn id="11" dur="500" fill="hold"/>
                                        <p:tgtEl>
                                          <p:spTgt spid="2">
                                            <p:graphicEl>
                                              <a:dgm id="{E719F5E7-532E-45A3-B79E-6F3AD3EB0BFB}"/>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graphicEl>
                                              <a:dgm id="{E719F5E7-532E-45A3-B79E-6F3AD3EB0BFB}"/>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graphicEl>
                                              <a:dgm id="{47D13196-E380-4101-88F9-86C57AD65FDB}"/>
                                            </p:graphicEl>
                                          </p:spTgt>
                                        </p:tgtEl>
                                        <p:attrNameLst>
                                          <p:attrName>style.visibility</p:attrName>
                                        </p:attrNameLst>
                                      </p:cBhvr>
                                      <p:to>
                                        <p:strVal val="visible"/>
                                      </p:to>
                                    </p:set>
                                    <p:anim calcmode="lin" valueType="num">
                                      <p:cBhvr additive="base">
                                        <p:cTn id="17" dur="500" fill="hold"/>
                                        <p:tgtEl>
                                          <p:spTgt spid="2">
                                            <p:graphicEl>
                                              <a:dgm id="{47D13196-E380-4101-88F9-86C57AD65FDB}"/>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graphicEl>
                                              <a:dgm id="{47D13196-E380-4101-88F9-86C57AD65FDB}"/>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26123B-B770-8561-130B-EECA1166A088}"/>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716E2E4-CE0B-06D6-536E-CFA78CB239C8}"/>
              </a:ext>
            </a:extLst>
          </p:cNvPr>
          <p:cNvGraphicFramePr/>
          <p:nvPr>
            <p:extLst>
              <p:ext uri="{D42A27DB-BD31-4B8C-83A1-F6EECF244321}">
                <p14:modId xmlns:p14="http://schemas.microsoft.com/office/powerpoint/2010/main" val="3603650064"/>
              </p:ext>
            </p:extLst>
          </p:nvPr>
        </p:nvGraphicFramePr>
        <p:xfrm>
          <a:off x="977900" y="300566"/>
          <a:ext cx="10604500" cy="6074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867560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graphicEl>
                                              <a:dgm id="{AC427CC0-2B83-4DEB-BA0B-8B10B35198F3}"/>
                                            </p:graphicEl>
                                          </p:spTgt>
                                        </p:tgtEl>
                                        <p:attrNameLst>
                                          <p:attrName>style.visibility</p:attrName>
                                        </p:attrNameLst>
                                      </p:cBhvr>
                                      <p:to>
                                        <p:strVal val="visible"/>
                                      </p:to>
                                    </p:set>
                                    <p:anim calcmode="lin" valueType="num">
                                      <p:cBhvr additive="base">
                                        <p:cTn id="7" dur="500" fill="hold"/>
                                        <p:tgtEl>
                                          <p:spTgt spid="2">
                                            <p:graphicEl>
                                              <a:dgm id="{AC427CC0-2B83-4DEB-BA0B-8B10B35198F3}"/>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graphicEl>
                                              <a:dgm id="{AC427CC0-2B83-4DEB-BA0B-8B10B35198F3}"/>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graphicEl>
                                              <a:dgm id="{E719F5E7-532E-45A3-B79E-6F3AD3EB0BFB}"/>
                                            </p:graphicEl>
                                          </p:spTgt>
                                        </p:tgtEl>
                                        <p:attrNameLst>
                                          <p:attrName>style.visibility</p:attrName>
                                        </p:attrNameLst>
                                      </p:cBhvr>
                                      <p:to>
                                        <p:strVal val="visible"/>
                                      </p:to>
                                    </p:set>
                                    <p:anim calcmode="lin" valueType="num">
                                      <p:cBhvr additive="base">
                                        <p:cTn id="11" dur="500" fill="hold"/>
                                        <p:tgtEl>
                                          <p:spTgt spid="2">
                                            <p:graphicEl>
                                              <a:dgm id="{E719F5E7-532E-45A3-B79E-6F3AD3EB0BFB}"/>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graphicEl>
                                              <a:dgm id="{E719F5E7-532E-45A3-B79E-6F3AD3EB0BFB}"/>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graphicEl>
                                              <a:dgm id="{47D13196-E380-4101-88F9-86C57AD65FDB}"/>
                                            </p:graphicEl>
                                          </p:spTgt>
                                        </p:tgtEl>
                                        <p:attrNameLst>
                                          <p:attrName>style.visibility</p:attrName>
                                        </p:attrNameLst>
                                      </p:cBhvr>
                                      <p:to>
                                        <p:strVal val="visible"/>
                                      </p:to>
                                    </p:set>
                                    <p:anim calcmode="lin" valueType="num">
                                      <p:cBhvr additive="base">
                                        <p:cTn id="17" dur="500" fill="hold"/>
                                        <p:tgtEl>
                                          <p:spTgt spid="2">
                                            <p:graphicEl>
                                              <a:dgm id="{47D13196-E380-4101-88F9-86C57AD65FDB}"/>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graphicEl>
                                              <a:dgm id="{47D13196-E380-4101-88F9-86C57AD65FDB}"/>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85B71A-1D10-8DA0-E73D-249D173055C0}"/>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754FA121-537E-F185-679B-1D4E9C89C932}"/>
              </a:ext>
            </a:extLst>
          </p:cNvPr>
          <p:cNvGraphicFramePr/>
          <p:nvPr>
            <p:extLst>
              <p:ext uri="{D42A27DB-BD31-4B8C-83A1-F6EECF244321}">
                <p14:modId xmlns:p14="http://schemas.microsoft.com/office/powerpoint/2010/main" val="3425064318"/>
              </p:ext>
            </p:extLst>
          </p:nvPr>
        </p:nvGraphicFramePr>
        <p:xfrm>
          <a:off x="977900" y="300566"/>
          <a:ext cx="10604500" cy="6074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880479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0C8F21-75CA-A4CE-DDC5-AEE438F989F4}"/>
              </a:ext>
            </a:extLst>
          </p:cNvPr>
          <p:cNvSpPr>
            <a:spLocks noGrp="1"/>
          </p:cNvSpPr>
          <p:nvPr>
            <p:ph type="ctrTitle"/>
          </p:nvPr>
        </p:nvSpPr>
        <p:spPr/>
        <p:txBody>
          <a:bodyPr/>
          <a:lstStyle/>
          <a:p>
            <a:r>
              <a:rPr lang="en-US" dirty="0"/>
              <a:t>Systematic Creativity in Language </a:t>
            </a:r>
            <a:endParaRPr lang="en-ID" dirty="0"/>
          </a:p>
        </p:txBody>
      </p:sp>
      <p:sp>
        <p:nvSpPr>
          <p:cNvPr id="4" name="Subtitle 3">
            <a:extLst>
              <a:ext uri="{FF2B5EF4-FFF2-40B4-BE49-F238E27FC236}">
                <a16:creationId xmlns:a16="http://schemas.microsoft.com/office/drawing/2014/main" id="{7D39D2C7-4289-F81F-355C-A513EDE335A9}"/>
              </a:ext>
            </a:extLst>
          </p:cNvPr>
          <p:cNvSpPr>
            <a:spLocks noGrp="1"/>
          </p:cNvSpPr>
          <p:nvPr>
            <p:ph type="subTitle" idx="1"/>
          </p:nvPr>
        </p:nvSpPr>
        <p:spPr/>
        <p:txBody>
          <a:bodyPr/>
          <a:lstStyle/>
          <a:p>
            <a:endParaRPr lang="en-ID"/>
          </a:p>
        </p:txBody>
      </p:sp>
    </p:spTree>
    <p:extLst>
      <p:ext uri="{BB962C8B-B14F-4D97-AF65-F5344CB8AC3E}">
        <p14:creationId xmlns:p14="http://schemas.microsoft.com/office/powerpoint/2010/main" val="140863026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660DB3-D277-CD3E-2784-80A0A685359B}"/>
              </a:ext>
            </a:extLst>
          </p:cNvPr>
          <p:cNvSpPr txBox="1"/>
          <p:nvPr/>
        </p:nvSpPr>
        <p:spPr>
          <a:xfrm>
            <a:off x="355600" y="139700"/>
            <a:ext cx="11684000" cy="4770537"/>
          </a:xfrm>
          <a:prstGeom prst="rect">
            <a:avLst/>
          </a:prstGeom>
          <a:noFill/>
        </p:spPr>
        <p:txBody>
          <a:bodyPr wrap="square">
            <a:spAutoFit/>
          </a:bodyPr>
          <a:lstStyle/>
          <a:p>
            <a:pPr eaLnBrk="1" hangingPunct="1">
              <a:buFontTx/>
              <a:buNone/>
            </a:pPr>
            <a:r>
              <a:rPr lang="en-US" altLang="en-US" sz="4000" dirty="0"/>
              <a:t>Nouns used as verbs</a:t>
            </a:r>
          </a:p>
          <a:p>
            <a:pPr eaLnBrk="1" hangingPunct="1">
              <a:buFontTx/>
              <a:buNone/>
            </a:pPr>
            <a:r>
              <a:rPr lang="en-US" altLang="en-US" sz="3200" dirty="0"/>
              <a:t>The boat is on the beach		             The captain will </a:t>
            </a:r>
            <a:r>
              <a:rPr lang="en-US" altLang="en-US" sz="3200" i="1" dirty="0"/>
              <a:t>beach</a:t>
            </a:r>
            <a:r>
              <a:rPr lang="en-US" altLang="en-US" sz="3200" dirty="0"/>
              <a:t> the boat</a:t>
            </a:r>
          </a:p>
          <a:p>
            <a:pPr eaLnBrk="1" hangingPunct="1">
              <a:buFontTx/>
              <a:buNone/>
            </a:pPr>
            <a:r>
              <a:rPr lang="en-US" altLang="en-US" sz="3200" dirty="0"/>
              <a:t>Keep the airplane on the ground	 The pilot will </a:t>
            </a:r>
            <a:r>
              <a:rPr lang="en-US" altLang="en-US" sz="3200" i="1" dirty="0"/>
              <a:t>ground</a:t>
            </a:r>
            <a:r>
              <a:rPr lang="en-US" altLang="en-US" sz="3200" dirty="0"/>
              <a:t> the  														            airplane</a:t>
            </a:r>
          </a:p>
          <a:p>
            <a:pPr eaLnBrk="1" hangingPunct="1">
              <a:buFontTx/>
              <a:buNone/>
            </a:pPr>
            <a:r>
              <a:rPr lang="en-US" altLang="en-US" sz="3200" dirty="0"/>
              <a:t>Put the wine in the bottle			You will </a:t>
            </a:r>
            <a:r>
              <a:rPr lang="en-US" altLang="en-US" sz="3200" i="1" dirty="0"/>
              <a:t>bottle</a:t>
            </a:r>
            <a:r>
              <a:rPr lang="en-US" altLang="en-US" sz="3200" dirty="0"/>
              <a:t> the wine</a:t>
            </a:r>
          </a:p>
          <a:p>
            <a:pPr eaLnBrk="1" hangingPunct="1">
              <a:buFontTx/>
              <a:buNone/>
            </a:pPr>
            <a:endParaRPr lang="en-US" altLang="en-US" sz="3200" dirty="0"/>
          </a:p>
          <a:p>
            <a:pPr eaLnBrk="1" hangingPunct="1">
              <a:buFontTx/>
              <a:buNone/>
            </a:pPr>
            <a:r>
              <a:rPr lang="en-US" altLang="en-US" sz="3200" dirty="0"/>
              <a:t>Can say ”</a:t>
            </a:r>
            <a:r>
              <a:rPr lang="en-US" altLang="en-US" sz="3200" i="1" dirty="0"/>
              <a:t>jail</a:t>
            </a:r>
            <a:r>
              <a:rPr lang="en-US" altLang="en-US" sz="3200" dirty="0"/>
              <a:t> the robber” but not “</a:t>
            </a:r>
            <a:r>
              <a:rPr lang="en-US" altLang="en-US" sz="3200" i="1" dirty="0"/>
              <a:t>prison </a:t>
            </a:r>
            <a:r>
              <a:rPr lang="en-US" altLang="en-US" sz="3200" dirty="0"/>
              <a:t>the robber” because we already have the word </a:t>
            </a:r>
            <a:r>
              <a:rPr lang="en-US" altLang="en-US" sz="3200" i="1" dirty="0"/>
              <a:t>imprison</a:t>
            </a:r>
          </a:p>
          <a:p>
            <a:pPr eaLnBrk="1" hangingPunct="1">
              <a:buFontTx/>
              <a:buNone/>
            </a:pPr>
            <a:endParaRPr lang="en-US" altLang="en-US" sz="4000" dirty="0"/>
          </a:p>
        </p:txBody>
      </p:sp>
      <p:sp>
        <p:nvSpPr>
          <p:cNvPr id="7" name="TextBox 6">
            <a:extLst>
              <a:ext uri="{FF2B5EF4-FFF2-40B4-BE49-F238E27FC236}">
                <a16:creationId xmlns:a16="http://schemas.microsoft.com/office/drawing/2014/main" id="{AA35E6DC-F5E9-8529-1919-774CE6C2F507}"/>
              </a:ext>
            </a:extLst>
          </p:cNvPr>
          <p:cNvSpPr txBox="1"/>
          <p:nvPr/>
        </p:nvSpPr>
        <p:spPr>
          <a:xfrm>
            <a:off x="3041650" y="4227036"/>
            <a:ext cx="8477250" cy="2246769"/>
          </a:xfrm>
          <a:prstGeom prst="rect">
            <a:avLst/>
          </a:prstGeom>
          <a:noFill/>
        </p:spPr>
        <p:txBody>
          <a:bodyPr wrap="square">
            <a:spAutoFit/>
          </a:bodyPr>
          <a:lstStyle/>
          <a:p>
            <a:pPr eaLnBrk="1" hangingPunct="1">
              <a:buFontTx/>
              <a:buNone/>
            </a:pPr>
            <a:endParaRPr lang="en-US" altLang="en-US" sz="2800" dirty="0"/>
          </a:p>
          <a:p>
            <a:pPr eaLnBrk="1" hangingPunct="1">
              <a:buFontTx/>
              <a:buNone/>
            </a:pPr>
            <a:endParaRPr lang="en-US" altLang="en-US" sz="2800" dirty="0"/>
          </a:p>
          <a:p>
            <a:pPr eaLnBrk="1" hangingPunct="1">
              <a:buFontTx/>
              <a:buNone/>
            </a:pPr>
            <a:r>
              <a:rPr lang="en-US" altLang="en-US" sz="2800" dirty="0"/>
              <a:t>Why limitations to creativity?</a:t>
            </a:r>
          </a:p>
          <a:p>
            <a:pPr eaLnBrk="1" hangingPunct="1">
              <a:buFontTx/>
              <a:buNone/>
            </a:pPr>
            <a:r>
              <a:rPr lang="en-US" altLang="en-US" sz="2800" dirty="0"/>
              <a:t>If new words constantly being made, then we wouldn’t understand each other - loss of systematicity</a:t>
            </a:r>
          </a:p>
        </p:txBody>
      </p:sp>
    </p:spTree>
    <p:extLst>
      <p:ext uri="{BB962C8B-B14F-4D97-AF65-F5344CB8AC3E}">
        <p14:creationId xmlns:p14="http://schemas.microsoft.com/office/powerpoint/2010/main" val="56918903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1000"/>
                                        <p:tgtEl>
                                          <p:spTgt spid="5">
                                            <p:txEl>
                                              <p:pRg st="5" end="5"/>
                                            </p:txEl>
                                          </p:spTgt>
                                        </p:tgtEl>
                                      </p:cBhvr>
                                    </p:animEffect>
                                    <p:anim calcmode="lin" valueType="num">
                                      <p:cBhvr>
                                        <p:cTn id="2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barn(inVertical)">
                                      <p:cBhvr>
                                        <p:cTn id="34" dur="500"/>
                                        <p:tgtEl>
                                          <p:spTgt spid="7">
                                            <p:txEl>
                                              <p:pRg st="2" end="2"/>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barn(inVertical)">
                                      <p:cBhvr>
                                        <p:cTn id="3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3D034-3A1C-1E48-F411-06111C4B61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93BAC8-4E73-4466-5A47-CF1EAAC3DC26}"/>
              </a:ext>
            </a:extLst>
          </p:cNvPr>
          <p:cNvSpPr>
            <a:spLocks noGrp="1"/>
          </p:cNvSpPr>
          <p:nvPr>
            <p:ph type="title"/>
          </p:nvPr>
        </p:nvSpPr>
        <p:spPr/>
        <p:txBody>
          <a:bodyPr>
            <a:normAutofit/>
          </a:bodyPr>
          <a:lstStyle/>
          <a:p>
            <a:r>
              <a:rPr lang="en-US" dirty="0">
                <a:latin typeface="Arial" charset="0"/>
                <a:cs typeface="Arial" charset="0"/>
              </a:rPr>
              <a:t>What is linguistics?</a:t>
            </a:r>
            <a:endParaRPr lang="en-ID" dirty="0"/>
          </a:p>
        </p:txBody>
      </p:sp>
      <p:sp>
        <p:nvSpPr>
          <p:cNvPr id="3" name="Content Placeholder 2">
            <a:extLst>
              <a:ext uri="{FF2B5EF4-FFF2-40B4-BE49-F238E27FC236}">
                <a16:creationId xmlns:a16="http://schemas.microsoft.com/office/drawing/2014/main" id="{338F704B-8C47-AB8F-1210-2B3E6FEB02B7}"/>
              </a:ext>
            </a:extLst>
          </p:cNvPr>
          <p:cNvSpPr>
            <a:spLocks noGrp="1"/>
          </p:cNvSpPr>
          <p:nvPr>
            <p:ph idx="1"/>
          </p:nvPr>
        </p:nvSpPr>
        <p:spPr>
          <a:xfrm>
            <a:off x="3880154" y="940308"/>
            <a:ext cx="7315200" cy="5120640"/>
          </a:xfrm>
        </p:spPr>
        <p:txBody>
          <a:bodyPr>
            <a:noAutofit/>
          </a:bodyPr>
          <a:lstStyle/>
          <a:p>
            <a:pPr algn="just">
              <a:buNone/>
            </a:pPr>
            <a:r>
              <a:rPr lang="en-US" sz="4000" dirty="0"/>
              <a:t>Linguistics is the scientific study of language. It encompasses all aspects of human language, seeking answers to fundamental questions about how language works (Linguistics Society of America).</a:t>
            </a:r>
          </a:p>
          <a:p>
            <a:pPr algn="just">
              <a:buFontTx/>
              <a:buNone/>
            </a:pPr>
            <a:endParaRPr lang="en-US" altLang="en-US" sz="4000" dirty="0"/>
          </a:p>
        </p:txBody>
      </p:sp>
    </p:spTree>
    <p:extLst>
      <p:ext uri="{BB962C8B-B14F-4D97-AF65-F5344CB8AC3E}">
        <p14:creationId xmlns:p14="http://schemas.microsoft.com/office/powerpoint/2010/main" val="258080972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8ABC761-BD2B-7D3A-B179-21B900469A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273" y="824408"/>
            <a:ext cx="11285453" cy="4547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646680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97CC143E-B288-8254-6B97-A8E77754EA58}"/>
              </a:ext>
            </a:extLst>
          </p:cNvPr>
          <p:cNvGraphicFramePr/>
          <p:nvPr>
            <p:extLst>
              <p:ext uri="{D42A27DB-BD31-4B8C-83A1-F6EECF244321}">
                <p14:modId xmlns:p14="http://schemas.microsoft.com/office/powerpoint/2010/main" val="2995869360"/>
              </p:ext>
            </p:extLst>
          </p:nvPr>
        </p:nvGraphicFramePr>
        <p:xfrm>
          <a:off x="1752600" y="317500"/>
          <a:ext cx="9258300" cy="5922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107238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F6CED0E2-9333-493A-B12C-513B079A06BF}"/>
                                            </p:graphicEl>
                                          </p:spTgt>
                                        </p:tgtEl>
                                        <p:attrNameLst>
                                          <p:attrName>style.visibility</p:attrName>
                                        </p:attrNameLst>
                                      </p:cBhvr>
                                      <p:to>
                                        <p:strVal val="visible"/>
                                      </p:to>
                                    </p:set>
                                    <p:animEffect transition="in" filter="fade">
                                      <p:cBhvr>
                                        <p:cTn id="7" dur="1000"/>
                                        <p:tgtEl>
                                          <p:spTgt spid="2">
                                            <p:graphicEl>
                                              <a:dgm id="{F6CED0E2-9333-493A-B12C-513B079A06BF}"/>
                                            </p:graphicEl>
                                          </p:spTgt>
                                        </p:tgtEl>
                                      </p:cBhvr>
                                    </p:animEffect>
                                    <p:anim calcmode="lin" valueType="num">
                                      <p:cBhvr>
                                        <p:cTn id="8" dur="1000" fill="hold"/>
                                        <p:tgtEl>
                                          <p:spTgt spid="2">
                                            <p:graphicEl>
                                              <a:dgm id="{F6CED0E2-9333-493A-B12C-513B079A06BF}"/>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F6CED0E2-9333-493A-B12C-513B079A06BF}"/>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A489184C-26CB-4C02-833B-C531432A32CE}"/>
                                            </p:graphicEl>
                                          </p:spTgt>
                                        </p:tgtEl>
                                        <p:attrNameLst>
                                          <p:attrName>style.visibility</p:attrName>
                                        </p:attrNameLst>
                                      </p:cBhvr>
                                      <p:to>
                                        <p:strVal val="visible"/>
                                      </p:to>
                                    </p:set>
                                    <p:animEffect transition="in" filter="fade">
                                      <p:cBhvr>
                                        <p:cTn id="14" dur="1000"/>
                                        <p:tgtEl>
                                          <p:spTgt spid="2">
                                            <p:graphicEl>
                                              <a:dgm id="{A489184C-26CB-4C02-833B-C531432A32CE}"/>
                                            </p:graphicEl>
                                          </p:spTgt>
                                        </p:tgtEl>
                                      </p:cBhvr>
                                    </p:animEffect>
                                    <p:anim calcmode="lin" valueType="num">
                                      <p:cBhvr>
                                        <p:cTn id="15" dur="1000" fill="hold"/>
                                        <p:tgtEl>
                                          <p:spTgt spid="2">
                                            <p:graphicEl>
                                              <a:dgm id="{A489184C-26CB-4C02-833B-C531432A32CE}"/>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A489184C-26CB-4C02-833B-C531432A32CE}"/>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977C5-83C0-BF98-070D-A098AE24EA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CC3B73-35F1-1314-E009-09DFF49DC2EF}"/>
              </a:ext>
            </a:extLst>
          </p:cNvPr>
          <p:cNvSpPr>
            <a:spLocks noGrp="1"/>
          </p:cNvSpPr>
          <p:nvPr>
            <p:ph type="title"/>
          </p:nvPr>
        </p:nvSpPr>
        <p:spPr/>
        <p:txBody>
          <a:bodyPr>
            <a:normAutofit/>
          </a:bodyPr>
          <a:lstStyle/>
          <a:p>
            <a:r>
              <a:rPr lang="en-ID" b="0" i="0" cap="all" dirty="0">
                <a:solidFill>
                  <a:srgbClr val="135169"/>
                </a:solidFill>
                <a:effectLst/>
                <a:latin typeface="Lato" panose="020F0502020204030203" pitchFamily="34" charset="0"/>
              </a:rPr>
              <a:t>What is Language ? </a:t>
            </a:r>
            <a:endParaRPr lang="en-ID" dirty="0"/>
          </a:p>
        </p:txBody>
      </p:sp>
      <p:sp>
        <p:nvSpPr>
          <p:cNvPr id="3" name="Content Placeholder 2">
            <a:extLst>
              <a:ext uri="{FF2B5EF4-FFF2-40B4-BE49-F238E27FC236}">
                <a16:creationId xmlns:a16="http://schemas.microsoft.com/office/drawing/2014/main" id="{DAE363F8-8685-B6D3-4920-CC24A2226366}"/>
              </a:ext>
            </a:extLst>
          </p:cNvPr>
          <p:cNvSpPr>
            <a:spLocks noGrp="1"/>
          </p:cNvSpPr>
          <p:nvPr>
            <p:ph idx="1"/>
          </p:nvPr>
        </p:nvSpPr>
        <p:spPr>
          <a:xfrm>
            <a:off x="3880154" y="940308"/>
            <a:ext cx="7315200" cy="5120640"/>
          </a:xfrm>
        </p:spPr>
        <p:txBody>
          <a:bodyPr>
            <a:noAutofit/>
          </a:bodyPr>
          <a:lstStyle/>
          <a:p>
            <a:pPr>
              <a:buFontTx/>
              <a:buNone/>
            </a:pPr>
            <a:endParaRPr lang="en-US" altLang="en-US" sz="3600" dirty="0"/>
          </a:p>
          <a:p>
            <a:pPr>
              <a:buFontTx/>
              <a:buNone/>
            </a:pPr>
            <a:r>
              <a:rPr lang="en-US" altLang="en-US" sz="3600" dirty="0"/>
              <a:t>Language is basically speech, not writing</a:t>
            </a:r>
          </a:p>
          <a:p>
            <a:pPr lvl="1">
              <a:buFontTx/>
              <a:buNone/>
            </a:pPr>
            <a:endParaRPr lang="en-US" altLang="en-US" sz="2400" dirty="0"/>
          </a:p>
          <a:p>
            <a:pPr lvl="1">
              <a:buFontTx/>
              <a:buNone/>
            </a:pPr>
            <a:r>
              <a:rPr lang="en-US" altLang="en-US" sz="2400" dirty="0"/>
              <a:t>Most languages lack a written form</a:t>
            </a:r>
          </a:p>
          <a:p>
            <a:pPr lvl="1">
              <a:buFontTx/>
              <a:buNone/>
            </a:pPr>
            <a:r>
              <a:rPr lang="en-US" altLang="en-US" sz="2400" dirty="0"/>
              <a:t>	but all human groups have a spoken language</a:t>
            </a:r>
          </a:p>
          <a:p>
            <a:pPr lvl="1">
              <a:buFontTx/>
              <a:buNone/>
            </a:pPr>
            <a:r>
              <a:rPr lang="en-US" altLang="en-US" sz="2400" dirty="0"/>
              <a:t>Many people are illiterate</a:t>
            </a:r>
          </a:p>
          <a:p>
            <a:pPr lvl="1">
              <a:buFontTx/>
              <a:buNone/>
            </a:pPr>
            <a:r>
              <a:rPr lang="en-US" altLang="en-US" sz="2400" dirty="0"/>
              <a:t>	but all normal humans can speak and understand</a:t>
            </a:r>
          </a:p>
          <a:p>
            <a:pPr lvl="1">
              <a:buFontTx/>
              <a:buNone/>
            </a:pPr>
            <a:r>
              <a:rPr lang="en-US" altLang="en-US" sz="2400" dirty="0"/>
              <a:t>Writing develops later than speech (if at all)</a:t>
            </a:r>
          </a:p>
          <a:p>
            <a:pPr lvl="1">
              <a:buFontTx/>
              <a:buNone/>
            </a:pPr>
            <a:r>
              <a:rPr lang="en-US" altLang="en-US" sz="2400" dirty="0"/>
              <a:t>	for cultures as well as individuals</a:t>
            </a:r>
          </a:p>
          <a:p>
            <a:pPr>
              <a:buNone/>
            </a:pPr>
            <a:r>
              <a:rPr lang="en-US" altLang="en-US" sz="2400" dirty="0"/>
              <a:t>Language is part of culture</a:t>
            </a:r>
          </a:p>
          <a:p>
            <a:pPr>
              <a:buNone/>
            </a:pPr>
            <a:r>
              <a:rPr lang="en-US" altLang="en-US" sz="2400" dirty="0"/>
              <a:t>Language is also intertwined with  human biology</a:t>
            </a:r>
          </a:p>
          <a:p>
            <a:pPr>
              <a:buFontTx/>
              <a:buNone/>
            </a:pPr>
            <a:endParaRPr lang="en-US" altLang="en-US" sz="2400" dirty="0"/>
          </a:p>
          <a:p>
            <a:pPr>
              <a:buFontTx/>
              <a:buNone/>
            </a:pPr>
            <a:endParaRPr lang="en-US" altLang="en-US" sz="2400" dirty="0"/>
          </a:p>
        </p:txBody>
      </p:sp>
    </p:spTree>
    <p:extLst>
      <p:ext uri="{BB962C8B-B14F-4D97-AF65-F5344CB8AC3E}">
        <p14:creationId xmlns:p14="http://schemas.microsoft.com/office/powerpoint/2010/main" val="167286489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barn(inVertical)">
                                      <p:cBhvr>
                                        <p:cTn id="41" dur="500"/>
                                        <p:tgtEl>
                                          <p:spTgt spid="3">
                                            <p:txEl>
                                              <p:pRg st="7" end="7"/>
                                            </p:txEl>
                                          </p:spTgt>
                                        </p:tgtEl>
                                      </p:cBhvr>
                                    </p:animEffect>
                                  </p:childTnLst>
                                </p:cTn>
                              </p:par>
                              <p:par>
                                <p:cTn id="42" presetID="16" presetClass="entr" presetSubtype="21"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barn(inVertical)">
                                      <p:cBhvr>
                                        <p:cTn id="44" dur="500"/>
                                        <p:tgtEl>
                                          <p:spTgt spid="3">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barn(inVertical)">
                                      <p:cBhvr>
                                        <p:cTn id="5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CCE3D63-9681-4DA4-71B3-F3E33248B672}"/>
              </a:ext>
            </a:extLst>
          </p:cNvPr>
          <p:cNvGraphicFramePr/>
          <p:nvPr>
            <p:extLst>
              <p:ext uri="{D42A27DB-BD31-4B8C-83A1-F6EECF244321}">
                <p14:modId xmlns:p14="http://schemas.microsoft.com/office/powerpoint/2010/main" val="3834158045"/>
              </p:ext>
            </p:extLst>
          </p:nvPr>
        </p:nvGraphicFramePr>
        <p:xfrm>
          <a:off x="431800" y="0"/>
          <a:ext cx="11074400" cy="6138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201232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C3E2FB26-BD41-400C-962C-412F6F8D22CD}"/>
                                            </p:graphicEl>
                                          </p:spTgt>
                                        </p:tgtEl>
                                        <p:attrNameLst>
                                          <p:attrName>style.visibility</p:attrName>
                                        </p:attrNameLst>
                                      </p:cBhvr>
                                      <p:to>
                                        <p:strVal val="visible"/>
                                      </p:to>
                                    </p:set>
                                    <p:animEffect transition="in" filter="fade">
                                      <p:cBhvr>
                                        <p:cTn id="7" dur="1000"/>
                                        <p:tgtEl>
                                          <p:spTgt spid="2">
                                            <p:graphicEl>
                                              <a:dgm id="{C3E2FB26-BD41-400C-962C-412F6F8D22CD}"/>
                                            </p:graphicEl>
                                          </p:spTgt>
                                        </p:tgtEl>
                                      </p:cBhvr>
                                    </p:animEffect>
                                    <p:anim calcmode="lin" valueType="num">
                                      <p:cBhvr>
                                        <p:cTn id="8" dur="1000" fill="hold"/>
                                        <p:tgtEl>
                                          <p:spTgt spid="2">
                                            <p:graphicEl>
                                              <a:dgm id="{C3E2FB26-BD41-400C-962C-412F6F8D22CD}"/>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C3E2FB26-BD41-400C-962C-412F6F8D22CD}"/>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98A6A292-4288-406B-A056-B3D2AF7AE01F}"/>
                                            </p:graphicEl>
                                          </p:spTgt>
                                        </p:tgtEl>
                                        <p:attrNameLst>
                                          <p:attrName>style.visibility</p:attrName>
                                        </p:attrNameLst>
                                      </p:cBhvr>
                                      <p:to>
                                        <p:strVal val="visible"/>
                                      </p:to>
                                    </p:set>
                                    <p:animEffect transition="in" filter="fade">
                                      <p:cBhvr>
                                        <p:cTn id="14" dur="1000"/>
                                        <p:tgtEl>
                                          <p:spTgt spid="2">
                                            <p:graphicEl>
                                              <a:dgm id="{98A6A292-4288-406B-A056-B3D2AF7AE01F}"/>
                                            </p:graphicEl>
                                          </p:spTgt>
                                        </p:tgtEl>
                                      </p:cBhvr>
                                    </p:animEffect>
                                    <p:anim calcmode="lin" valueType="num">
                                      <p:cBhvr>
                                        <p:cTn id="15" dur="1000" fill="hold"/>
                                        <p:tgtEl>
                                          <p:spTgt spid="2">
                                            <p:graphicEl>
                                              <a:dgm id="{98A6A292-4288-406B-A056-B3D2AF7AE01F}"/>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98A6A292-4288-406B-A056-B3D2AF7AE01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9CEAC1DC-9979-6DE7-75C4-FB2D90DCC8A3}"/>
              </a:ext>
            </a:extLst>
          </p:cNvPr>
          <p:cNvGraphicFramePr/>
          <p:nvPr>
            <p:extLst>
              <p:ext uri="{D42A27DB-BD31-4B8C-83A1-F6EECF244321}">
                <p14:modId xmlns:p14="http://schemas.microsoft.com/office/powerpoint/2010/main" val="3326037018"/>
              </p:ext>
            </p:extLst>
          </p:nvPr>
        </p:nvGraphicFramePr>
        <p:xfrm>
          <a:off x="114300" y="-228600"/>
          <a:ext cx="12077700" cy="708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776802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0E2BC902-072A-451C-86EB-437084D1EA5F}"/>
                                            </p:graphicEl>
                                          </p:spTgt>
                                        </p:tgtEl>
                                        <p:attrNameLst>
                                          <p:attrName>style.visibility</p:attrName>
                                        </p:attrNameLst>
                                      </p:cBhvr>
                                      <p:to>
                                        <p:strVal val="visible"/>
                                      </p:to>
                                    </p:set>
                                    <p:animEffect transition="in" filter="fade">
                                      <p:cBhvr>
                                        <p:cTn id="7" dur="1000"/>
                                        <p:tgtEl>
                                          <p:spTgt spid="2">
                                            <p:graphicEl>
                                              <a:dgm id="{0E2BC902-072A-451C-86EB-437084D1EA5F}"/>
                                            </p:graphicEl>
                                          </p:spTgt>
                                        </p:tgtEl>
                                      </p:cBhvr>
                                    </p:animEffect>
                                    <p:anim calcmode="lin" valueType="num">
                                      <p:cBhvr>
                                        <p:cTn id="8" dur="1000" fill="hold"/>
                                        <p:tgtEl>
                                          <p:spTgt spid="2">
                                            <p:graphicEl>
                                              <a:dgm id="{0E2BC902-072A-451C-86EB-437084D1EA5F}"/>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0E2BC902-072A-451C-86EB-437084D1EA5F}"/>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graphicEl>
                                              <a:dgm id="{A25E12FA-C36E-4E1A-BD6F-29CC164926D8}"/>
                                            </p:graphicEl>
                                          </p:spTgt>
                                        </p:tgtEl>
                                        <p:attrNameLst>
                                          <p:attrName>style.visibility</p:attrName>
                                        </p:attrNameLst>
                                      </p:cBhvr>
                                      <p:to>
                                        <p:strVal val="visible"/>
                                      </p:to>
                                    </p:set>
                                    <p:animEffect transition="in" filter="fade">
                                      <p:cBhvr>
                                        <p:cTn id="12" dur="1000"/>
                                        <p:tgtEl>
                                          <p:spTgt spid="2">
                                            <p:graphicEl>
                                              <a:dgm id="{A25E12FA-C36E-4E1A-BD6F-29CC164926D8}"/>
                                            </p:graphicEl>
                                          </p:spTgt>
                                        </p:tgtEl>
                                      </p:cBhvr>
                                    </p:animEffect>
                                    <p:anim calcmode="lin" valueType="num">
                                      <p:cBhvr>
                                        <p:cTn id="13" dur="1000" fill="hold"/>
                                        <p:tgtEl>
                                          <p:spTgt spid="2">
                                            <p:graphicEl>
                                              <a:dgm id="{A25E12FA-C36E-4E1A-BD6F-29CC164926D8}"/>
                                            </p:graphicEl>
                                          </p:spTgt>
                                        </p:tgtEl>
                                        <p:attrNameLst>
                                          <p:attrName>ppt_x</p:attrName>
                                        </p:attrNameLst>
                                      </p:cBhvr>
                                      <p:tavLst>
                                        <p:tav tm="0">
                                          <p:val>
                                            <p:strVal val="#ppt_x"/>
                                          </p:val>
                                        </p:tav>
                                        <p:tav tm="100000">
                                          <p:val>
                                            <p:strVal val="#ppt_x"/>
                                          </p:val>
                                        </p:tav>
                                      </p:tavLst>
                                    </p:anim>
                                    <p:anim calcmode="lin" valueType="num">
                                      <p:cBhvr>
                                        <p:cTn id="14" dur="1000" fill="hold"/>
                                        <p:tgtEl>
                                          <p:spTgt spid="2">
                                            <p:graphicEl>
                                              <a:dgm id="{A25E12FA-C36E-4E1A-BD6F-29CC164926D8}"/>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graphicEl>
                                              <a:dgm id="{EFD9509B-CC13-4D7E-A05F-BFE9ABEA38F2}"/>
                                            </p:graphicEl>
                                          </p:spTgt>
                                        </p:tgtEl>
                                        <p:attrNameLst>
                                          <p:attrName>style.visibility</p:attrName>
                                        </p:attrNameLst>
                                      </p:cBhvr>
                                      <p:to>
                                        <p:strVal val="visible"/>
                                      </p:to>
                                    </p:set>
                                    <p:animEffect transition="in" filter="fade">
                                      <p:cBhvr>
                                        <p:cTn id="19" dur="1000"/>
                                        <p:tgtEl>
                                          <p:spTgt spid="2">
                                            <p:graphicEl>
                                              <a:dgm id="{EFD9509B-CC13-4D7E-A05F-BFE9ABEA38F2}"/>
                                            </p:graphicEl>
                                          </p:spTgt>
                                        </p:tgtEl>
                                      </p:cBhvr>
                                    </p:animEffect>
                                    <p:anim calcmode="lin" valueType="num">
                                      <p:cBhvr>
                                        <p:cTn id="20" dur="1000" fill="hold"/>
                                        <p:tgtEl>
                                          <p:spTgt spid="2">
                                            <p:graphicEl>
                                              <a:dgm id="{EFD9509B-CC13-4D7E-A05F-BFE9ABEA38F2}"/>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EFD9509B-CC13-4D7E-A05F-BFE9ABEA38F2}"/>
                                            </p:graphic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
                                            <p:graphicEl>
                                              <a:dgm id="{4A2EB9EF-DB78-4931-8165-4E7C626A40CC}"/>
                                            </p:graphicEl>
                                          </p:spTgt>
                                        </p:tgtEl>
                                        <p:attrNameLst>
                                          <p:attrName>style.visibility</p:attrName>
                                        </p:attrNameLst>
                                      </p:cBhvr>
                                      <p:to>
                                        <p:strVal val="visible"/>
                                      </p:to>
                                    </p:set>
                                    <p:animEffect transition="in" filter="fade">
                                      <p:cBhvr>
                                        <p:cTn id="24" dur="1000"/>
                                        <p:tgtEl>
                                          <p:spTgt spid="2">
                                            <p:graphicEl>
                                              <a:dgm id="{4A2EB9EF-DB78-4931-8165-4E7C626A40CC}"/>
                                            </p:graphicEl>
                                          </p:spTgt>
                                        </p:tgtEl>
                                      </p:cBhvr>
                                    </p:animEffect>
                                    <p:anim calcmode="lin" valueType="num">
                                      <p:cBhvr>
                                        <p:cTn id="25" dur="1000" fill="hold"/>
                                        <p:tgtEl>
                                          <p:spTgt spid="2">
                                            <p:graphicEl>
                                              <a:dgm id="{4A2EB9EF-DB78-4931-8165-4E7C626A40CC}"/>
                                            </p:graphicEl>
                                          </p:spTgt>
                                        </p:tgtEl>
                                        <p:attrNameLst>
                                          <p:attrName>ppt_x</p:attrName>
                                        </p:attrNameLst>
                                      </p:cBhvr>
                                      <p:tavLst>
                                        <p:tav tm="0">
                                          <p:val>
                                            <p:strVal val="#ppt_x"/>
                                          </p:val>
                                        </p:tav>
                                        <p:tav tm="100000">
                                          <p:val>
                                            <p:strVal val="#ppt_x"/>
                                          </p:val>
                                        </p:tav>
                                      </p:tavLst>
                                    </p:anim>
                                    <p:anim calcmode="lin" valueType="num">
                                      <p:cBhvr>
                                        <p:cTn id="26" dur="1000" fill="hold"/>
                                        <p:tgtEl>
                                          <p:spTgt spid="2">
                                            <p:graphicEl>
                                              <a:dgm id="{4A2EB9EF-DB78-4931-8165-4E7C626A40CC}"/>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
                                            <p:graphicEl>
                                              <a:dgm id="{5F0C83D8-0173-428B-A8DA-F120BD6DDAC2}"/>
                                            </p:graphicEl>
                                          </p:spTgt>
                                        </p:tgtEl>
                                        <p:attrNameLst>
                                          <p:attrName>style.visibility</p:attrName>
                                        </p:attrNameLst>
                                      </p:cBhvr>
                                      <p:to>
                                        <p:strVal val="visible"/>
                                      </p:to>
                                    </p:set>
                                    <p:animEffect transition="in" filter="fade">
                                      <p:cBhvr>
                                        <p:cTn id="31" dur="1000"/>
                                        <p:tgtEl>
                                          <p:spTgt spid="2">
                                            <p:graphicEl>
                                              <a:dgm id="{5F0C83D8-0173-428B-A8DA-F120BD6DDAC2}"/>
                                            </p:graphicEl>
                                          </p:spTgt>
                                        </p:tgtEl>
                                      </p:cBhvr>
                                    </p:animEffect>
                                    <p:anim calcmode="lin" valueType="num">
                                      <p:cBhvr>
                                        <p:cTn id="32" dur="1000" fill="hold"/>
                                        <p:tgtEl>
                                          <p:spTgt spid="2">
                                            <p:graphicEl>
                                              <a:dgm id="{5F0C83D8-0173-428B-A8DA-F120BD6DDAC2}"/>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5F0C83D8-0173-428B-A8DA-F120BD6DDAC2}"/>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
                                            <p:graphicEl>
                                              <a:dgm id="{7041E07D-337B-4BF5-B8FD-C56E9408661C}"/>
                                            </p:graphicEl>
                                          </p:spTgt>
                                        </p:tgtEl>
                                        <p:attrNameLst>
                                          <p:attrName>style.visibility</p:attrName>
                                        </p:attrNameLst>
                                      </p:cBhvr>
                                      <p:to>
                                        <p:strVal val="visible"/>
                                      </p:to>
                                    </p:set>
                                    <p:animEffect transition="in" filter="fade">
                                      <p:cBhvr>
                                        <p:cTn id="36" dur="1000"/>
                                        <p:tgtEl>
                                          <p:spTgt spid="2">
                                            <p:graphicEl>
                                              <a:dgm id="{7041E07D-337B-4BF5-B8FD-C56E9408661C}"/>
                                            </p:graphicEl>
                                          </p:spTgt>
                                        </p:tgtEl>
                                      </p:cBhvr>
                                    </p:animEffect>
                                    <p:anim calcmode="lin" valueType="num">
                                      <p:cBhvr>
                                        <p:cTn id="37" dur="1000" fill="hold"/>
                                        <p:tgtEl>
                                          <p:spTgt spid="2">
                                            <p:graphicEl>
                                              <a:dgm id="{7041E07D-337B-4BF5-B8FD-C56E9408661C}"/>
                                            </p:graphicEl>
                                          </p:spTgt>
                                        </p:tgtEl>
                                        <p:attrNameLst>
                                          <p:attrName>ppt_x</p:attrName>
                                        </p:attrNameLst>
                                      </p:cBhvr>
                                      <p:tavLst>
                                        <p:tav tm="0">
                                          <p:val>
                                            <p:strVal val="#ppt_x"/>
                                          </p:val>
                                        </p:tav>
                                        <p:tav tm="100000">
                                          <p:val>
                                            <p:strVal val="#ppt_x"/>
                                          </p:val>
                                        </p:tav>
                                      </p:tavLst>
                                    </p:anim>
                                    <p:anim calcmode="lin" valueType="num">
                                      <p:cBhvr>
                                        <p:cTn id="38" dur="1000" fill="hold"/>
                                        <p:tgtEl>
                                          <p:spTgt spid="2">
                                            <p:graphicEl>
                                              <a:dgm id="{7041E07D-337B-4BF5-B8FD-C56E9408661C}"/>
                                            </p:graphic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
                                            <p:graphicEl>
                                              <a:dgm id="{C83E0FCA-944F-4199-8C52-B5201A9E9A1C}"/>
                                            </p:graphicEl>
                                          </p:spTgt>
                                        </p:tgtEl>
                                        <p:attrNameLst>
                                          <p:attrName>style.visibility</p:attrName>
                                        </p:attrNameLst>
                                      </p:cBhvr>
                                      <p:to>
                                        <p:strVal val="visible"/>
                                      </p:to>
                                    </p:set>
                                    <p:animEffect transition="in" filter="fade">
                                      <p:cBhvr>
                                        <p:cTn id="43" dur="1000"/>
                                        <p:tgtEl>
                                          <p:spTgt spid="2">
                                            <p:graphicEl>
                                              <a:dgm id="{C83E0FCA-944F-4199-8C52-B5201A9E9A1C}"/>
                                            </p:graphicEl>
                                          </p:spTgt>
                                        </p:tgtEl>
                                      </p:cBhvr>
                                    </p:animEffect>
                                    <p:anim calcmode="lin" valueType="num">
                                      <p:cBhvr>
                                        <p:cTn id="44" dur="1000" fill="hold"/>
                                        <p:tgtEl>
                                          <p:spTgt spid="2">
                                            <p:graphicEl>
                                              <a:dgm id="{C83E0FCA-944F-4199-8C52-B5201A9E9A1C}"/>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C83E0FCA-944F-4199-8C52-B5201A9E9A1C}"/>
                                            </p:graphic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
                                            <p:graphicEl>
                                              <a:dgm id="{7674E72D-6116-4EB6-94B8-FE32C2141C35}"/>
                                            </p:graphicEl>
                                          </p:spTgt>
                                        </p:tgtEl>
                                        <p:attrNameLst>
                                          <p:attrName>style.visibility</p:attrName>
                                        </p:attrNameLst>
                                      </p:cBhvr>
                                      <p:to>
                                        <p:strVal val="visible"/>
                                      </p:to>
                                    </p:set>
                                    <p:animEffect transition="in" filter="fade">
                                      <p:cBhvr>
                                        <p:cTn id="48" dur="1000"/>
                                        <p:tgtEl>
                                          <p:spTgt spid="2">
                                            <p:graphicEl>
                                              <a:dgm id="{7674E72D-6116-4EB6-94B8-FE32C2141C35}"/>
                                            </p:graphicEl>
                                          </p:spTgt>
                                        </p:tgtEl>
                                      </p:cBhvr>
                                    </p:animEffect>
                                    <p:anim calcmode="lin" valueType="num">
                                      <p:cBhvr>
                                        <p:cTn id="49" dur="1000" fill="hold"/>
                                        <p:tgtEl>
                                          <p:spTgt spid="2">
                                            <p:graphicEl>
                                              <a:dgm id="{7674E72D-6116-4EB6-94B8-FE32C2141C35}"/>
                                            </p:graphicEl>
                                          </p:spTgt>
                                        </p:tgtEl>
                                        <p:attrNameLst>
                                          <p:attrName>ppt_x</p:attrName>
                                        </p:attrNameLst>
                                      </p:cBhvr>
                                      <p:tavLst>
                                        <p:tav tm="0">
                                          <p:val>
                                            <p:strVal val="#ppt_x"/>
                                          </p:val>
                                        </p:tav>
                                        <p:tav tm="100000">
                                          <p:val>
                                            <p:strVal val="#ppt_x"/>
                                          </p:val>
                                        </p:tav>
                                      </p:tavLst>
                                    </p:anim>
                                    <p:anim calcmode="lin" valueType="num">
                                      <p:cBhvr>
                                        <p:cTn id="50" dur="1000" fill="hold"/>
                                        <p:tgtEl>
                                          <p:spTgt spid="2">
                                            <p:graphicEl>
                                              <a:dgm id="{7674E72D-6116-4EB6-94B8-FE32C2141C35}"/>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2">
                                            <p:graphicEl>
                                              <a:dgm id="{74946659-FAF5-481B-A3AA-F04179EF0E44}"/>
                                            </p:graphicEl>
                                          </p:spTgt>
                                        </p:tgtEl>
                                        <p:attrNameLst>
                                          <p:attrName>style.visibility</p:attrName>
                                        </p:attrNameLst>
                                      </p:cBhvr>
                                      <p:to>
                                        <p:strVal val="visible"/>
                                      </p:to>
                                    </p:set>
                                    <p:animEffect transition="in" filter="fade">
                                      <p:cBhvr>
                                        <p:cTn id="55" dur="1000"/>
                                        <p:tgtEl>
                                          <p:spTgt spid="2">
                                            <p:graphicEl>
                                              <a:dgm id="{74946659-FAF5-481B-A3AA-F04179EF0E44}"/>
                                            </p:graphicEl>
                                          </p:spTgt>
                                        </p:tgtEl>
                                      </p:cBhvr>
                                    </p:animEffect>
                                    <p:anim calcmode="lin" valueType="num">
                                      <p:cBhvr>
                                        <p:cTn id="56" dur="1000" fill="hold"/>
                                        <p:tgtEl>
                                          <p:spTgt spid="2">
                                            <p:graphicEl>
                                              <a:dgm id="{74946659-FAF5-481B-A3AA-F04179EF0E44}"/>
                                            </p:graphicEl>
                                          </p:spTgt>
                                        </p:tgtEl>
                                        <p:attrNameLst>
                                          <p:attrName>ppt_x</p:attrName>
                                        </p:attrNameLst>
                                      </p:cBhvr>
                                      <p:tavLst>
                                        <p:tav tm="0">
                                          <p:val>
                                            <p:strVal val="#ppt_x"/>
                                          </p:val>
                                        </p:tav>
                                        <p:tav tm="100000">
                                          <p:val>
                                            <p:strVal val="#ppt_x"/>
                                          </p:val>
                                        </p:tav>
                                      </p:tavLst>
                                    </p:anim>
                                    <p:anim calcmode="lin" valueType="num">
                                      <p:cBhvr>
                                        <p:cTn id="57" dur="1000" fill="hold"/>
                                        <p:tgtEl>
                                          <p:spTgt spid="2">
                                            <p:graphicEl>
                                              <a:dgm id="{74946659-FAF5-481B-A3AA-F04179EF0E44}"/>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2">
                                            <p:graphicEl>
                                              <a:dgm id="{A2960B20-79DA-441F-9C4D-801D2A5E0869}"/>
                                            </p:graphicEl>
                                          </p:spTgt>
                                        </p:tgtEl>
                                        <p:attrNameLst>
                                          <p:attrName>style.visibility</p:attrName>
                                        </p:attrNameLst>
                                      </p:cBhvr>
                                      <p:to>
                                        <p:strVal val="visible"/>
                                      </p:to>
                                    </p:set>
                                    <p:animEffect transition="in" filter="fade">
                                      <p:cBhvr>
                                        <p:cTn id="60" dur="1000"/>
                                        <p:tgtEl>
                                          <p:spTgt spid="2">
                                            <p:graphicEl>
                                              <a:dgm id="{A2960B20-79DA-441F-9C4D-801D2A5E0869}"/>
                                            </p:graphicEl>
                                          </p:spTgt>
                                        </p:tgtEl>
                                      </p:cBhvr>
                                    </p:animEffect>
                                    <p:anim calcmode="lin" valueType="num">
                                      <p:cBhvr>
                                        <p:cTn id="61" dur="1000" fill="hold"/>
                                        <p:tgtEl>
                                          <p:spTgt spid="2">
                                            <p:graphicEl>
                                              <a:dgm id="{A2960B20-79DA-441F-9C4D-801D2A5E0869}"/>
                                            </p:graphicEl>
                                          </p:spTgt>
                                        </p:tgtEl>
                                        <p:attrNameLst>
                                          <p:attrName>ppt_x</p:attrName>
                                        </p:attrNameLst>
                                      </p:cBhvr>
                                      <p:tavLst>
                                        <p:tav tm="0">
                                          <p:val>
                                            <p:strVal val="#ppt_x"/>
                                          </p:val>
                                        </p:tav>
                                        <p:tav tm="100000">
                                          <p:val>
                                            <p:strVal val="#ppt_x"/>
                                          </p:val>
                                        </p:tav>
                                      </p:tavLst>
                                    </p:anim>
                                    <p:anim calcmode="lin" valueType="num">
                                      <p:cBhvr>
                                        <p:cTn id="62" dur="1000" fill="hold"/>
                                        <p:tgtEl>
                                          <p:spTgt spid="2">
                                            <p:graphicEl>
                                              <a:dgm id="{A2960B20-79DA-441F-9C4D-801D2A5E0869}"/>
                                            </p:graphic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2">
                                            <p:graphicEl>
                                              <a:dgm id="{C6D46FDE-A304-444C-8FCE-03DAEB38E3AE}"/>
                                            </p:graphicEl>
                                          </p:spTgt>
                                        </p:tgtEl>
                                        <p:attrNameLst>
                                          <p:attrName>style.visibility</p:attrName>
                                        </p:attrNameLst>
                                      </p:cBhvr>
                                      <p:to>
                                        <p:strVal val="visible"/>
                                      </p:to>
                                    </p:set>
                                    <p:animEffect transition="in" filter="fade">
                                      <p:cBhvr>
                                        <p:cTn id="67" dur="1000"/>
                                        <p:tgtEl>
                                          <p:spTgt spid="2">
                                            <p:graphicEl>
                                              <a:dgm id="{C6D46FDE-A304-444C-8FCE-03DAEB38E3AE}"/>
                                            </p:graphicEl>
                                          </p:spTgt>
                                        </p:tgtEl>
                                      </p:cBhvr>
                                    </p:animEffect>
                                    <p:anim calcmode="lin" valueType="num">
                                      <p:cBhvr>
                                        <p:cTn id="68" dur="1000" fill="hold"/>
                                        <p:tgtEl>
                                          <p:spTgt spid="2">
                                            <p:graphicEl>
                                              <a:dgm id="{C6D46FDE-A304-444C-8FCE-03DAEB38E3AE}"/>
                                            </p:graphicEl>
                                          </p:spTgt>
                                        </p:tgtEl>
                                        <p:attrNameLst>
                                          <p:attrName>ppt_x</p:attrName>
                                        </p:attrNameLst>
                                      </p:cBhvr>
                                      <p:tavLst>
                                        <p:tav tm="0">
                                          <p:val>
                                            <p:strVal val="#ppt_x"/>
                                          </p:val>
                                        </p:tav>
                                        <p:tav tm="100000">
                                          <p:val>
                                            <p:strVal val="#ppt_x"/>
                                          </p:val>
                                        </p:tav>
                                      </p:tavLst>
                                    </p:anim>
                                    <p:anim calcmode="lin" valueType="num">
                                      <p:cBhvr>
                                        <p:cTn id="69" dur="1000" fill="hold"/>
                                        <p:tgtEl>
                                          <p:spTgt spid="2">
                                            <p:graphicEl>
                                              <a:dgm id="{C6D46FDE-A304-444C-8FCE-03DAEB38E3AE}"/>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2">
                                            <p:graphicEl>
                                              <a:dgm id="{60959F07-4B24-4A90-AA27-B2BDFF378799}"/>
                                            </p:graphicEl>
                                          </p:spTgt>
                                        </p:tgtEl>
                                        <p:attrNameLst>
                                          <p:attrName>style.visibility</p:attrName>
                                        </p:attrNameLst>
                                      </p:cBhvr>
                                      <p:to>
                                        <p:strVal val="visible"/>
                                      </p:to>
                                    </p:set>
                                    <p:animEffect transition="in" filter="fade">
                                      <p:cBhvr>
                                        <p:cTn id="74" dur="1000"/>
                                        <p:tgtEl>
                                          <p:spTgt spid="2">
                                            <p:graphicEl>
                                              <a:dgm id="{60959F07-4B24-4A90-AA27-B2BDFF378799}"/>
                                            </p:graphicEl>
                                          </p:spTgt>
                                        </p:tgtEl>
                                      </p:cBhvr>
                                    </p:animEffect>
                                    <p:anim calcmode="lin" valueType="num">
                                      <p:cBhvr>
                                        <p:cTn id="75" dur="1000" fill="hold"/>
                                        <p:tgtEl>
                                          <p:spTgt spid="2">
                                            <p:graphicEl>
                                              <a:dgm id="{60959F07-4B24-4A90-AA27-B2BDFF378799}"/>
                                            </p:graphicEl>
                                          </p:spTgt>
                                        </p:tgtEl>
                                        <p:attrNameLst>
                                          <p:attrName>ppt_x</p:attrName>
                                        </p:attrNameLst>
                                      </p:cBhvr>
                                      <p:tavLst>
                                        <p:tav tm="0">
                                          <p:val>
                                            <p:strVal val="#ppt_x"/>
                                          </p:val>
                                        </p:tav>
                                        <p:tav tm="100000">
                                          <p:val>
                                            <p:strVal val="#ppt_x"/>
                                          </p:val>
                                        </p:tav>
                                      </p:tavLst>
                                    </p:anim>
                                    <p:anim calcmode="lin" valueType="num">
                                      <p:cBhvr>
                                        <p:cTn id="76" dur="1000" fill="hold"/>
                                        <p:tgtEl>
                                          <p:spTgt spid="2">
                                            <p:graphicEl>
                                              <a:dgm id="{60959F07-4B24-4A90-AA27-B2BDFF378799}"/>
                                            </p:graphicEl>
                                          </p:spTgt>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2">
                                            <p:graphicEl>
                                              <a:dgm id="{1DD7B106-799E-43C5-BA30-BCE7F79E6AFC}"/>
                                            </p:graphicEl>
                                          </p:spTgt>
                                        </p:tgtEl>
                                        <p:attrNameLst>
                                          <p:attrName>style.visibility</p:attrName>
                                        </p:attrNameLst>
                                      </p:cBhvr>
                                      <p:to>
                                        <p:strVal val="visible"/>
                                      </p:to>
                                    </p:set>
                                    <p:animEffect transition="in" filter="fade">
                                      <p:cBhvr>
                                        <p:cTn id="81" dur="1000"/>
                                        <p:tgtEl>
                                          <p:spTgt spid="2">
                                            <p:graphicEl>
                                              <a:dgm id="{1DD7B106-799E-43C5-BA30-BCE7F79E6AFC}"/>
                                            </p:graphicEl>
                                          </p:spTgt>
                                        </p:tgtEl>
                                      </p:cBhvr>
                                    </p:animEffect>
                                    <p:anim calcmode="lin" valueType="num">
                                      <p:cBhvr>
                                        <p:cTn id="82" dur="1000" fill="hold"/>
                                        <p:tgtEl>
                                          <p:spTgt spid="2">
                                            <p:graphicEl>
                                              <a:dgm id="{1DD7B106-799E-43C5-BA30-BCE7F79E6AFC}"/>
                                            </p:graphicEl>
                                          </p:spTgt>
                                        </p:tgtEl>
                                        <p:attrNameLst>
                                          <p:attrName>ppt_x</p:attrName>
                                        </p:attrNameLst>
                                      </p:cBhvr>
                                      <p:tavLst>
                                        <p:tav tm="0">
                                          <p:val>
                                            <p:strVal val="#ppt_x"/>
                                          </p:val>
                                        </p:tav>
                                        <p:tav tm="100000">
                                          <p:val>
                                            <p:strVal val="#ppt_x"/>
                                          </p:val>
                                        </p:tav>
                                      </p:tavLst>
                                    </p:anim>
                                    <p:anim calcmode="lin" valueType="num">
                                      <p:cBhvr>
                                        <p:cTn id="83" dur="1000" fill="hold"/>
                                        <p:tgtEl>
                                          <p:spTgt spid="2">
                                            <p:graphicEl>
                                              <a:dgm id="{1DD7B106-799E-43C5-BA30-BCE7F79E6AFC}"/>
                                            </p:graphicEl>
                                          </p:spTgt>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2">
                                            <p:graphicEl>
                                              <a:dgm id="{1277BF7E-F320-4118-B431-90CB9E99FAEF}"/>
                                            </p:graphicEl>
                                          </p:spTgt>
                                        </p:tgtEl>
                                        <p:attrNameLst>
                                          <p:attrName>style.visibility</p:attrName>
                                        </p:attrNameLst>
                                      </p:cBhvr>
                                      <p:to>
                                        <p:strVal val="visible"/>
                                      </p:to>
                                    </p:set>
                                    <p:animEffect transition="in" filter="fade">
                                      <p:cBhvr>
                                        <p:cTn id="88" dur="1000"/>
                                        <p:tgtEl>
                                          <p:spTgt spid="2">
                                            <p:graphicEl>
                                              <a:dgm id="{1277BF7E-F320-4118-B431-90CB9E99FAEF}"/>
                                            </p:graphicEl>
                                          </p:spTgt>
                                        </p:tgtEl>
                                      </p:cBhvr>
                                    </p:animEffect>
                                    <p:anim calcmode="lin" valueType="num">
                                      <p:cBhvr>
                                        <p:cTn id="89" dur="1000" fill="hold"/>
                                        <p:tgtEl>
                                          <p:spTgt spid="2">
                                            <p:graphicEl>
                                              <a:dgm id="{1277BF7E-F320-4118-B431-90CB9E99FAEF}"/>
                                            </p:graphicEl>
                                          </p:spTgt>
                                        </p:tgtEl>
                                        <p:attrNameLst>
                                          <p:attrName>ppt_x</p:attrName>
                                        </p:attrNameLst>
                                      </p:cBhvr>
                                      <p:tavLst>
                                        <p:tav tm="0">
                                          <p:val>
                                            <p:strVal val="#ppt_x"/>
                                          </p:val>
                                        </p:tav>
                                        <p:tav tm="100000">
                                          <p:val>
                                            <p:strVal val="#ppt_x"/>
                                          </p:val>
                                        </p:tav>
                                      </p:tavLst>
                                    </p:anim>
                                    <p:anim calcmode="lin" valueType="num">
                                      <p:cBhvr>
                                        <p:cTn id="90" dur="1000" fill="hold"/>
                                        <p:tgtEl>
                                          <p:spTgt spid="2">
                                            <p:graphicEl>
                                              <a:dgm id="{1277BF7E-F320-4118-B431-90CB9E99FAEF}"/>
                                            </p:graphicEl>
                                          </p:spTgt>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2">
                                            <p:graphicEl>
                                              <a:dgm id="{FCE089BD-B376-49D7-8810-E1A01E3C7562}"/>
                                            </p:graphicEl>
                                          </p:spTgt>
                                        </p:tgtEl>
                                        <p:attrNameLst>
                                          <p:attrName>style.visibility</p:attrName>
                                        </p:attrNameLst>
                                      </p:cBhvr>
                                      <p:to>
                                        <p:strVal val="visible"/>
                                      </p:to>
                                    </p:set>
                                    <p:animEffect transition="in" filter="fade">
                                      <p:cBhvr>
                                        <p:cTn id="95" dur="1000"/>
                                        <p:tgtEl>
                                          <p:spTgt spid="2">
                                            <p:graphicEl>
                                              <a:dgm id="{FCE089BD-B376-49D7-8810-E1A01E3C7562}"/>
                                            </p:graphicEl>
                                          </p:spTgt>
                                        </p:tgtEl>
                                      </p:cBhvr>
                                    </p:animEffect>
                                    <p:anim calcmode="lin" valueType="num">
                                      <p:cBhvr>
                                        <p:cTn id="96" dur="1000" fill="hold"/>
                                        <p:tgtEl>
                                          <p:spTgt spid="2">
                                            <p:graphicEl>
                                              <a:dgm id="{FCE089BD-B376-49D7-8810-E1A01E3C7562}"/>
                                            </p:graphicEl>
                                          </p:spTgt>
                                        </p:tgtEl>
                                        <p:attrNameLst>
                                          <p:attrName>ppt_x</p:attrName>
                                        </p:attrNameLst>
                                      </p:cBhvr>
                                      <p:tavLst>
                                        <p:tav tm="0">
                                          <p:val>
                                            <p:strVal val="#ppt_x"/>
                                          </p:val>
                                        </p:tav>
                                        <p:tav tm="100000">
                                          <p:val>
                                            <p:strVal val="#ppt_x"/>
                                          </p:val>
                                        </p:tav>
                                      </p:tavLst>
                                    </p:anim>
                                    <p:anim calcmode="lin" valueType="num">
                                      <p:cBhvr>
                                        <p:cTn id="97" dur="1000" fill="hold"/>
                                        <p:tgtEl>
                                          <p:spTgt spid="2">
                                            <p:graphicEl>
                                              <a:dgm id="{FCE089BD-B376-49D7-8810-E1A01E3C7562}"/>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252229-5E8D-C0A1-AA64-3BEEA16B05B0}"/>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6CD49459-4647-5322-16EF-173976EEEDDE}"/>
              </a:ext>
            </a:extLst>
          </p:cNvPr>
          <p:cNvGraphicFramePr/>
          <p:nvPr>
            <p:extLst>
              <p:ext uri="{D42A27DB-BD31-4B8C-83A1-F6EECF244321}">
                <p14:modId xmlns:p14="http://schemas.microsoft.com/office/powerpoint/2010/main" val="1738243540"/>
              </p:ext>
            </p:extLst>
          </p:nvPr>
        </p:nvGraphicFramePr>
        <p:xfrm>
          <a:off x="431800" y="0"/>
          <a:ext cx="11074400" cy="6138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875327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C3E2FB26-BD41-400C-962C-412F6F8D22CD}"/>
                                            </p:graphicEl>
                                          </p:spTgt>
                                        </p:tgtEl>
                                        <p:attrNameLst>
                                          <p:attrName>style.visibility</p:attrName>
                                        </p:attrNameLst>
                                      </p:cBhvr>
                                      <p:to>
                                        <p:strVal val="visible"/>
                                      </p:to>
                                    </p:set>
                                    <p:animEffect transition="in" filter="fade">
                                      <p:cBhvr>
                                        <p:cTn id="7" dur="1000"/>
                                        <p:tgtEl>
                                          <p:spTgt spid="2">
                                            <p:graphicEl>
                                              <a:dgm id="{C3E2FB26-BD41-400C-962C-412F6F8D22CD}"/>
                                            </p:graphicEl>
                                          </p:spTgt>
                                        </p:tgtEl>
                                      </p:cBhvr>
                                    </p:animEffect>
                                    <p:anim calcmode="lin" valueType="num">
                                      <p:cBhvr>
                                        <p:cTn id="8" dur="1000" fill="hold"/>
                                        <p:tgtEl>
                                          <p:spTgt spid="2">
                                            <p:graphicEl>
                                              <a:dgm id="{C3E2FB26-BD41-400C-962C-412F6F8D22CD}"/>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C3E2FB26-BD41-400C-962C-412F6F8D22CD}"/>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98A6A292-4288-406B-A056-B3D2AF7AE01F}"/>
                                            </p:graphicEl>
                                          </p:spTgt>
                                        </p:tgtEl>
                                        <p:attrNameLst>
                                          <p:attrName>style.visibility</p:attrName>
                                        </p:attrNameLst>
                                      </p:cBhvr>
                                      <p:to>
                                        <p:strVal val="visible"/>
                                      </p:to>
                                    </p:set>
                                    <p:animEffect transition="in" filter="fade">
                                      <p:cBhvr>
                                        <p:cTn id="14" dur="1000"/>
                                        <p:tgtEl>
                                          <p:spTgt spid="2">
                                            <p:graphicEl>
                                              <a:dgm id="{98A6A292-4288-406B-A056-B3D2AF7AE01F}"/>
                                            </p:graphicEl>
                                          </p:spTgt>
                                        </p:tgtEl>
                                      </p:cBhvr>
                                    </p:animEffect>
                                    <p:anim calcmode="lin" valueType="num">
                                      <p:cBhvr>
                                        <p:cTn id="15" dur="1000" fill="hold"/>
                                        <p:tgtEl>
                                          <p:spTgt spid="2">
                                            <p:graphicEl>
                                              <a:dgm id="{98A6A292-4288-406B-A056-B3D2AF7AE01F}"/>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98A6A292-4288-406B-A056-B3D2AF7AE01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1F844-17DA-1F24-DD0E-EE114BA05F35}"/>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1C47A80C-0370-D36B-ED09-B97EBCF71231}"/>
              </a:ext>
            </a:extLst>
          </p:cNvPr>
          <p:cNvGraphicFramePr/>
          <p:nvPr>
            <p:extLst>
              <p:ext uri="{D42A27DB-BD31-4B8C-83A1-F6EECF244321}">
                <p14:modId xmlns:p14="http://schemas.microsoft.com/office/powerpoint/2010/main" val="95199597"/>
              </p:ext>
            </p:extLst>
          </p:nvPr>
        </p:nvGraphicFramePr>
        <p:xfrm>
          <a:off x="114300" y="-228600"/>
          <a:ext cx="12077700" cy="708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029899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DB98F437-6D00-455F-AB9C-FFB5761DF4A5}"/>
                                            </p:graphicEl>
                                          </p:spTgt>
                                        </p:tgtEl>
                                        <p:attrNameLst>
                                          <p:attrName>style.visibility</p:attrName>
                                        </p:attrNameLst>
                                      </p:cBhvr>
                                      <p:to>
                                        <p:strVal val="visible"/>
                                      </p:to>
                                    </p:set>
                                    <p:animEffect transition="in" filter="fade">
                                      <p:cBhvr>
                                        <p:cTn id="7" dur="1000"/>
                                        <p:tgtEl>
                                          <p:spTgt spid="2">
                                            <p:graphicEl>
                                              <a:dgm id="{DB98F437-6D00-455F-AB9C-FFB5761DF4A5}"/>
                                            </p:graphicEl>
                                          </p:spTgt>
                                        </p:tgtEl>
                                      </p:cBhvr>
                                    </p:animEffect>
                                    <p:anim calcmode="lin" valueType="num">
                                      <p:cBhvr>
                                        <p:cTn id="8" dur="1000" fill="hold"/>
                                        <p:tgtEl>
                                          <p:spTgt spid="2">
                                            <p:graphicEl>
                                              <a:dgm id="{DB98F437-6D00-455F-AB9C-FFB5761DF4A5}"/>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DB98F437-6D00-455F-AB9C-FFB5761DF4A5}"/>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graphicEl>
                                              <a:dgm id="{73A89FE5-9225-45CF-83A5-928F8E971889}"/>
                                            </p:graphicEl>
                                          </p:spTgt>
                                        </p:tgtEl>
                                        <p:attrNameLst>
                                          <p:attrName>style.visibility</p:attrName>
                                        </p:attrNameLst>
                                      </p:cBhvr>
                                      <p:to>
                                        <p:strVal val="visible"/>
                                      </p:to>
                                    </p:set>
                                    <p:animEffect transition="in" filter="fade">
                                      <p:cBhvr>
                                        <p:cTn id="12" dur="1000"/>
                                        <p:tgtEl>
                                          <p:spTgt spid="2">
                                            <p:graphicEl>
                                              <a:dgm id="{73A89FE5-9225-45CF-83A5-928F8E971889}"/>
                                            </p:graphicEl>
                                          </p:spTgt>
                                        </p:tgtEl>
                                      </p:cBhvr>
                                    </p:animEffect>
                                    <p:anim calcmode="lin" valueType="num">
                                      <p:cBhvr>
                                        <p:cTn id="13" dur="1000" fill="hold"/>
                                        <p:tgtEl>
                                          <p:spTgt spid="2">
                                            <p:graphicEl>
                                              <a:dgm id="{73A89FE5-9225-45CF-83A5-928F8E971889}"/>
                                            </p:graphicEl>
                                          </p:spTgt>
                                        </p:tgtEl>
                                        <p:attrNameLst>
                                          <p:attrName>ppt_x</p:attrName>
                                        </p:attrNameLst>
                                      </p:cBhvr>
                                      <p:tavLst>
                                        <p:tav tm="0">
                                          <p:val>
                                            <p:strVal val="#ppt_x"/>
                                          </p:val>
                                        </p:tav>
                                        <p:tav tm="100000">
                                          <p:val>
                                            <p:strVal val="#ppt_x"/>
                                          </p:val>
                                        </p:tav>
                                      </p:tavLst>
                                    </p:anim>
                                    <p:anim calcmode="lin" valueType="num">
                                      <p:cBhvr>
                                        <p:cTn id="14" dur="1000" fill="hold"/>
                                        <p:tgtEl>
                                          <p:spTgt spid="2">
                                            <p:graphicEl>
                                              <a:dgm id="{73A89FE5-9225-45CF-83A5-928F8E971889}"/>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graphicEl>
                                              <a:dgm id="{4AA85D49-FD47-4E0B-8971-72CAFB76C4E0}"/>
                                            </p:graphicEl>
                                          </p:spTgt>
                                        </p:tgtEl>
                                        <p:attrNameLst>
                                          <p:attrName>style.visibility</p:attrName>
                                        </p:attrNameLst>
                                      </p:cBhvr>
                                      <p:to>
                                        <p:strVal val="visible"/>
                                      </p:to>
                                    </p:set>
                                    <p:animEffect transition="in" filter="fade">
                                      <p:cBhvr>
                                        <p:cTn id="19" dur="1000"/>
                                        <p:tgtEl>
                                          <p:spTgt spid="2">
                                            <p:graphicEl>
                                              <a:dgm id="{4AA85D49-FD47-4E0B-8971-72CAFB76C4E0}"/>
                                            </p:graphicEl>
                                          </p:spTgt>
                                        </p:tgtEl>
                                      </p:cBhvr>
                                    </p:animEffect>
                                    <p:anim calcmode="lin" valueType="num">
                                      <p:cBhvr>
                                        <p:cTn id="20" dur="1000" fill="hold"/>
                                        <p:tgtEl>
                                          <p:spTgt spid="2">
                                            <p:graphicEl>
                                              <a:dgm id="{4AA85D49-FD47-4E0B-8971-72CAFB76C4E0}"/>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4AA85D49-FD47-4E0B-8971-72CAFB76C4E0}"/>
                                            </p:graphic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
                                            <p:graphicEl>
                                              <a:dgm id="{7161C8DC-24A3-4C28-A9D4-1A86ABD99491}"/>
                                            </p:graphicEl>
                                          </p:spTgt>
                                        </p:tgtEl>
                                        <p:attrNameLst>
                                          <p:attrName>style.visibility</p:attrName>
                                        </p:attrNameLst>
                                      </p:cBhvr>
                                      <p:to>
                                        <p:strVal val="visible"/>
                                      </p:to>
                                    </p:set>
                                    <p:animEffect transition="in" filter="fade">
                                      <p:cBhvr>
                                        <p:cTn id="24" dur="1000"/>
                                        <p:tgtEl>
                                          <p:spTgt spid="2">
                                            <p:graphicEl>
                                              <a:dgm id="{7161C8DC-24A3-4C28-A9D4-1A86ABD99491}"/>
                                            </p:graphicEl>
                                          </p:spTgt>
                                        </p:tgtEl>
                                      </p:cBhvr>
                                    </p:animEffect>
                                    <p:anim calcmode="lin" valueType="num">
                                      <p:cBhvr>
                                        <p:cTn id="25" dur="1000" fill="hold"/>
                                        <p:tgtEl>
                                          <p:spTgt spid="2">
                                            <p:graphicEl>
                                              <a:dgm id="{7161C8DC-24A3-4C28-A9D4-1A86ABD99491}"/>
                                            </p:graphicEl>
                                          </p:spTgt>
                                        </p:tgtEl>
                                        <p:attrNameLst>
                                          <p:attrName>ppt_x</p:attrName>
                                        </p:attrNameLst>
                                      </p:cBhvr>
                                      <p:tavLst>
                                        <p:tav tm="0">
                                          <p:val>
                                            <p:strVal val="#ppt_x"/>
                                          </p:val>
                                        </p:tav>
                                        <p:tav tm="100000">
                                          <p:val>
                                            <p:strVal val="#ppt_x"/>
                                          </p:val>
                                        </p:tav>
                                      </p:tavLst>
                                    </p:anim>
                                    <p:anim calcmode="lin" valueType="num">
                                      <p:cBhvr>
                                        <p:cTn id="26" dur="1000" fill="hold"/>
                                        <p:tgtEl>
                                          <p:spTgt spid="2">
                                            <p:graphicEl>
                                              <a:dgm id="{7161C8DC-24A3-4C28-A9D4-1A86ABD99491}"/>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
                                            <p:graphicEl>
                                              <a:dgm id="{2AAF11AC-AB97-4034-A959-69280ACC6014}"/>
                                            </p:graphicEl>
                                          </p:spTgt>
                                        </p:tgtEl>
                                        <p:attrNameLst>
                                          <p:attrName>style.visibility</p:attrName>
                                        </p:attrNameLst>
                                      </p:cBhvr>
                                      <p:to>
                                        <p:strVal val="visible"/>
                                      </p:to>
                                    </p:set>
                                    <p:animEffect transition="in" filter="fade">
                                      <p:cBhvr>
                                        <p:cTn id="31" dur="1000"/>
                                        <p:tgtEl>
                                          <p:spTgt spid="2">
                                            <p:graphicEl>
                                              <a:dgm id="{2AAF11AC-AB97-4034-A959-69280ACC6014}"/>
                                            </p:graphicEl>
                                          </p:spTgt>
                                        </p:tgtEl>
                                      </p:cBhvr>
                                    </p:animEffect>
                                    <p:anim calcmode="lin" valueType="num">
                                      <p:cBhvr>
                                        <p:cTn id="32" dur="1000" fill="hold"/>
                                        <p:tgtEl>
                                          <p:spTgt spid="2">
                                            <p:graphicEl>
                                              <a:dgm id="{2AAF11AC-AB97-4034-A959-69280ACC6014}"/>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2AAF11AC-AB97-4034-A959-69280ACC6014}"/>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
                                            <p:graphicEl>
                                              <a:dgm id="{B6184F8A-8A05-40F8-B460-29412E6AE160}"/>
                                            </p:graphicEl>
                                          </p:spTgt>
                                        </p:tgtEl>
                                        <p:attrNameLst>
                                          <p:attrName>style.visibility</p:attrName>
                                        </p:attrNameLst>
                                      </p:cBhvr>
                                      <p:to>
                                        <p:strVal val="visible"/>
                                      </p:to>
                                    </p:set>
                                    <p:animEffect transition="in" filter="fade">
                                      <p:cBhvr>
                                        <p:cTn id="36" dur="1000"/>
                                        <p:tgtEl>
                                          <p:spTgt spid="2">
                                            <p:graphicEl>
                                              <a:dgm id="{B6184F8A-8A05-40F8-B460-29412E6AE160}"/>
                                            </p:graphicEl>
                                          </p:spTgt>
                                        </p:tgtEl>
                                      </p:cBhvr>
                                    </p:animEffect>
                                    <p:anim calcmode="lin" valueType="num">
                                      <p:cBhvr>
                                        <p:cTn id="37" dur="1000" fill="hold"/>
                                        <p:tgtEl>
                                          <p:spTgt spid="2">
                                            <p:graphicEl>
                                              <a:dgm id="{B6184F8A-8A05-40F8-B460-29412E6AE160}"/>
                                            </p:graphicEl>
                                          </p:spTgt>
                                        </p:tgtEl>
                                        <p:attrNameLst>
                                          <p:attrName>ppt_x</p:attrName>
                                        </p:attrNameLst>
                                      </p:cBhvr>
                                      <p:tavLst>
                                        <p:tav tm="0">
                                          <p:val>
                                            <p:strVal val="#ppt_x"/>
                                          </p:val>
                                        </p:tav>
                                        <p:tav tm="100000">
                                          <p:val>
                                            <p:strVal val="#ppt_x"/>
                                          </p:val>
                                        </p:tav>
                                      </p:tavLst>
                                    </p:anim>
                                    <p:anim calcmode="lin" valueType="num">
                                      <p:cBhvr>
                                        <p:cTn id="38" dur="1000" fill="hold"/>
                                        <p:tgtEl>
                                          <p:spTgt spid="2">
                                            <p:graphicEl>
                                              <a:dgm id="{B6184F8A-8A05-40F8-B460-29412E6AE160}"/>
                                            </p:graphic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
                                            <p:graphicEl>
                                              <a:dgm id="{C76AB819-06ED-4095-B416-FDC3DD0C9C43}"/>
                                            </p:graphicEl>
                                          </p:spTgt>
                                        </p:tgtEl>
                                        <p:attrNameLst>
                                          <p:attrName>style.visibility</p:attrName>
                                        </p:attrNameLst>
                                      </p:cBhvr>
                                      <p:to>
                                        <p:strVal val="visible"/>
                                      </p:to>
                                    </p:set>
                                    <p:animEffect transition="in" filter="fade">
                                      <p:cBhvr>
                                        <p:cTn id="43" dur="1000"/>
                                        <p:tgtEl>
                                          <p:spTgt spid="2">
                                            <p:graphicEl>
                                              <a:dgm id="{C76AB819-06ED-4095-B416-FDC3DD0C9C43}"/>
                                            </p:graphicEl>
                                          </p:spTgt>
                                        </p:tgtEl>
                                      </p:cBhvr>
                                    </p:animEffect>
                                    <p:anim calcmode="lin" valueType="num">
                                      <p:cBhvr>
                                        <p:cTn id="44" dur="1000" fill="hold"/>
                                        <p:tgtEl>
                                          <p:spTgt spid="2">
                                            <p:graphicEl>
                                              <a:dgm id="{C76AB819-06ED-4095-B416-FDC3DD0C9C43}"/>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C76AB819-06ED-4095-B416-FDC3DD0C9C43}"/>
                                            </p:graphic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
                                            <p:graphicEl>
                                              <a:dgm id="{0888CE8A-56CA-41C7-8F84-953A2FE7E657}"/>
                                            </p:graphicEl>
                                          </p:spTgt>
                                        </p:tgtEl>
                                        <p:attrNameLst>
                                          <p:attrName>style.visibility</p:attrName>
                                        </p:attrNameLst>
                                      </p:cBhvr>
                                      <p:to>
                                        <p:strVal val="visible"/>
                                      </p:to>
                                    </p:set>
                                    <p:animEffect transition="in" filter="fade">
                                      <p:cBhvr>
                                        <p:cTn id="48" dur="1000"/>
                                        <p:tgtEl>
                                          <p:spTgt spid="2">
                                            <p:graphicEl>
                                              <a:dgm id="{0888CE8A-56CA-41C7-8F84-953A2FE7E657}"/>
                                            </p:graphicEl>
                                          </p:spTgt>
                                        </p:tgtEl>
                                      </p:cBhvr>
                                    </p:animEffect>
                                    <p:anim calcmode="lin" valueType="num">
                                      <p:cBhvr>
                                        <p:cTn id="49" dur="1000" fill="hold"/>
                                        <p:tgtEl>
                                          <p:spTgt spid="2">
                                            <p:graphicEl>
                                              <a:dgm id="{0888CE8A-56CA-41C7-8F84-953A2FE7E657}"/>
                                            </p:graphicEl>
                                          </p:spTgt>
                                        </p:tgtEl>
                                        <p:attrNameLst>
                                          <p:attrName>ppt_x</p:attrName>
                                        </p:attrNameLst>
                                      </p:cBhvr>
                                      <p:tavLst>
                                        <p:tav tm="0">
                                          <p:val>
                                            <p:strVal val="#ppt_x"/>
                                          </p:val>
                                        </p:tav>
                                        <p:tav tm="100000">
                                          <p:val>
                                            <p:strVal val="#ppt_x"/>
                                          </p:val>
                                        </p:tav>
                                      </p:tavLst>
                                    </p:anim>
                                    <p:anim calcmode="lin" valueType="num">
                                      <p:cBhvr>
                                        <p:cTn id="50" dur="1000" fill="hold"/>
                                        <p:tgtEl>
                                          <p:spTgt spid="2">
                                            <p:graphicEl>
                                              <a:dgm id="{0888CE8A-56CA-41C7-8F84-953A2FE7E657}"/>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2">
                                            <p:graphicEl>
                                              <a:dgm id="{3342E1FA-EE74-46C4-9A17-3CC7B13209E1}"/>
                                            </p:graphicEl>
                                          </p:spTgt>
                                        </p:tgtEl>
                                        <p:attrNameLst>
                                          <p:attrName>style.visibility</p:attrName>
                                        </p:attrNameLst>
                                      </p:cBhvr>
                                      <p:to>
                                        <p:strVal val="visible"/>
                                      </p:to>
                                    </p:set>
                                    <p:animEffect transition="in" filter="fade">
                                      <p:cBhvr>
                                        <p:cTn id="55" dur="1000"/>
                                        <p:tgtEl>
                                          <p:spTgt spid="2">
                                            <p:graphicEl>
                                              <a:dgm id="{3342E1FA-EE74-46C4-9A17-3CC7B13209E1}"/>
                                            </p:graphicEl>
                                          </p:spTgt>
                                        </p:tgtEl>
                                      </p:cBhvr>
                                    </p:animEffect>
                                    <p:anim calcmode="lin" valueType="num">
                                      <p:cBhvr>
                                        <p:cTn id="56" dur="1000" fill="hold"/>
                                        <p:tgtEl>
                                          <p:spTgt spid="2">
                                            <p:graphicEl>
                                              <a:dgm id="{3342E1FA-EE74-46C4-9A17-3CC7B13209E1}"/>
                                            </p:graphicEl>
                                          </p:spTgt>
                                        </p:tgtEl>
                                        <p:attrNameLst>
                                          <p:attrName>ppt_x</p:attrName>
                                        </p:attrNameLst>
                                      </p:cBhvr>
                                      <p:tavLst>
                                        <p:tav tm="0">
                                          <p:val>
                                            <p:strVal val="#ppt_x"/>
                                          </p:val>
                                        </p:tav>
                                        <p:tav tm="100000">
                                          <p:val>
                                            <p:strVal val="#ppt_x"/>
                                          </p:val>
                                        </p:tav>
                                      </p:tavLst>
                                    </p:anim>
                                    <p:anim calcmode="lin" valueType="num">
                                      <p:cBhvr>
                                        <p:cTn id="57" dur="1000" fill="hold"/>
                                        <p:tgtEl>
                                          <p:spTgt spid="2">
                                            <p:graphicEl>
                                              <a:dgm id="{3342E1FA-EE74-46C4-9A17-3CC7B13209E1}"/>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2">
                                            <p:graphicEl>
                                              <a:dgm id="{2E68D47A-579C-46E0-A376-B47EB54B8B5B}"/>
                                            </p:graphicEl>
                                          </p:spTgt>
                                        </p:tgtEl>
                                        <p:attrNameLst>
                                          <p:attrName>style.visibility</p:attrName>
                                        </p:attrNameLst>
                                      </p:cBhvr>
                                      <p:to>
                                        <p:strVal val="visible"/>
                                      </p:to>
                                    </p:set>
                                    <p:animEffect transition="in" filter="fade">
                                      <p:cBhvr>
                                        <p:cTn id="60" dur="1000"/>
                                        <p:tgtEl>
                                          <p:spTgt spid="2">
                                            <p:graphicEl>
                                              <a:dgm id="{2E68D47A-579C-46E0-A376-B47EB54B8B5B}"/>
                                            </p:graphicEl>
                                          </p:spTgt>
                                        </p:tgtEl>
                                      </p:cBhvr>
                                    </p:animEffect>
                                    <p:anim calcmode="lin" valueType="num">
                                      <p:cBhvr>
                                        <p:cTn id="61" dur="1000" fill="hold"/>
                                        <p:tgtEl>
                                          <p:spTgt spid="2">
                                            <p:graphicEl>
                                              <a:dgm id="{2E68D47A-579C-46E0-A376-B47EB54B8B5B}"/>
                                            </p:graphicEl>
                                          </p:spTgt>
                                        </p:tgtEl>
                                        <p:attrNameLst>
                                          <p:attrName>ppt_x</p:attrName>
                                        </p:attrNameLst>
                                      </p:cBhvr>
                                      <p:tavLst>
                                        <p:tav tm="0">
                                          <p:val>
                                            <p:strVal val="#ppt_x"/>
                                          </p:val>
                                        </p:tav>
                                        <p:tav tm="100000">
                                          <p:val>
                                            <p:strVal val="#ppt_x"/>
                                          </p:val>
                                        </p:tav>
                                      </p:tavLst>
                                    </p:anim>
                                    <p:anim calcmode="lin" valueType="num">
                                      <p:cBhvr>
                                        <p:cTn id="62" dur="1000" fill="hold"/>
                                        <p:tgtEl>
                                          <p:spTgt spid="2">
                                            <p:graphicEl>
                                              <a:dgm id="{2E68D47A-579C-46E0-A376-B47EB54B8B5B}"/>
                                            </p:graphic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2">
                                            <p:graphicEl>
                                              <a:dgm id="{8DED451B-A685-4FC0-B23E-9F9C5A9F4CFA}"/>
                                            </p:graphicEl>
                                          </p:spTgt>
                                        </p:tgtEl>
                                        <p:attrNameLst>
                                          <p:attrName>style.visibility</p:attrName>
                                        </p:attrNameLst>
                                      </p:cBhvr>
                                      <p:to>
                                        <p:strVal val="visible"/>
                                      </p:to>
                                    </p:set>
                                    <p:animEffect transition="in" filter="fade">
                                      <p:cBhvr>
                                        <p:cTn id="67" dur="1000"/>
                                        <p:tgtEl>
                                          <p:spTgt spid="2">
                                            <p:graphicEl>
                                              <a:dgm id="{8DED451B-A685-4FC0-B23E-9F9C5A9F4CFA}"/>
                                            </p:graphicEl>
                                          </p:spTgt>
                                        </p:tgtEl>
                                      </p:cBhvr>
                                    </p:animEffect>
                                    <p:anim calcmode="lin" valueType="num">
                                      <p:cBhvr>
                                        <p:cTn id="68" dur="1000" fill="hold"/>
                                        <p:tgtEl>
                                          <p:spTgt spid="2">
                                            <p:graphicEl>
                                              <a:dgm id="{8DED451B-A685-4FC0-B23E-9F9C5A9F4CFA}"/>
                                            </p:graphicEl>
                                          </p:spTgt>
                                        </p:tgtEl>
                                        <p:attrNameLst>
                                          <p:attrName>ppt_x</p:attrName>
                                        </p:attrNameLst>
                                      </p:cBhvr>
                                      <p:tavLst>
                                        <p:tav tm="0">
                                          <p:val>
                                            <p:strVal val="#ppt_x"/>
                                          </p:val>
                                        </p:tav>
                                        <p:tav tm="100000">
                                          <p:val>
                                            <p:strVal val="#ppt_x"/>
                                          </p:val>
                                        </p:tav>
                                      </p:tavLst>
                                    </p:anim>
                                    <p:anim calcmode="lin" valueType="num">
                                      <p:cBhvr>
                                        <p:cTn id="69" dur="1000" fill="hold"/>
                                        <p:tgtEl>
                                          <p:spTgt spid="2">
                                            <p:graphicEl>
                                              <a:dgm id="{8DED451B-A685-4FC0-B23E-9F9C5A9F4CFA}"/>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2">
                                            <p:graphicEl>
                                              <a:dgm id="{CCFDFDE9-0A67-4078-8B3F-67280D2A4835}"/>
                                            </p:graphicEl>
                                          </p:spTgt>
                                        </p:tgtEl>
                                        <p:attrNameLst>
                                          <p:attrName>style.visibility</p:attrName>
                                        </p:attrNameLst>
                                      </p:cBhvr>
                                      <p:to>
                                        <p:strVal val="visible"/>
                                      </p:to>
                                    </p:set>
                                    <p:animEffect transition="in" filter="fade">
                                      <p:cBhvr>
                                        <p:cTn id="74" dur="1000"/>
                                        <p:tgtEl>
                                          <p:spTgt spid="2">
                                            <p:graphicEl>
                                              <a:dgm id="{CCFDFDE9-0A67-4078-8B3F-67280D2A4835}"/>
                                            </p:graphicEl>
                                          </p:spTgt>
                                        </p:tgtEl>
                                      </p:cBhvr>
                                    </p:animEffect>
                                    <p:anim calcmode="lin" valueType="num">
                                      <p:cBhvr>
                                        <p:cTn id="75" dur="1000" fill="hold"/>
                                        <p:tgtEl>
                                          <p:spTgt spid="2">
                                            <p:graphicEl>
                                              <a:dgm id="{CCFDFDE9-0A67-4078-8B3F-67280D2A4835}"/>
                                            </p:graphicEl>
                                          </p:spTgt>
                                        </p:tgtEl>
                                        <p:attrNameLst>
                                          <p:attrName>ppt_x</p:attrName>
                                        </p:attrNameLst>
                                      </p:cBhvr>
                                      <p:tavLst>
                                        <p:tav tm="0">
                                          <p:val>
                                            <p:strVal val="#ppt_x"/>
                                          </p:val>
                                        </p:tav>
                                        <p:tav tm="100000">
                                          <p:val>
                                            <p:strVal val="#ppt_x"/>
                                          </p:val>
                                        </p:tav>
                                      </p:tavLst>
                                    </p:anim>
                                    <p:anim calcmode="lin" valueType="num">
                                      <p:cBhvr>
                                        <p:cTn id="76" dur="1000" fill="hold"/>
                                        <p:tgtEl>
                                          <p:spTgt spid="2">
                                            <p:graphicEl>
                                              <a:dgm id="{CCFDFDE9-0A67-4078-8B3F-67280D2A4835}"/>
                                            </p:graphicEl>
                                          </p:spTgt>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2">
                                            <p:graphicEl>
                                              <a:dgm id="{5D1FA0BC-AA9C-4591-BA2A-69C176837A8E}"/>
                                            </p:graphicEl>
                                          </p:spTgt>
                                        </p:tgtEl>
                                        <p:attrNameLst>
                                          <p:attrName>style.visibility</p:attrName>
                                        </p:attrNameLst>
                                      </p:cBhvr>
                                      <p:to>
                                        <p:strVal val="visible"/>
                                      </p:to>
                                    </p:set>
                                    <p:animEffect transition="in" filter="fade">
                                      <p:cBhvr>
                                        <p:cTn id="81" dur="1000"/>
                                        <p:tgtEl>
                                          <p:spTgt spid="2">
                                            <p:graphicEl>
                                              <a:dgm id="{5D1FA0BC-AA9C-4591-BA2A-69C176837A8E}"/>
                                            </p:graphicEl>
                                          </p:spTgt>
                                        </p:tgtEl>
                                      </p:cBhvr>
                                    </p:animEffect>
                                    <p:anim calcmode="lin" valueType="num">
                                      <p:cBhvr>
                                        <p:cTn id="82" dur="1000" fill="hold"/>
                                        <p:tgtEl>
                                          <p:spTgt spid="2">
                                            <p:graphicEl>
                                              <a:dgm id="{5D1FA0BC-AA9C-4591-BA2A-69C176837A8E}"/>
                                            </p:graphicEl>
                                          </p:spTgt>
                                        </p:tgtEl>
                                        <p:attrNameLst>
                                          <p:attrName>ppt_x</p:attrName>
                                        </p:attrNameLst>
                                      </p:cBhvr>
                                      <p:tavLst>
                                        <p:tav tm="0">
                                          <p:val>
                                            <p:strVal val="#ppt_x"/>
                                          </p:val>
                                        </p:tav>
                                        <p:tav tm="100000">
                                          <p:val>
                                            <p:strVal val="#ppt_x"/>
                                          </p:val>
                                        </p:tav>
                                      </p:tavLst>
                                    </p:anim>
                                    <p:anim calcmode="lin" valueType="num">
                                      <p:cBhvr>
                                        <p:cTn id="83" dur="1000" fill="hold"/>
                                        <p:tgtEl>
                                          <p:spTgt spid="2">
                                            <p:graphicEl>
                                              <a:dgm id="{5D1FA0BC-AA9C-4591-BA2A-69C176837A8E}"/>
                                            </p:graphicEl>
                                          </p:spTgt>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2">
                                            <p:graphicEl>
                                              <a:dgm id="{41B51865-6EDA-4DE6-B8E5-89EB7C97CFE4}"/>
                                            </p:graphicEl>
                                          </p:spTgt>
                                        </p:tgtEl>
                                        <p:attrNameLst>
                                          <p:attrName>style.visibility</p:attrName>
                                        </p:attrNameLst>
                                      </p:cBhvr>
                                      <p:to>
                                        <p:strVal val="visible"/>
                                      </p:to>
                                    </p:set>
                                    <p:animEffect transition="in" filter="fade">
                                      <p:cBhvr>
                                        <p:cTn id="88" dur="1000"/>
                                        <p:tgtEl>
                                          <p:spTgt spid="2">
                                            <p:graphicEl>
                                              <a:dgm id="{41B51865-6EDA-4DE6-B8E5-89EB7C97CFE4}"/>
                                            </p:graphicEl>
                                          </p:spTgt>
                                        </p:tgtEl>
                                      </p:cBhvr>
                                    </p:animEffect>
                                    <p:anim calcmode="lin" valueType="num">
                                      <p:cBhvr>
                                        <p:cTn id="89" dur="1000" fill="hold"/>
                                        <p:tgtEl>
                                          <p:spTgt spid="2">
                                            <p:graphicEl>
                                              <a:dgm id="{41B51865-6EDA-4DE6-B8E5-89EB7C97CFE4}"/>
                                            </p:graphicEl>
                                          </p:spTgt>
                                        </p:tgtEl>
                                        <p:attrNameLst>
                                          <p:attrName>ppt_x</p:attrName>
                                        </p:attrNameLst>
                                      </p:cBhvr>
                                      <p:tavLst>
                                        <p:tav tm="0">
                                          <p:val>
                                            <p:strVal val="#ppt_x"/>
                                          </p:val>
                                        </p:tav>
                                        <p:tav tm="100000">
                                          <p:val>
                                            <p:strVal val="#ppt_x"/>
                                          </p:val>
                                        </p:tav>
                                      </p:tavLst>
                                    </p:anim>
                                    <p:anim calcmode="lin" valueType="num">
                                      <p:cBhvr>
                                        <p:cTn id="90" dur="1000" fill="hold"/>
                                        <p:tgtEl>
                                          <p:spTgt spid="2">
                                            <p:graphicEl>
                                              <a:dgm id="{41B51865-6EDA-4DE6-B8E5-89EB7C97CFE4}"/>
                                            </p:graphicEl>
                                          </p:spTgt>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2">
                                            <p:graphicEl>
                                              <a:dgm id="{C16BD73E-8BD8-4206-84A4-866ADA7FDFDE}"/>
                                            </p:graphicEl>
                                          </p:spTgt>
                                        </p:tgtEl>
                                        <p:attrNameLst>
                                          <p:attrName>style.visibility</p:attrName>
                                        </p:attrNameLst>
                                      </p:cBhvr>
                                      <p:to>
                                        <p:strVal val="visible"/>
                                      </p:to>
                                    </p:set>
                                    <p:animEffect transition="in" filter="fade">
                                      <p:cBhvr>
                                        <p:cTn id="95" dur="1000"/>
                                        <p:tgtEl>
                                          <p:spTgt spid="2">
                                            <p:graphicEl>
                                              <a:dgm id="{C16BD73E-8BD8-4206-84A4-866ADA7FDFDE}"/>
                                            </p:graphicEl>
                                          </p:spTgt>
                                        </p:tgtEl>
                                      </p:cBhvr>
                                    </p:animEffect>
                                    <p:anim calcmode="lin" valueType="num">
                                      <p:cBhvr>
                                        <p:cTn id="96" dur="1000" fill="hold"/>
                                        <p:tgtEl>
                                          <p:spTgt spid="2">
                                            <p:graphicEl>
                                              <a:dgm id="{C16BD73E-8BD8-4206-84A4-866ADA7FDFDE}"/>
                                            </p:graphicEl>
                                          </p:spTgt>
                                        </p:tgtEl>
                                        <p:attrNameLst>
                                          <p:attrName>ppt_x</p:attrName>
                                        </p:attrNameLst>
                                      </p:cBhvr>
                                      <p:tavLst>
                                        <p:tav tm="0">
                                          <p:val>
                                            <p:strVal val="#ppt_x"/>
                                          </p:val>
                                        </p:tav>
                                        <p:tav tm="100000">
                                          <p:val>
                                            <p:strVal val="#ppt_x"/>
                                          </p:val>
                                        </p:tav>
                                      </p:tavLst>
                                    </p:anim>
                                    <p:anim calcmode="lin" valueType="num">
                                      <p:cBhvr>
                                        <p:cTn id="97" dur="1000" fill="hold"/>
                                        <p:tgtEl>
                                          <p:spTgt spid="2">
                                            <p:graphicEl>
                                              <a:dgm id="{C16BD73E-8BD8-4206-84A4-866ADA7FDFDE}"/>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46842A-89D0-FA0C-6C52-33EBB954C8D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4ECA6834-4E49-E2E0-EC62-DD7450849945}"/>
              </a:ext>
            </a:extLst>
          </p:cNvPr>
          <p:cNvSpPr>
            <a:spLocks noGrp="1"/>
          </p:cNvSpPr>
          <p:nvPr>
            <p:ph type="ctrTitle"/>
          </p:nvPr>
        </p:nvSpPr>
        <p:spPr/>
        <p:txBody>
          <a:bodyPr/>
          <a:lstStyle/>
          <a:p>
            <a:r>
              <a:rPr lang="en-US" dirty="0"/>
              <a:t>Linguistics Competence </a:t>
            </a:r>
            <a:endParaRPr lang="en-ID" dirty="0"/>
          </a:p>
        </p:txBody>
      </p:sp>
      <p:sp>
        <p:nvSpPr>
          <p:cNvPr id="4" name="Subtitle 3">
            <a:extLst>
              <a:ext uri="{FF2B5EF4-FFF2-40B4-BE49-F238E27FC236}">
                <a16:creationId xmlns:a16="http://schemas.microsoft.com/office/drawing/2014/main" id="{150C26BC-3EA4-8387-1601-24CA8263F40D}"/>
              </a:ext>
            </a:extLst>
          </p:cNvPr>
          <p:cNvSpPr>
            <a:spLocks noGrp="1"/>
          </p:cNvSpPr>
          <p:nvPr>
            <p:ph type="subTitle" idx="1"/>
          </p:nvPr>
        </p:nvSpPr>
        <p:spPr/>
        <p:txBody>
          <a:bodyPr/>
          <a:lstStyle/>
          <a:p>
            <a:endParaRPr lang="en-ID"/>
          </a:p>
        </p:txBody>
      </p:sp>
    </p:spTree>
    <p:extLst>
      <p:ext uri="{BB962C8B-B14F-4D97-AF65-F5344CB8AC3E}">
        <p14:creationId xmlns:p14="http://schemas.microsoft.com/office/powerpoint/2010/main" val="163662297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75895-1B6E-F237-D973-66102A2752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131279-5CA1-F461-6A1B-E78EEFF70DD0}"/>
              </a:ext>
            </a:extLst>
          </p:cNvPr>
          <p:cNvSpPr>
            <a:spLocks noGrp="1"/>
          </p:cNvSpPr>
          <p:nvPr>
            <p:ph type="title"/>
          </p:nvPr>
        </p:nvSpPr>
        <p:spPr/>
        <p:txBody>
          <a:bodyPr>
            <a:normAutofit/>
          </a:bodyPr>
          <a:lstStyle/>
          <a:p>
            <a:r>
              <a:rPr lang="en-ID" sz="3200" b="0" i="0" cap="all" dirty="0">
                <a:solidFill>
                  <a:srgbClr val="135169"/>
                </a:solidFill>
                <a:effectLst/>
                <a:latin typeface="Lato" panose="020F0502020204030203" pitchFamily="34" charset="0"/>
              </a:rPr>
              <a:t>LINGUISTICS COMPETENCE </a:t>
            </a:r>
            <a:endParaRPr lang="en-ID" sz="3200" dirty="0"/>
          </a:p>
        </p:txBody>
      </p:sp>
      <p:sp>
        <p:nvSpPr>
          <p:cNvPr id="3" name="Content Placeholder 2">
            <a:extLst>
              <a:ext uri="{FF2B5EF4-FFF2-40B4-BE49-F238E27FC236}">
                <a16:creationId xmlns:a16="http://schemas.microsoft.com/office/drawing/2014/main" id="{7F6B4D1A-047A-19AC-EB9B-971111050DEA}"/>
              </a:ext>
            </a:extLst>
          </p:cNvPr>
          <p:cNvSpPr>
            <a:spLocks noGrp="1"/>
          </p:cNvSpPr>
          <p:nvPr>
            <p:ph idx="1"/>
          </p:nvPr>
        </p:nvSpPr>
        <p:spPr/>
        <p:txBody>
          <a:bodyPr>
            <a:normAutofit fontScale="92500" lnSpcReduction="20000"/>
          </a:bodyPr>
          <a:lstStyle/>
          <a:p>
            <a:pPr marL="0" indent="0">
              <a:buNone/>
            </a:pPr>
            <a:r>
              <a:rPr lang="en-US" altLang="en-US" sz="4400" b="1" dirty="0"/>
              <a:t>what you know about language as a native speaker </a:t>
            </a:r>
          </a:p>
          <a:p>
            <a:pPr marL="0" indent="0">
              <a:buNone/>
            </a:pPr>
            <a:endParaRPr lang="en-US" altLang="en-US" sz="4400" b="1" dirty="0"/>
          </a:p>
          <a:p>
            <a:pPr marL="0" indent="0" algn="just">
              <a:buNone/>
            </a:pPr>
            <a:r>
              <a:rPr lang="en-US" altLang="en-US" sz="4400" b="1" dirty="0"/>
              <a:t>a subconscious set of rules, units, and mental constructs that enables the native speakers of a language to produce and understand an unlimited number of both familiar and novel utterances.</a:t>
            </a:r>
          </a:p>
        </p:txBody>
      </p:sp>
    </p:spTree>
    <p:extLst>
      <p:ext uri="{BB962C8B-B14F-4D97-AF65-F5344CB8AC3E}">
        <p14:creationId xmlns:p14="http://schemas.microsoft.com/office/powerpoint/2010/main" val="301444808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D45569-0C61-BC81-2E4A-75E902200C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996994-0C8F-263F-3504-401140B4708A}"/>
              </a:ext>
            </a:extLst>
          </p:cNvPr>
          <p:cNvSpPr>
            <a:spLocks noGrp="1"/>
          </p:cNvSpPr>
          <p:nvPr>
            <p:ph type="title"/>
          </p:nvPr>
        </p:nvSpPr>
        <p:spPr/>
        <p:txBody>
          <a:bodyPr>
            <a:normAutofit/>
          </a:bodyPr>
          <a:lstStyle/>
          <a:p>
            <a:r>
              <a:rPr lang="en-ID" sz="3200" b="0" i="0" cap="all" dirty="0" err="1">
                <a:solidFill>
                  <a:srgbClr val="135169"/>
                </a:solidFill>
                <a:effectLst/>
                <a:latin typeface="Lato" panose="020F0502020204030203" pitchFamily="34" charset="0"/>
              </a:rPr>
              <a:t>gRAMMAR</a:t>
            </a:r>
            <a:endParaRPr lang="en-ID" sz="3200" dirty="0"/>
          </a:p>
        </p:txBody>
      </p:sp>
      <p:sp>
        <p:nvSpPr>
          <p:cNvPr id="3" name="Content Placeholder 2">
            <a:extLst>
              <a:ext uri="{FF2B5EF4-FFF2-40B4-BE49-F238E27FC236}">
                <a16:creationId xmlns:a16="http://schemas.microsoft.com/office/drawing/2014/main" id="{BC9B8349-E23A-CAFA-A26E-EA38AC8E36B8}"/>
              </a:ext>
            </a:extLst>
          </p:cNvPr>
          <p:cNvSpPr>
            <a:spLocks noGrp="1"/>
          </p:cNvSpPr>
          <p:nvPr>
            <p:ph idx="1"/>
          </p:nvPr>
        </p:nvSpPr>
        <p:spPr/>
        <p:txBody>
          <a:bodyPr>
            <a:normAutofit/>
          </a:bodyPr>
          <a:lstStyle/>
          <a:p>
            <a:pPr>
              <a:buNone/>
            </a:pPr>
            <a:r>
              <a:rPr lang="en-US" altLang="en-US" sz="4400" dirty="0"/>
              <a:t>the mental system that allows human beings to form and interpret the sounds, words and sentences of their language. (all elements of linguistic competence)</a:t>
            </a:r>
          </a:p>
        </p:txBody>
      </p:sp>
    </p:spTree>
    <p:extLst>
      <p:ext uri="{BB962C8B-B14F-4D97-AF65-F5344CB8AC3E}">
        <p14:creationId xmlns:p14="http://schemas.microsoft.com/office/powerpoint/2010/main" val="210856848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09F2DD-9B3C-BA64-ED31-BFAC0CF6B746}"/>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662DE3A9-D1C4-BAAD-7AC5-1FF8ACF1F7B6}"/>
              </a:ext>
            </a:extLst>
          </p:cNvPr>
          <p:cNvGraphicFramePr/>
          <p:nvPr>
            <p:extLst>
              <p:ext uri="{D42A27DB-BD31-4B8C-83A1-F6EECF244321}">
                <p14:modId xmlns:p14="http://schemas.microsoft.com/office/powerpoint/2010/main" val="110438363"/>
              </p:ext>
            </p:extLst>
          </p:nvPr>
        </p:nvGraphicFramePr>
        <p:xfrm>
          <a:off x="317500" y="88900"/>
          <a:ext cx="10998200" cy="6049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378538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83E1B-4E61-F373-F1CA-2B51353049F7}"/>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8B4F5517-225C-948A-2E4A-428744112869}"/>
              </a:ext>
            </a:extLst>
          </p:cNvPr>
          <p:cNvGraphicFramePr/>
          <p:nvPr>
            <p:extLst>
              <p:ext uri="{D42A27DB-BD31-4B8C-83A1-F6EECF244321}">
                <p14:modId xmlns:p14="http://schemas.microsoft.com/office/powerpoint/2010/main" val="3849143835"/>
              </p:ext>
            </p:extLst>
          </p:nvPr>
        </p:nvGraphicFramePr>
        <p:xfrm>
          <a:off x="317500" y="88900"/>
          <a:ext cx="10998200" cy="6049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134902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EFF2CF-9C7F-816F-8A18-1A0F5DEAF9C1}"/>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9A5779F-2162-B9BF-2236-97C51032B89D}"/>
              </a:ext>
            </a:extLst>
          </p:cNvPr>
          <p:cNvGraphicFramePr/>
          <p:nvPr>
            <p:extLst>
              <p:ext uri="{D42A27DB-BD31-4B8C-83A1-F6EECF244321}">
                <p14:modId xmlns:p14="http://schemas.microsoft.com/office/powerpoint/2010/main" val="3125360026"/>
              </p:ext>
            </p:extLst>
          </p:nvPr>
        </p:nvGraphicFramePr>
        <p:xfrm>
          <a:off x="317500" y="88900"/>
          <a:ext cx="10998200" cy="60494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837022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93F875A-C9DF-38A1-634D-54E15C79BAE5}"/>
              </a:ext>
            </a:extLst>
          </p:cNvPr>
          <p:cNvSpPr txBox="1"/>
          <p:nvPr/>
        </p:nvSpPr>
        <p:spPr>
          <a:xfrm>
            <a:off x="794657" y="1364198"/>
            <a:ext cx="10297886" cy="2985433"/>
          </a:xfrm>
          <a:prstGeom prst="rect">
            <a:avLst/>
          </a:prstGeom>
          <a:noFill/>
        </p:spPr>
        <p:txBody>
          <a:bodyPr wrap="square">
            <a:spAutoFit/>
          </a:bodyPr>
          <a:lstStyle/>
          <a:p>
            <a:pPr algn="l" eaLnBrk="1" hangingPunct="1"/>
            <a:r>
              <a:rPr lang="en-US" altLang="en-US" sz="4000" dirty="0"/>
              <a:t>Human language is different from animal communication</a:t>
            </a:r>
          </a:p>
          <a:p>
            <a:pPr lvl="1" algn="l" eaLnBrk="1" hangingPunct="1">
              <a:buFont typeface="Wingdings" panose="05000000000000000000" pitchFamily="2" charset="2"/>
              <a:buChar char="Ø"/>
            </a:pPr>
            <a:r>
              <a:rPr lang="en-US" altLang="en-US" sz="3600" dirty="0"/>
              <a:t> Speech organs designed for eating breathing AND speech</a:t>
            </a:r>
          </a:p>
          <a:p>
            <a:pPr lvl="1" algn="l" eaLnBrk="1" hangingPunct="1">
              <a:buFont typeface="Wingdings" panose="05000000000000000000" pitchFamily="2" charset="2"/>
              <a:buChar char="Ø"/>
            </a:pPr>
            <a:r>
              <a:rPr lang="en-US" altLang="en-US" sz="3600" dirty="0"/>
              <a:t> Humans also geared for speech perception</a:t>
            </a:r>
            <a:endParaRPr lang="en-US" altLang="en-US" sz="2800" dirty="0"/>
          </a:p>
        </p:txBody>
      </p:sp>
    </p:spTree>
    <p:extLst>
      <p:ext uri="{BB962C8B-B14F-4D97-AF65-F5344CB8AC3E}">
        <p14:creationId xmlns:p14="http://schemas.microsoft.com/office/powerpoint/2010/main" val="279757320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barn(inVertical)">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barn(inVertical)">
                                      <p:cBhvr>
                                        <p:cTn id="19"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6512ED-FDC4-A81B-04B3-BCFA90E0A267}"/>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800D6311-A307-2A3C-79E1-67AB480459D7}"/>
              </a:ext>
            </a:extLst>
          </p:cNvPr>
          <p:cNvGraphicFramePr/>
          <p:nvPr>
            <p:extLst>
              <p:ext uri="{D42A27DB-BD31-4B8C-83A1-F6EECF244321}">
                <p14:modId xmlns:p14="http://schemas.microsoft.com/office/powerpoint/2010/main" val="2317582636"/>
              </p:ext>
            </p:extLst>
          </p:nvPr>
        </p:nvGraphicFramePr>
        <p:xfrm>
          <a:off x="317500" y="88900"/>
          <a:ext cx="10998200" cy="60494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679698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308EC-C661-C759-BA71-FF1978DD51A4}"/>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54D78F4F-D295-D2A0-53AD-C2CEC4B17EF1}"/>
              </a:ext>
            </a:extLst>
          </p:cNvPr>
          <p:cNvGraphicFramePr/>
          <p:nvPr/>
        </p:nvGraphicFramePr>
        <p:xfrm>
          <a:off x="317500" y="88900"/>
          <a:ext cx="10998200" cy="60494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9983224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3B9D51-A263-8084-67B4-97965C63EEDB}"/>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8DB4BB64-F9B3-675C-865F-063F12F30BF6}"/>
              </a:ext>
            </a:extLst>
          </p:cNvPr>
          <p:cNvGraphicFramePr/>
          <p:nvPr>
            <p:extLst>
              <p:ext uri="{D42A27DB-BD31-4B8C-83A1-F6EECF244321}">
                <p14:modId xmlns:p14="http://schemas.microsoft.com/office/powerpoint/2010/main" val="1169612634"/>
              </p:ext>
            </p:extLst>
          </p:nvPr>
        </p:nvGraphicFramePr>
        <p:xfrm>
          <a:off x="317500" y="88900"/>
          <a:ext cx="10998200" cy="60494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540467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7827E0-7F3C-9A8B-65EC-278C1E907BD2}"/>
              </a:ext>
            </a:extLst>
          </p:cNvPr>
          <p:cNvSpPr txBox="1"/>
          <p:nvPr/>
        </p:nvSpPr>
        <p:spPr>
          <a:xfrm>
            <a:off x="819150" y="1663700"/>
            <a:ext cx="10553700" cy="3231654"/>
          </a:xfrm>
          <a:prstGeom prst="rect">
            <a:avLst/>
          </a:prstGeom>
          <a:noFill/>
        </p:spPr>
        <p:txBody>
          <a:bodyPr wrap="square">
            <a:spAutoFit/>
          </a:bodyPr>
          <a:lstStyle/>
          <a:p>
            <a:pPr eaLnBrk="1" hangingPunct="1">
              <a:buFontTx/>
              <a:buNone/>
            </a:pPr>
            <a:r>
              <a:rPr lang="en-US" altLang="en-US" sz="3600" dirty="0"/>
              <a:t>English Changes</a:t>
            </a:r>
          </a:p>
          <a:p>
            <a:pPr eaLnBrk="1" hangingPunct="1">
              <a:buFontTx/>
              <a:buNone/>
            </a:pPr>
            <a:r>
              <a:rPr lang="en-US" altLang="en-US" sz="2800" dirty="0"/>
              <a:t>Before 1200 -- 	</a:t>
            </a:r>
            <a:r>
              <a:rPr lang="en-US" altLang="en-US" sz="2800" dirty="0" err="1"/>
              <a:t>Ic</a:t>
            </a:r>
            <a:r>
              <a:rPr lang="en-US" altLang="en-US" sz="2800" dirty="0"/>
              <a:t> ne </a:t>
            </a:r>
            <a:r>
              <a:rPr lang="en-US" altLang="en-US" sz="2800" dirty="0" err="1"/>
              <a:t>sey</a:t>
            </a:r>
            <a:r>
              <a:rPr lang="en-US" altLang="en-US" sz="2800" dirty="0"/>
              <a:t> not (‘I don’t say’)</a:t>
            </a:r>
          </a:p>
          <a:p>
            <a:pPr eaLnBrk="1" hangingPunct="1">
              <a:buFontTx/>
              <a:buNone/>
            </a:pPr>
            <a:r>
              <a:rPr lang="en-US" altLang="en-US" sz="2800" dirty="0"/>
              <a:t>					He ne </a:t>
            </a:r>
            <a:r>
              <a:rPr lang="en-US" altLang="en-US" sz="2800" dirty="0" err="1"/>
              <a:t>speketh</a:t>
            </a:r>
            <a:r>
              <a:rPr lang="en-US" altLang="en-US" sz="2800" dirty="0"/>
              <a:t> </a:t>
            </a:r>
            <a:r>
              <a:rPr lang="en-US" altLang="en-US" sz="2800" dirty="0" err="1"/>
              <a:t>nawt</a:t>
            </a:r>
            <a:r>
              <a:rPr lang="en-US" altLang="en-US" sz="2800" dirty="0"/>
              <a:t> (‘He doesn’t speak’)</a:t>
            </a:r>
          </a:p>
          <a:p>
            <a:pPr eaLnBrk="1" hangingPunct="1">
              <a:buFontTx/>
              <a:buNone/>
            </a:pPr>
            <a:r>
              <a:rPr lang="en-US" altLang="en-US" sz="2800" dirty="0"/>
              <a:t>1400 --		I </a:t>
            </a:r>
            <a:r>
              <a:rPr lang="en-US" altLang="en-US" sz="2800" dirty="0" err="1"/>
              <a:t>seye</a:t>
            </a:r>
            <a:r>
              <a:rPr lang="en-US" altLang="en-US" sz="2800" dirty="0"/>
              <a:t> not the </a:t>
            </a:r>
            <a:r>
              <a:rPr lang="en-US" altLang="en-US" sz="2800" dirty="0" err="1"/>
              <a:t>wordes</a:t>
            </a:r>
            <a:endParaRPr lang="en-US" altLang="en-US" sz="2800" dirty="0"/>
          </a:p>
          <a:p>
            <a:pPr eaLnBrk="1" hangingPunct="1">
              <a:buFontTx/>
              <a:buNone/>
            </a:pPr>
            <a:r>
              <a:rPr lang="en-US" altLang="en-US" sz="2800" dirty="0"/>
              <a:t>				We saw </a:t>
            </a:r>
            <a:r>
              <a:rPr lang="en-US" altLang="en-US" sz="2800" dirty="0" err="1"/>
              <a:t>nawt</a:t>
            </a:r>
            <a:r>
              <a:rPr lang="en-US" altLang="en-US" sz="2800" dirty="0"/>
              <a:t> the </a:t>
            </a:r>
            <a:r>
              <a:rPr lang="en-US" altLang="en-US" sz="2800" dirty="0" err="1"/>
              <a:t>knyghtes</a:t>
            </a:r>
            <a:r>
              <a:rPr lang="en-US" altLang="en-US" sz="2800" dirty="0"/>
              <a:t>.</a:t>
            </a:r>
          </a:p>
          <a:p>
            <a:pPr eaLnBrk="1" hangingPunct="1">
              <a:buFontTx/>
              <a:buNone/>
            </a:pPr>
            <a:r>
              <a:rPr lang="en-US" altLang="en-US" sz="2800" dirty="0"/>
              <a:t>About 1700 --	I will not say the words. (*I will say not the words.)</a:t>
            </a:r>
          </a:p>
          <a:p>
            <a:pPr eaLnBrk="1" hangingPunct="1">
              <a:buFontTx/>
              <a:buNone/>
            </a:pPr>
            <a:r>
              <a:rPr lang="en-US" altLang="en-US" sz="2800" dirty="0"/>
              <a:t>					He did not see the knights. (*He saw not the knights.)</a:t>
            </a:r>
            <a:endParaRPr lang="en-US" altLang="en-US" sz="3200" dirty="0"/>
          </a:p>
        </p:txBody>
      </p:sp>
    </p:spTree>
    <p:extLst>
      <p:ext uri="{BB962C8B-B14F-4D97-AF65-F5344CB8AC3E}">
        <p14:creationId xmlns:p14="http://schemas.microsoft.com/office/powerpoint/2010/main" val="45830127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78F54-FB89-1C9A-5E0E-DC119BEF2F03}"/>
              </a:ext>
            </a:extLst>
          </p:cNvPr>
          <p:cNvSpPr>
            <a:spLocks noGrp="1"/>
          </p:cNvSpPr>
          <p:nvPr>
            <p:ph type="title"/>
          </p:nvPr>
        </p:nvSpPr>
        <p:spPr/>
        <p:txBody>
          <a:bodyPr>
            <a:normAutofit/>
          </a:bodyPr>
          <a:lstStyle/>
          <a:p>
            <a:r>
              <a:rPr lang="en-ID" b="0" i="0" cap="all" dirty="0">
                <a:solidFill>
                  <a:srgbClr val="135169"/>
                </a:solidFill>
                <a:effectLst/>
                <a:latin typeface="Lato" panose="020F0502020204030203" pitchFamily="34" charset="0"/>
              </a:rPr>
              <a:t>Language Definitions</a:t>
            </a:r>
            <a:br>
              <a:rPr lang="en-ID" b="0" i="0" cap="all" dirty="0">
                <a:solidFill>
                  <a:srgbClr val="135169"/>
                </a:solidFill>
                <a:effectLst/>
                <a:latin typeface="Lato" panose="020F0502020204030203" pitchFamily="34" charset="0"/>
              </a:rPr>
            </a:br>
            <a:endParaRPr lang="en-ID" dirty="0"/>
          </a:p>
        </p:txBody>
      </p:sp>
      <p:sp>
        <p:nvSpPr>
          <p:cNvPr id="3" name="Content Placeholder 2">
            <a:extLst>
              <a:ext uri="{FF2B5EF4-FFF2-40B4-BE49-F238E27FC236}">
                <a16:creationId xmlns:a16="http://schemas.microsoft.com/office/drawing/2014/main" id="{9C2FB788-5DCD-78B3-6935-4EC5622E2C6C}"/>
              </a:ext>
            </a:extLst>
          </p:cNvPr>
          <p:cNvSpPr>
            <a:spLocks noGrp="1"/>
          </p:cNvSpPr>
          <p:nvPr>
            <p:ph idx="1"/>
          </p:nvPr>
        </p:nvSpPr>
        <p:spPr/>
        <p:txBody>
          <a:bodyPr>
            <a:normAutofit/>
          </a:bodyPr>
          <a:lstStyle/>
          <a:p>
            <a:r>
              <a:rPr lang="en-ID" sz="4400" b="1" i="0" dirty="0">
                <a:solidFill>
                  <a:srgbClr val="323232"/>
                </a:solidFill>
                <a:effectLst/>
                <a:latin typeface="H5PDroidSans"/>
              </a:rPr>
              <a:t>A HUMAN ACTIVITY</a:t>
            </a:r>
          </a:p>
          <a:p>
            <a:r>
              <a:rPr lang="en-ID" sz="4400" b="1" i="0" dirty="0">
                <a:solidFill>
                  <a:srgbClr val="000000"/>
                </a:solidFill>
                <a:effectLst/>
                <a:latin typeface="H5PDroidSans"/>
              </a:rPr>
              <a:t>ARBITRARY MEANING-MAKING SYSTEM</a:t>
            </a:r>
            <a:endParaRPr lang="en-ID" sz="4400" b="1" i="0" dirty="0">
              <a:solidFill>
                <a:srgbClr val="323232"/>
              </a:solidFill>
              <a:effectLst/>
              <a:latin typeface="H5PDroidSans"/>
            </a:endParaRPr>
          </a:p>
          <a:p>
            <a:endParaRPr lang="en-ID" sz="4400" dirty="0"/>
          </a:p>
        </p:txBody>
      </p:sp>
    </p:spTree>
    <p:extLst>
      <p:ext uri="{BB962C8B-B14F-4D97-AF65-F5344CB8AC3E}">
        <p14:creationId xmlns:p14="http://schemas.microsoft.com/office/powerpoint/2010/main" val="32968063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barn(inVertical)">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1C701-9A97-7086-8DCF-F81135D112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647662-0D13-58F3-4F62-5F6A0F459B50}"/>
              </a:ext>
            </a:extLst>
          </p:cNvPr>
          <p:cNvSpPr>
            <a:spLocks noGrp="1"/>
          </p:cNvSpPr>
          <p:nvPr>
            <p:ph type="title"/>
          </p:nvPr>
        </p:nvSpPr>
        <p:spPr/>
        <p:txBody>
          <a:bodyPr/>
          <a:lstStyle/>
          <a:p>
            <a:r>
              <a:rPr lang="en-ID" b="0" i="0" cap="all" dirty="0">
                <a:solidFill>
                  <a:srgbClr val="135169"/>
                </a:solidFill>
                <a:effectLst/>
                <a:latin typeface="Lato" panose="020F0502020204030203" pitchFamily="34" charset="0"/>
              </a:rPr>
              <a:t>A Human ACTIVITY</a:t>
            </a:r>
            <a:endParaRPr lang="en-ID" dirty="0"/>
          </a:p>
        </p:txBody>
      </p:sp>
      <p:sp>
        <p:nvSpPr>
          <p:cNvPr id="3" name="Content Placeholder 2">
            <a:extLst>
              <a:ext uri="{FF2B5EF4-FFF2-40B4-BE49-F238E27FC236}">
                <a16:creationId xmlns:a16="http://schemas.microsoft.com/office/drawing/2014/main" id="{408376CC-6BC0-EFCA-B222-5315278D108B}"/>
              </a:ext>
            </a:extLst>
          </p:cNvPr>
          <p:cNvSpPr>
            <a:spLocks noGrp="1"/>
          </p:cNvSpPr>
          <p:nvPr>
            <p:ph idx="1"/>
          </p:nvPr>
        </p:nvSpPr>
        <p:spPr/>
        <p:txBody>
          <a:bodyPr>
            <a:normAutofit/>
          </a:bodyPr>
          <a:lstStyle/>
          <a:p>
            <a:pPr marL="0" indent="0">
              <a:buNone/>
            </a:pPr>
            <a:r>
              <a:rPr lang="en-ID" sz="4400" b="0" i="0" dirty="0">
                <a:solidFill>
                  <a:srgbClr val="000000"/>
                </a:solidFill>
                <a:effectLst/>
                <a:latin typeface="H5PDroidSans"/>
              </a:rPr>
              <a:t>Sapir (1921) </a:t>
            </a:r>
            <a:r>
              <a:rPr lang="en-US" sz="4400" b="0" i="0" dirty="0">
                <a:solidFill>
                  <a:srgbClr val="000000"/>
                </a:solidFill>
                <a:effectLst/>
                <a:latin typeface="H5PDroidSans"/>
              </a:rPr>
              <a:t>stated, “Language is a purely human and non-instinctive method of communicating ideas, emotions, and desires by means of a system of voluntarily produced symbols” (p. 3)</a:t>
            </a:r>
            <a:endParaRPr lang="en-ID" sz="4400" dirty="0"/>
          </a:p>
        </p:txBody>
      </p:sp>
    </p:spTree>
    <p:extLst>
      <p:ext uri="{BB962C8B-B14F-4D97-AF65-F5344CB8AC3E}">
        <p14:creationId xmlns:p14="http://schemas.microsoft.com/office/powerpoint/2010/main" val="344950595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666A1A-806D-DDB6-18F9-E8391D70FEFB}"/>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E3A28FA-E841-FAEE-A53C-489422EE9019}"/>
              </a:ext>
            </a:extLst>
          </p:cNvPr>
          <p:cNvSpPr txBox="1"/>
          <p:nvPr/>
        </p:nvSpPr>
        <p:spPr>
          <a:xfrm>
            <a:off x="468085" y="406178"/>
            <a:ext cx="10940144" cy="1077218"/>
          </a:xfrm>
          <a:prstGeom prst="rect">
            <a:avLst/>
          </a:prstGeom>
          <a:noFill/>
        </p:spPr>
        <p:txBody>
          <a:bodyPr wrap="square">
            <a:spAutoFit/>
          </a:bodyPr>
          <a:lstStyle/>
          <a:p>
            <a:r>
              <a:rPr lang="en-US" sz="3200" b="0" i="0" dirty="0">
                <a:solidFill>
                  <a:srgbClr val="000000"/>
                </a:solidFill>
                <a:effectLst/>
                <a:latin typeface="H5PDroidSans"/>
              </a:rPr>
              <a:t>This means language is a creative (non instinctual) human action and a heritage of human societies.</a:t>
            </a:r>
            <a:endParaRPr lang="en-ID" sz="3200" dirty="0"/>
          </a:p>
        </p:txBody>
      </p:sp>
      <p:sp>
        <p:nvSpPr>
          <p:cNvPr id="7" name="TextBox 6">
            <a:extLst>
              <a:ext uri="{FF2B5EF4-FFF2-40B4-BE49-F238E27FC236}">
                <a16:creationId xmlns:a16="http://schemas.microsoft.com/office/drawing/2014/main" id="{DDDD1B19-1BAC-C403-3DAA-2AD864B094CA}"/>
              </a:ext>
            </a:extLst>
          </p:cNvPr>
          <p:cNvSpPr txBox="1"/>
          <p:nvPr/>
        </p:nvSpPr>
        <p:spPr>
          <a:xfrm>
            <a:off x="468084" y="1483396"/>
            <a:ext cx="11179629" cy="1200329"/>
          </a:xfrm>
          <a:prstGeom prst="rect">
            <a:avLst/>
          </a:prstGeom>
          <a:noFill/>
        </p:spPr>
        <p:txBody>
          <a:bodyPr wrap="square">
            <a:spAutoFit/>
          </a:bodyPr>
          <a:lstStyle/>
          <a:p>
            <a:r>
              <a:rPr lang="en-US" sz="3600" b="0" i="0" dirty="0">
                <a:solidFill>
                  <a:srgbClr val="000000"/>
                </a:solidFill>
                <a:effectLst/>
                <a:latin typeface="H5PDroidSans"/>
              </a:rPr>
              <a:t>The voluntary action results from a human desire to put thoughts into words.</a:t>
            </a:r>
            <a:endParaRPr lang="en-ID" sz="3600" dirty="0"/>
          </a:p>
        </p:txBody>
      </p:sp>
      <p:sp>
        <p:nvSpPr>
          <p:cNvPr id="9" name="TextBox 8">
            <a:extLst>
              <a:ext uri="{FF2B5EF4-FFF2-40B4-BE49-F238E27FC236}">
                <a16:creationId xmlns:a16="http://schemas.microsoft.com/office/drawing/2014/main" id="{E15139AC-AB41-5797-F797-6F95CC8BBD16}"/>
              </a:ext>
            </a:extLst>
          </p:cNvPr>
          <p:cNvSpPr txBox="1"/>
          <p:nvPr/>
        </p:nvSpPr>
        <p:spPr>
          <a:xfrm>
            <a:off x="424544" y="2683725"/>
            <a:ext cx="11081655" cy="1569660"/>
          </a:xfrm>
          <a:prstGeom prst="rect">
            <a:avLst/>
          </a:prstGeom>
          <a:noFill/>
        </p:spPr>
        <p:txBody>
          <a:bodyPr wrap="square">
            <a:spAutoFit/>
          </a:bodyPr>
          <a:lstStyle/>
          <a:p>
            <a:r>
              <a:rPr lang="en-US" sz="3200" b="0" i="0" dirty="0">
                <a:solidFill>
                  <a:srgbClr val="000000"/>
                </a:solidFill>
                <a:effectLst/>
                <a:latin typeface="H5PDroidSans"/>
              </a:rPr>
              <a:t> Imagine, you are wondering if your friend is available to join you for dinner on the weekend and you send a text message, “Hey, what are your plans for the weekend?”</a:t>
            </a:r>
            <a:endParaRPr lang="en-ID" sz="3200" dirty="0"/>
          </a:p>
        </p:txBody>
      </p:sp>
      <p:sp>
        <p:nvSpPr>
          <p:cNvPr id="11" name="TextBox 10">
            <a:extLst>
              <a:ext uri="{FF2B5EF4-FFF2-40B4-BE49-F238E27FC236}">
                <a16:creationId xmlns:a16="http://schemas.microsoft.com/office/drawing/2014/main" id="{24368DB3-85FB-1305-BD8F-92D7C29A189B}"/>
              </a:ext>
            </a:extLst>
          </p:cNvPr>
          <p:cNvSpPr txBox="1"/>
          <p:nvPr/>
        </p:nvSpPr>
        <p:spPr>
          <a:xfrm>
            <a:off x="424544" y="4315770"/>
            <a:ext cx="10548255" cy="1569660"/>
          </a:xfrm>
          <a:prstGeom prst="rect">
            <a:avLst/>
          </a:prstGeom>
          <a:noFill/>
        </p:spPr>
        <p:txBody>
          <a:bodyPr wrap="square">
            <a:spAutoFit/>
          </a:bodyPr>
          <a:lstStyle/>
          <a:p>
            <a:r>
              <a:rPr lang="en-US" sz="3200" b="0" i="0" dirty="0">
                <a:solidFill>
                  <a:srgbClr val="000000"/>
                </a:solidFill>
                <a:effectLst/>
                <a:latin typeface="H5PDroidSans"/>
              </a:rPr>
              <a:t>Your choice of words in this case are not pre-programmed but purposeful and creative to find out whether your friend is available.</a:t>
            </a:r>
            <a:endParaRPr lang="en-ID" sz="3200" dirty="0"/>
          </a:p>
        </p:txBody>
      </p:sp>
    </p:spTree>
    <p:extLst>
      <p:ext uri="{BB962C8B-B14F-4D97-AF65-F5344CB8AC3E}">
        <p14:creationId xmlns:p14="http://schemas.microsoft.com/office/powerpoint/2010/main" val="25753337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barn(inVertical)">
                                      <p:cBhvr>
                                        <p:cTn id="21" dur="500"/>
                                        <p:tgtEl>
                                          <p:spTgt spid="9">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1">
                                            <p:txEl>
                                              <p:pRg st="0" end="0"/>
                                            </p:txEl>
                                          </p:spTgt>
                                        </p:tgtEl>
                                        <p:attrNameLst>
                                          <p:attrName>style.visibility</p:attrName>
                                        </p:attrNameLst>
                                      </p:cBhvr>
                                      <p:to>
                                        <p:strVal val="visible"/>
                                      </p:to>
                                    </p:set>
                                    <p:anim calcmode="lin" valueType="num">
                                      <p:cBhvr additive="base">
                                        <p:cTn id="26"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A8C2C9-5076-AEBE-DBF0-3E2760CD86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A87F64-A867-2BE7-2706-A59AEAA851DA}"/>
              </a:ext>
            </a:extLst>
          </p:cNvPr>
          <p:cNvSpPr>
            <a:spLocks noGrp="1"/>
          </p:cNvSpPr>
          <p:nvPr>
            <p:ph type="title"/>
          </p:nvPr>
        </p:nvSpPr>
        <p:spPr/>
        <p:txBody>
          <a:bodyPr>
            <a:normAutofit/>
          </a:bodyPr>
          <a:lstStyle/>
          <a:p>
            <a:r>
              <a:rPr lang="en-ID" b="1" dirty="0"/>
              <a:t>ARBITRARY MEANING-MAKING SYSTEM</a:t>
            </a:r>
          </a:p>
        </p:txBody>
      </p:sp>
      <p:sp>
        <p:nvSpPr>
          <p:cNvPr id="3" name="Content Placeholder 2">
            <a:extLst>
              <a:ext uri="{FF2B5EF4-FFF2-40B4-BE49-F238E27FC236}">
                <a16:creationId xmlns:a16="http://schemas.microsoft.com/office/drawing/2014/main" id="{D74E1D88-78AA-D49C-3E66-18C65DECD804}"/>
              </a:ext>
            </a:extLst>
          </p:cNvPr>
          <p:cNvSpPr>
            <a:spLocks noGrp="1"/>
          </p:cNvSpPr>
          <p:nvPr>
            <p:ph idx="1"/>
          </p:nvPr>
        </p:nvSpPr>
        <p:spPr/>
        <p:txBody>
          <a:bodyPr>
            <a:normAutofit/>
          </a:bodyPr>
          <a:lstStyle/>
          <a:p>
            <a:pPr marL="0" indent="0">
              <a:buNone/>
            </a:pPr>
            <a:r>
              <a:rPr lang="en-US" sz="5400" dirty="0"/>
              <a:t>Halliday (2003) provides this definition, “A language is a system of meaning – a semiotic system” (p. 2)</a:t>
            </a:r>
            <a:endParaRPr lang="en-ID" sz="8000" dirty="0"/>
          </a:p>
        </p:txBody>
      </p:sp>
    </p:spTree>
    <p:extLst>
      <p:ext uri="{BB962C8B-B14F-4D97-AF65-F5344CB8AC3E}">
        <p14:creationId xmlns:p14="http://schemas.microsoft.com/office/powerpoint/2010/main" val="294213731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81DA7F-3478-7180-455D-84479EE6630F}"/>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3B9CAEE4-6DF1-52D4-7455-F6517AE4CDCC}"/>
              </a:ext>
            </a:extLst>
          </p:cNvPr>
          <p:cNvSpPr txBox="1"/>
          <p:nvPr/>
        </p:nvSpPr>
        <p:spPr>
          <a:xfrm>
            <a:off x="593270" y="1052509"/>
            <a:ext cx="10940144" cy="1754326"/>
          </a:xfrm>
          <a:prstGeom prst="rect">
            <a:avLst/>
          </a:prstGeom>
          <a:noFill/>
        </p:spPr>
        <p:txBody>
          <a:bodyPr wrap="square">
            <a:spAutoFit/>
          </a:bodyPr>
          <a:lstStyle/>
          <a:p>
            <a:r>
              <a:rPr lang="en-US" sz="3600" dirty="0"/>
              <a:t>While you read this, note that this system of meaning is made up of words and sounds that are given meanings by speakers. </a:t>
            </a:r>
            <a:endParaRPr lang="en-ID" sz="5400" dirty="0"/>
          </a:p>
        </p:txBody>
      </p:sp>
      <p:sp>
        <p:nvSpPr>
          <p:cNvPr id="7" name="TextBox 6">
            <a:extLst>
              <a:ext uri="{FF2B5EF4-FFF2-40B4-BE49-F238E27FC236}">
                <a16:creationId xmlns:a16="http://schemas.microsoft.com/office/drawing/2014/main" id="{4C5EA49C-C96E-562F-4F9B-F0C442FA581A}"/>
              </a:ext>
            </a:extLst>
          </p:cNvPr>
          <p:cNvSpPr txBox="1"/>
          <p:nvPr/>
        </p:nvSpPr>
        <p:spPr>
          <a:xfrm>
            <a:off x="593270" y="2890391"/>
            <a:ext cx="11179629" cy="1200329"/>
          </a:xfrm>
          <a:prstGeom prst="rect">
            <a:avLst/>
          </a:prstGeom>
          <a:noFill/>
        </p:spPr>
        <p:txBody>
          <a:bodyPr wrap="square">
            <a:spAutoFit/>
          </a:bodyPr>
          <a:lstStyle/>
          <a:p>
            <a:r>
              <a:rPr lang="en-US" sz="3600" dirty="0"/>
              <a:t>Words do not inherently carry static meanings but, rather humans associate meanings to them.</a:t>
            </a:r>
            <a:endParaRPr lang="en-ID" sz="6000" dirty="0"/>
          </a:p>
        </p:txBody>
      </p:sp>
      <p:sp>
        <p:nvSpPr>
          <p:cNvPr id="9" name="TextBox 8">
            <a:extLst>
              <a:ext uri="{FF2B5EF4-FFF2-40B4-BE49-F238E27FC236}">
                <a16:creationId xmlns:a16="http://schemas.microsoft.com/office/drawing/2014/main" id="{59A86B01-14E7-A5A1-1D37-1867E9F19931}"/>
              </a:ext>
            </a:extLst>
          </p:cNvPr>
          <p:cNvSpPr txBox="1"/>
          <p:nvPr/>
        </p:nvSpPr>
        <p:spPr>
          <a:xfrm>
            <a:off x="522514" y="4281958"/>
            <a:ext cx="11081655" cy="707886"/>
          </a:xfrm>
          <a:prstGeom prst="rect">
            <a:avLst/>
          </a:prstGeom>
          <a:noFill/>
        </p:spPr>
        <p:txBody>
          <a:bodyPr wrap="square">
            <a:spAutoFit/>
          </a:bodyPr>
          <a:lstStyle/>
          <a:p>
            <a:r>
              <a:rPr lang="en-US" sz="4000" dirty="0"/>
              <a:t>This is called the arbitrariness of human language</a:t>
            </a:r>
            <a:endParaRPr lang="en-ID" sz="5400" dirty="0"/>
          </a:p>
        </p:txBody>
      </p:sp>
    </p:spTree>
    <p:extLst>
      <p:ext uri="{BB962C8B-B14F-4D97-AF65-F5344CB8AC3E}">
        <p14:creationId xmlns:p14="http://schemas.microsoft.com/office/powerpoint/2010/main" val="385402350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barn(inVertical)">
                                      <p:cBhvr>
                                        <p:cTn id="14" dur="500"/>
                                        <p:tgtEl>
                                          <p:spTgt spid="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barn(inVertical)">
                                      <p:cBhvr>
                                        <p:cTn id="19"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EE62A27-5A62-3996-0D8B-327AE3504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0791" y="123698"/>
            <a:ext cx="8431893" cy="6610604"/>
          </a:xfrm>
          <a:prstGeom prst="rect">
            <a:avLst/>
          </a:prstGeom>
        </p:spPr>
      </p:pic>
    </p:spTree>
    <p:extLst>
      <p:ext uri="{BB962C8B-B14F-4D97-AF65-F5344CB8AC3E}">
        <p14:creationId xmlns:p14="http://schemas.microsoft.com/office/powerpoint/2010/main" val="1324387733"/>
      </p:ext>
    </p:extLst>
  </p:cSld>
  <p:clrMapOvr>
    <a:masterClrMapping/>
  </p:clrMapOvr>
  <p:transition spd="slow">
    <p:randomBar dir="vert"/>
  </p:transition>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74</TotalTime>
  <Words>980</Words>
  <Application>Microsoft Office PowerPoint</Application>
  <PresentationFormat>Widescreen</PresentationFormat>
  <Paragraphs>127</Paragraphs>
  <Slides>33</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Corbel</vt:lpstr>
      <vt:lpstr>H5PDroidSans</vt:lpstr>
      <vt:lpstr>Lato</vt:lpstr>
      <vt:lpstr>Wingdings</vt:lpstr>
      <vt:lpstr>Wingdings 2</vt:lpstr>
      <vt:lpstr>Frame</vt:lpstr>
      <vt:lpstr>INTRODUCTION TO LANGUAGE AND LINGUISTICS</vt:lpstr>
      <vt:lpstr>What is Language ? </vt:lpstr>
      <vt:lpstr>PowerPoint Presentation</vt:lpstr>
      <vt:lpstr>Language Definitions </vt:lpstr>
      <vt:lpstr>A Human ACTIVITY</vt:lpstr>
      <vt:lpstr>PowerPoint Presentation</vt:lpstr>
      <vt:lpstr>ARBITRARY MEANING-MAKING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Systematic Creativity in Language </vt:lpstr>
      <vt:lpstr>PowerPoint Presentation</vt:lpstr>
      <vt:lpstr>What is linguistics?</vt:lpstr>
      <vt:lpstr>PowerPoint Presentation</vt:lpstr>
      <vt:lpstr>PowerPoint Presentation</vt:lpstr>
      <vt:lpstr>PowerPoint Presentation</vt:lpstr>
      <vt:lpstr>PowerPoint Presentation</vt:lpstr>
      <vt:lpstr>PowerPoint Presentation</vt:lpstr>
      <vt:lpstr>PowerPoint Presentation</vt:lpstr>
      <vt:lpstr>Linguistics Competence </vt:lpstr>
      <vt:lpstr>LINGUISTICS COMPETENCE </vt:lpstr>
      <vt:lpstr>gRAMMAR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M415DAO - FHD352</dc:creator>
  <cp:lastModifiedBy>M415DAO - FHD352</cp:lastModifiedBy>
  <cp:revision>161</cp:revision>
  <dcterms:created xsi:type="dcterms:W3CDTF">2025-03-05T20:46:13Z</dcterms:created>
  <dcterms:modified xsi:type="dcterms:W3CDTF">2025-03-06T10:19:49Z</dcterms:modified>
</cp:coreProperties>
</file>