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582F-AB99-4FF8-A146-3CFE3C8CCB86}" type="datetimeFigureOut">
              <a:rPr lang="id-ID" smtClean="0"/>
              <a:t>19/11/2024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A818-E3A9-451B-A4AB-8AB83BCA976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ASUS\Pictures\Screenshots\Screenshot (164).png"/>
          <p:cNvPicPr>
            <a:picLocks noChangeAspect="1" noChangeArrowheads="1"/>
          </p:cNvPicPr>
          <p:nvPr/>
        </p:nvPicPr>
        <p:blipFill>
          <a:blip r:embed="rId2"/>
          <a:srcRect l="1683" t="30469" r="29136" b="119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C:\Users\ASUS\Pictures\Screenshots\Screenshot (174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2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C:\Users\ASUS\Pictures\Screenshots\Screenshot (175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34026" b="5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ASUS\Pictures\Screenshots\Screenshot (165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9589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ASUS\Pictures\Screenshots\Screenshot (16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33860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18" y="214290"/>
            <a:ext cx="3971924" cy="714380"/>
          </a:xfrm>
        </p:spPr>
        <p:txBody>
          <a:bodyPr>
            <a:noAutofit/>
          </a:bodyPr>
          <a:lstStyle/>
          <a:p>
            <a:r>
              <a:rPr lang="id-ID" sz="1800" dirty="0" smtClean="0"/>
              <a:t>Nilai Personal Dalam Pelayanan Kebidanan</a:t>
            </a:r>
            <a:endParaRPr lang="id-ID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2" y="285728"/>
            <a:ext cx="397192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Crucial Elements In Learning How To Be Midwife</a:t>
            </a:r>
          </a:p>
        </p:txBody>
      </p:sp>
      <p:pic>
        <p:nvPicPr>
          <p:cNvPr id="7" name="Picture 2" descr="C:\Users\ASUS\Pictures\Screenshots\Screenshot (167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9589" b="13819"/>
          <a:stretch>
            <a:fillRect/>
          </a:stretch>
        </p:blipFill>
        <p:spPr bwMode="auto">
          <a:xfrm>
            <a:off x="2060" y="1000108"/>
            <a:ext cx="914194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C:\Users\ASUS\Pictures\Screenshots\Screenshot (169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C:\Users\ASUS\Pictures\Screenshots\Screenshot (170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C:\Users\ASUS\Pictures\Screenshots\Screenshot (17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C:\Users\ASUS\Pictures\Screenshots\Screenshot (17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9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C:\Users\ASUS\Pictures\Screenshots\Screenshot (173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2" t="30936" r="28702"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Nilai Personal Dalam Pelayanan Kebidanan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</cp:revision>
  <dcterms:created xsi:type="dcterms:W3CDTF">2024-11-19T01:52:10Z</dcterms:created>
  <dcterms:modified xsi:type="dcterms:W3CDTF">2024-11-19T02:54:50Z</dcterms:modified>
</cp:coreProperties>
</file>