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817" r:id="rId3"/>
    <p:sldMasterId id="2147483843" r:id="rId4"/>
  </p:sldMasterIdLst>
  <p:notesMasterIdLst>
    <p:notesMasterId r:id="rId37"/>
  </p:notesMasterIdLst>
  <p:handoutMasterIdLst>
    <p:handoutMasterId r:id="rId38"/>
  </p:handoutMasterIdLst>
  <p:sldIdLst>
    <p:sldId id="415" r:id="rId5"/>
    <p:sldId id="579" r:id="rId6"/>
    <p:sldId id="538" r:id="rId7"/>
    <p:sldId id="540" r:id="rId8"/>
    <p:sldId id="584" r:id="rId9"/>
    <p:sldId id="586" r:id="rId10"/>
    <p:sldId id="587" r:id="rId11"/>
    <p:sldId id="588" r:id="rId12"/>
    <p:sldId id="279" r:id="rId13"/>
    <p:sldId id="590" r:id="rId14"/>
    <p:sldId id="591" r:id="rId15"/>
    <p:sldId id="592" r:id="rId16"/>
    <p:sldId id="593" r:id="rId17"/>
    <p:sldId id="594" r:id="rId18"/>
    <p:sldId id="595" r:id="rId19"/>
    <p:sldId id="284" r:id="rId20"/>
    <p:sldId id="596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610" r:id="rId35"/>
    <p:sldId id="5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9D4"/>
    <a:srgbClr val="2C83B9"/>
    <a:srgbClr val="C2DFF0"/>
    <a:srgbClr val="1F608A"/>
    <a:srgbClr val="A2CAE4"/>
    <a:srgbClr val="DEEBF7"/>
    <a:srgbClr val="7BB9E2"/>
    <a:srgbClr val="222A35"/>
    <a:srgbClr val="80C0EC"/>
    <a:srgbClr val="45A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374" autoAdjust="0"/>
  </p:normalViewPr>
  <p:slideViewPr>
    <p:cSldViewPr snapToGrid="0">
      <p:cViewPr varScale="1">
        <p:scale>
          <a:sx n="59" d="100"/>
          <a:sy n="59" d="100"/>
        </p:scale>
        <p:origin x="1636" y="52"/>
      </p:cViewPr>
      <p:guideLst>
        <p:guide orient="horz" pos="3072"/>
        <p:guide pos="2880"/>
      </p:guideLst>
    </p:cSldViewPr>
  </p:slideViewPr>
  <p:outlineViewPr>
    <p:cViewPr>
      <p:scale>
        <a:sx n="33" d="100"/>
        <a:sy n="33" d="100"/>
      </p:scale>
      <p:origin x="0" y="-61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7D797-1524-4D86-8D4D-DA1A33F9C007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84A43-F2C3-400E-83F3-88AC3141D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1EAFC-EB8A-4C94-B2C2-B8BBF4E3E50F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F051-4910-43B6-88BC-8A7BA3F0C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1F051-4910-43B6-88BC-8A7BA3F0CC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3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6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92773" y="1965700"/>
            <a:ext cx="3651227" cy="4892300"/>
          </a:xfrm>
          <a:custGeom>
            <a:avLst/>
            <a:gdLst>
              <a:gd name="connsiteX0" fmla="*/ 4868303 w 4868303"/>
              <a:gd name="connsiteY0" fmla="*/ 0 h 4892300"/>
              <a:gd name="connsiteX1" fmla="*/ 4868303 w 4868303"/>
              <a:gd name="connsiteY1" fmla="*/ 4892300 h 4892300"/>
              <a:gd name="connsiteX2" fmla="*/ 0 w 4868303"/>
              <a:gd name="connsiteY2" fmla="*/ 4892300 h 4892300"/>
              <a:gd name="connsiteX3" fmla="*/ 4571 w 4868303"/>
              <a:gd name="connsiteY3" fmla="*/ 4670006 h 4892300"/>
              <a:gd name="connsiteX4" fmla="*/ 1424222 w 4868303"/>
              <a:gd name="connsiteY4" fmla="*/ 1440941 h 4892300"/>
              <a:gd name="connsiteX5" fmla="*/ 4646361 w 4868303"/>
              <a:gd name="connsiteY5" fmla="*/ 5641 h 4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8303" h="4892300">
                <a:moveTo>
                  <a:pt x="4868303" y="0"/>
                </a:moveTo>
                <a:lnTo>
                  <a:pt x="4868303" y="4892300"/>
                </a:lnTo>
                <a:lnTo>
                  <a:pt x="0" y="4892300"/>
                </a:lnTo>
                <a:lnTo>
                  <a:pt x="4571" y="4670006"/>
                </a:lnTo>
                <a:cubicBezTo>
                  <a:pt x="59666" y="3457539"/>
                  <a:pt x="563998" y="2305350"/>
                  <a:pt x="1424222" y="1440941"/>
                </a:cubicBezTo>
                <a:cubicBezTo>
                  <a:pt x="2284448" y="576533"/>
                  <a:pt x="3434175" y="66617"/>
                  <a:pt x="4646361" y="564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4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965877"/>
            <a:ext cx="3649266" cy="4892125"/>
          </a:xfrm>
          <a:custGeom>
            <a:avLst/>
            <a:gdLst>
              <a:gd name="connsiteX0" fmla="*/ 0 w 4865688"/>
              <a:gd name="connsiteY0" fmla="*/ 0 h 4892125"/>
              <a:gd name="connsiteX1" fmla="*/ 213673 w 4865688"/>
              <a:gd name="connsiteY1" fmla="*/ 3944 h 4892125"/>
              <a:gd name="connsiteX2" fmla="*/ 3479190 w 4865688"/>
              <a:gd name="connsiteY2" fmla="*/ 1451900 h 4892125"/>
              <a:gd name="connsiteX3" fmla="*/ 4849920 w 4865688"/>
              <a:gd name="connsiteY3" fmla="*/ 4245281 h 4892125"/>
              <a:gd name="connsiteX4" fmla="*/ 4865688 w 4865688"/>
              <a:gd name="connsiteY4" fmla="*/ 4391305 h 4892125"/>
              <a:gd name="connsiteX5" fmla="*/ 4865688 w 4865688"/>
              <a:gd name="connsiteY5" fmla="*/ 4892125 h 4892125"/>
              <a:gd name="connsiteX6" fmla="*/ 0 w 4865688"/>
              <a:gd name="connsiteY6" fmla="*/ 4892125 h 48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5688" h="4892125">
                <a:moveTo>
                  <a:pt x="0" y="0"/>
                </a:moveTo>
                <a:lnTo>
                  <a:pt x="213673" y="3944"/>
                </a:lnTo>
                <a:cubicBezTo>
                  <a:pt x="1442675" y="57615"/>
                  <a:pt x="2609998" y="572865"/>
                  <a:pt x="3479190" y="1451900"/>
                </a:cubicBezTo>
                <a:cubicBezTo>
                  <a:pt x="4232490" y="2213732"/>
                  <a:pt x="4710040" y="3196402"/>
                  <a:pt x="4849920" y="4245281"/>
                </a:cubicBezTo>
                <a:lnTo>
                  <a:pt x="4865688" y="4391305"/>
                </a:lnTo>
                <a:lnTo>
                  <a:pt x="4865688" y="4892125"/>
                </a:lnTo>
                <a:lnTo>
                  <a:pt x="0" y="4892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9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3669506" cy="4892209"/>
          </a:xfrm>
          <a:custGeom>
            <a:avLst/>
            <a:gdLst>
              <a:gd name="connsiteX0" fmla="*/ 0 w 4892675"/>
              <a:gd name="connsiteY0" fmla="*/ 0 h 4892209"/>
              <a:gd name="connsiteX1" fmla="*/ 4892675 w 4892675"/>
              <a:gd name="connsiteY1" fmla="*/ 0 h 4892209"/>
              <a:gd name="connsiteX2" fmla="*/ 4892675 w 4892675"/>
              <a:gd name="connsiteY2" fmla="*/ 2046 h 4892209"/>
              <a:gd name="connsiteX3" fmla="*/ 4887015 w 4892675"/>
              <a:gd name="connsiteY3" fmla="*/ 238856 h 4892209"/>
              <a:gd name="connsiteX4" fmla="*/ 3451271 w 4892675"/>
              <a:gd name="connsiteY4" fmla="*/ 3468232 h 4892209"/>
              <a:gd name="connsiteX5" fmla="*/ 214894 w 4892675"/>
              <a:gd name="connsiteY5" fmla="*/ 4888127 h 4892209"/>
              <a:gd name="connsiteX6" fmla="*/ 0 w 4892675"/>
              <a:gd name="connsiteY6" fmla="*/ 4892209 h 489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2675" h="4892209">
                <a:moveTo>
                  <a:pt x="0" y="0"/>
                </a:moveTo>
                <a:lnTo>
                  <a:pt x="4892675" y="0"/>
                </a:lnTo>
                <a:lnTo>
                  <a:pt x="4892675" y="2046"/>
                </a:lnTo>
                <a:lnTo>
                  <a:pt x="4887015" y="238856"/>
                </a:lnTo>
                <a:cubicBezTo>
                  <a:pt x="4827691" y="1453619"/>
                  <a:pt x="4317495" y="2606244"/>
                  <a:pt x="3451271" y="3468232"/>
                </a:cubicBezTo>
                <a:cubicBezTo>
                  <a:pt x="2585047" y="4330219"/>
                  <a:pt x="1429934" y="4834758"/>
                  <a:pt x="214894" y="4888127"/>
                </a:cubicBezTo>
                <a:lnTo>
                  <a:pt x="0" y="48922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1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92505" y="2"/>
            <a:ext cx="3651496" cy="4892383"/>
          </a:xfrm>
          <a:custGeom>
            <a:avLst/>
            <a:gdLst>
              <a:gd name="connsiteX0" fmla="*/ 0 w 4868661"/>
              <a:gd name="connsiteY0" fmla="*/ 0 h 4892383"/>
              <a:gd name="connsiteX1" fmla="*/ 4868661 w 4868661"/>
              <a:gd name="connsiteY1" fmla="*/ 0 h 4892383"/>
              <a:gd name="connsiteX2" fmla="*/ 4868661 w 4868661"/>
              <a:gd name="connsiteY2" fmla="*/ 4892383 h 4892383"/>
              <a:gd name="connsiteX3" fmla="*/ 4633983 w 4868661"/>
              <a:gd name="connsiteY3" fmla="*/ 4886112 h 4892383"/>
              <a:gd name="connsiteX4" fmla="*/ 6001 w 4868661"/>
              <a:gd name="connsiteY4" fmla="*/ 246938 h 489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8661" h="4892383">
                <a:moveTo>
                  <a:pt x="0" y="0"/>
                </a:moveTo>
                <a:lnTo>
                  <a:pt x="4868661" y="0"/>
                </a:lnTo>
                <a:lnTo>
                  <a:pt x="4868661" y="4892383"/>
                </a:lnTo>
                <a:lnTo>
                  <a:pt x="4633983" y="4886112"/>
                </a:lnTo>
                <a:cubicBezTo>
                  <a:pt x="2133134" y="4755772"/>
                  <a:pt x="130301" y="2748095"/>
                  <a:pt x="6001" y="24693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5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7457" y="1138238"/>
            <a:ext cx="2996239" cy="229076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96063" y="1138238"/>
            <a:ext cx="4512" cy="5719762"/>
          </a:xfrm>
          <a:prstGeom prst="line">
            <a:avLst/>
          </a:prstGeom>
          <a:ln>
            <a:solidFill>
              <a:srgbClr val="2C8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4614110" y="2283619"/>
            <a:ext cx="421105" cy="0"/>
          </a:xfrm>
          <a:prstGeom prst="line">
            <a:avLst/>
          </a:prstGeom>
          <a:ln>
            <a:solidFill>
              <a:srgbClr val="2C8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4174959" y="4791129"/>
            <a:ext cx="421105" cy="0"/>
          </a:xfrm>
          <a:prstGeom prst="line">
            <a:avLst/>
          </a:prstGeom>
          <a:ln>
            <a:solidFill>
              <a:srgbClr val="2C8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43916" y="3645748"/>
            <a:ext cx="2996239" cy="229076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443915" y="1138238"/>
            <a:ext cx="2996426" cy="2290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97270" y="3645748"/>
            <a:ext cx="2996426" cy="2290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00181" y="458364"/>
            <a:ext cx="3827859" cy="381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6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43916" y="3645748"/>
            <a:ext cx="2996239" cy="229076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96063" y="-163773"/>
            <a:ext cx="4512" cy="7021773"/>
          </a:xfrm>
          <a:prstGeom prst="line">
            <a:avLst/>
          </a:prstGeom>
          <a:ln>
            <a:solidFill>
              <a:srgbClr val="2C8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4614110" y="2283619"/>
            <a:ext cx="421105" cy="0"/>
          </a:xfrm>
          <a:prstGeom prst="line">
            <a:avLst/>
          </a:prstGeom>
          <a:ln>
            <a:solidFill>
              <a:srgbClr val="2C8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4174959" y="4586413"/>
            <a:ext cx="421105" cy="0"/>
          </a:xfrm>
          <a:prstGeom prst="line">
            <a:avLst/>
          </a:prstGeom>
          <a:ln>
            <a:solidFill>
              <a:srgbClr val="2C8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443915" y="1138238"/>
            <a:ext cx="2996426" cy="2290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7457" y="1138238"/>
            <a:ext cx="2996239" cy="2290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97270" y="3645748"/>
            <a:ext cx="2996426" cy="2290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80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073881" y="2283619"/>
            <a:ext cx="2996239" cy="229076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-160421"/>
            <a:ext cx="0" cy="2444040"/>
          </a:xfrm>
          <a:prstGeom prst="line">
            <a:avLst/>
          </a:prstGeom>
          <a:ln>
            <a:solidFill>
              <a:srgbClr val="2C8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73880" y="4913314"/>
            <a:ext cx="2996240" cy="11461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6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01582" y="2114550"/>
            <a:ext cx="2717714" cy="2628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251179" y="2114550"/>
            <a:ext cx="2717714" cy="2628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00775" y="2114550"/>
            <a:ext cx="2717714" cy="2628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01582" y="4972050"/>
            <a:ext cx="2717714" cy="150495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251179" y="4972050"/>
            <a:ext cx="2717714" cy="150495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200775" y="4972050"/>
            <a:ext cx="2717714" cy="150495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301582" y="609600"/>
            <a:ext cx="8616907" cy="952500"/>
          </a:xfrm>
        </p:spPr>
        <p:txBody>
          <a:bodyPr/>
          <a:lstStyle>
            <a:lvl1pPr algn="ctr"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8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5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570816" y="1885950"/>
            <a:ext cx="1987022" cy="3314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31020" y="1885950"/>
            <a:ext cx="1971675" cy="3314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341305" y="1885950"/>
            <a:ext cx="1971675" cy="3314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831021" y="609600"/>
            <a:ext cx="7481960" cy="952500"/>
          </a:xfrm>
        </p:spPr>
        <p:txBody>
          <a:bodyPr/>
          <a:lstStyle>
            <a:lvl1pPr algn="ctr"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9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70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1105" y="846221"/>
            <a:ext cx="3874169" cy="5165558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23327" y="0"/>
            <a:ext cx="4420673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03891" y="1778000"/>
            <a:ext cx="2108597" cy="330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8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6727" y="2189747"/>
            <a:ext cx="2000250" cy="2667000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81514" y="2189747"/>
            <a:ext cx="2000250" cy="2667000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86301" y="2189747"/>
            <a:ext cx="2000250" cy="2667000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1088" y="2189747"/>
            <a:ext cx="2000250" cy="2667000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13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925638"/>
            <a:ext cx="4404122" cy="24050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39878" y="1925638"/>
            <a:ext cx="4404122" cy="24050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67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3302101" y="2125896"/>
            <a:ext cx="2652386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6145980" y="2125896"/>
            <a:ext cx="2652386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71817" y="2125896"/>
            <a:ext cx="2652386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57250" y="2359696"/>
            <a:ext cx="184083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90393" y="2359696"/>
            <a:ext cx="1841125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524125" y="2359696"/>
            <a:ext cx="1843335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01582" y="4552091"/>
            <a:ext cx="2717714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251179" y="4552091"/>
            <a:ext cx="2717714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200775" y="4552091"/>
            <a:ext cx="2717714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301582" y="911804"/>
            <a:ext cx="8616907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3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92722" y="1308329"/>
            <a:ext cx="3394522" cy="4526029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59653" y="4579362"/>
            <a:ext cx="600457" cy="800609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63815" y="2667000"/>
            <a:ext cx="1263225" cy="1684300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82027" y="679962"/>
            <a:ext cx="942549" cy="1256732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682027" y="5208804"/>
            <a:ext cx="942549" cy="1256732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1317" y="2204056"/>
            <a:ext cx="2026694" cy="2702258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17358" y="3066140"/>
            <a:ext cx="2026694" cy="2702258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220569" y="1175928"/>
            <a:ext cx="2565779" cy="3421038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07221" y="2886447"/>
            <a:ext cx="2021574" cy="2695432"/>
          </a:xfrm>
          <a:custGeom>
            <a:avLst/>
            <a:gdLst>
              <a:gd name="connsiteX0" fmla="*/ 2582779 w 5165558"/>
              <a:gd name="connsiteY0" fmla="*/ 0 h 5165558"/>
              <a:gd name="connsiteX1" fmla="*/ 5165558 w 5165558"/>
              <a:gd name="connsiteY1" fmla="*/ 2582779 h 5165558"/>
              <a:gd name="connsiteX2" fmla="*/ 2582779 w 5165558"/>
              <a:gd name="connsiteY2" fmla="*/ 5165558 h 5165558"/>
              <a:gd name="connsiteX3" fmla="*/ 0 w 5165558"/>
              <a:gd name="connsiteY3" fmla="*/ 2582779 h 5165558"/>
              <a:gd name="connsiteX4" fmla="*/ 2582779 w 5165558"/>
              <a:gd name="connsiteY4" fmla="*/ 0 h 516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5165558">
                <a:moveTo>
                  <a:pt x="2582779" y="0"/>
                </a:moveTo>
                <a:cubicBezTo>
                  <a:pt x="4009208" y="0"/>
                  <a:pt x="5165558" y="1156350"/>
                  <a:pt x="5165558" y="2582779"/>
                </a:cubicBezTo>
                <a:cubicBezTo>
                  <a:pt x="5165558" y="4009208"/>
                  <a:pt x="4009208" y="5165558"/>
                  <a:pt x="2582779" y="5165558"/>
                </a:cubicBezTo>
                <a:cubicBezTo>
                  <a:pt x="1156350" y="5165558"/>
                  <a:pt x="0" y="4009208"/>
                  <a:pt x="0" y="2582779"/>
                </a:cubicBezTo>
                <a:cubicBezTo>
                  <a:pt x="0" y="1156350"/>
                  <a:pt x="1156350" y="0"/>
                  <a:pt x="25827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88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60" y="1645318"/>
            <a:ext cx="5699540" cy="4749617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51167" y="2237596"/>
            <a:ext cx="3250887" cy="24844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89" y="994610"/>
            <a:ext cx="7893022" cy="586339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021306" y="1203325"/>
            <a:ext cx="6262437" cy="47162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1541097" y="1542209"/>
            <a:ext cx="6061806" cy="48746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9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771650"/>
            <a:ext cx="9144000" cy="27241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5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62087" y="598651"/>
            <a:ext cx="4075000" cy="5433333"/>
          </a:xfrm>
          <a:custGeom>
            <a:avLst/>
            <a:gdLst>
              <a:gd name="connsiteX0" fmla="*/ 3134226 w 5433333"/>
              <a:gd name="connsiteY0" fmla="*/ 231 h 5433333"/>
              <a:gd name="connsiteX1" fmla="*/ 3859028 w 5433333"/>
              <a:gd name="connsiteY1" fmla="*/ 406376 h 5433333"/>
              <a:gd name="connsiteX2" fmla="*/ 5292710 w 5433333"/>
              <a:gd name="connsiteY2" fmla="*/ 2636451 h 5433333"/>
              <a:gd name="connsiteX3" fmla="*/ 5026958 w 5433333"/>
              <a:gd name="connsiteY3" fmla="*/ 3859028 h 5433333"/>
              <a:gd name="connsiteX4" fmla="*/ 2796883 w 5433333"/>
              <a:gd name="connsiteY4" fmla="*/ 5292710 h 5433333"/>
              <a:gd name="connsiteX5" fmla="*/ 1574307 w 5433333"/>
              <a:gd name="connsiteY5" fmla="*/ 5026958 h 5433333"/>
              <a:gd name="connsiteX6" fmla="*/ 140624 w 5433333"/>
              <a:gd name="connsiteY6" fmla="*/ 2796883 h 5433333"/>
              <a:gd name="connsiteX7" fmla="*/ 406376 w 5433333"/>
              <a:gd name="connsiteY7" fmla="*/ 1574307 h 5433333"/>
              <a:gd name="connsiteX8" fmla="*/ 2636451 w 5433333"/>
              <a:gd name="connsiteY8" fmla="*/ 140624 h 5433333"/>
              <a:gd name="connsiteX9" fmla="*/ 3134226 w 5433333"/>
              <a:gd name="connsiteY9" fmla="*/ 231 h 543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3333" h="5433333">
                <a:moveTo>
                  <a:pt x="3134226" y="231"/>
                </a:moveTo>
                <a:cubicBezTo>
                  <a:pt x="3418149" y="6704"/>
                  <a:pt x="3693890" y="149507"/>
                  <a:pt x="3859028" y="406376"/>
                </a:cubicBezTo>
                <a:lnTo>
                  <a:pt x="5292710" y="2636451"/>
                </a:lnTo>
                <a:cubicBezTo>
                  <a:pt x="5556930" y="3047442"/>
                  <a:pt x="5437949" y="3594808"/>
                  <a:pt x="5026958" y="3859028"/>
                </a:cubicBezTo>
                <a:lnTo>
                  <a:pt x="2796883" y="5292710"/>
                </a:lnTo>
                <a:cubicBezTo>
                  <a:pt x="2385893" y="5556930"/>
                  <a:pt x="1838526" y="5437949"/>
                  <a:pt x="1574307" y="5026958"/>
                </a:cubicBezTo>
                <a:lnTo>
                  <a:pt x="140624" y="2796883"/>
                </a:lnTo>
                <a:cubicBezTo>
                  <a:pt x="-123596" y="2385893"/>
                  <a:pt x="-4614" y="1838526"/>
                  <a:pt x="406376" y="1574307"/>
                </a:cubicBezTo>
                <a:lnTo>
                  <a:pt x="2636451" y="140624"/>
                </a:lnTo>
                <a:cubicBezTo>
                  <a:pt x="2790573" y="41542"/>
                  <a:pt x="2963872" y="-3653"/>
                  <a:pt x="3134226" y="2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975230"/>
            <a:ext cx="2994338" cy="29075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149662" y="1975230"/>
            <a:ext cx="2994338" cy="2907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92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2463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5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68429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28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/>
          </p:cNvSpPr>
          <p:nvPr>
            <p:ph type="pic" sz="quarter" idx="75"/>
          </p:nvPr>
        </p:nvSpPr>
        <p:spPr>
          <a:xfrm>
            <a:off x="2708673" y="914400"/>
            <a:ext cx="2114551" cy="274320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76"/>
          </p:nvPr>
        </p:nvSpPr>
        <p:spPr>
          <a:xfrm>
            <a:off x="2708673" y="3660417"/>
            <a:ext cx="2114551" cy="273844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77"/>
          </p:nvPr>
        </p:nvSpPr>
        <p:spPr>
          <a:xfrm>
            <a:off x="622700" y="3655649"/>
            <a:ext cx="2085975" cy="274320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78"/>
          </p:nvPr>
        </p:nvSpPr>
        <p:spPr>
          <a:xfrm>
            <a:off x="4825548" y="3660411"/>
            <a:ext cx="2114551" cy="2738438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79"/>
          </p:nvPr>
        </p:nvSpPr>
        <p:spPr>
          <a:xfrm>
            <a:off x="4825549" y="914400"/>
            <a:ext cx="3708854" cy="274320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/>
          </p:cNvSpPr>
          <p:nvPr>
            <p:ph type="pic" sz="quarter" idx="75"/>
          </p:nvPr>
        </p:nvSpPr>
        <p:spPr>
          <a:xfrm>
            <a:off x="2708673" y="914400"/>
            <a:ext cx="4043076" cy="5484448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77"/>
          </p:nvPr>
        </p:nvSpPr>
        <p:spPr>
          <a:xfrm>
            <a:off x="622700" y="3655649"/>
            <a:ext cx="2085975" cy="274320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79"/>
          </p:nvPr>
        </p:nvSpPr>
        <p:spPr>
          <a:xfrm>
            <a:off x="6751749" y="914410"/>
            <a:ext cx="1782658" cy="5484449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/>
          </p:cNvSpPr>
          <p:nvPr>
            <p:ph type="pic" sz="quarter" idx="75"/>
          </p:nvPr>
        </p:nvSpPr>
        <p:spPr>
          <a:xfrm>
            <a:off x="2708673" y="914410"/>
            <a:ext cx="3726656" cy="5484449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77"/>
          </p:nvPr>
        </p:nvSpPr>
        <p:spPr>
          <a:xfrm>
            <a:off x="6438791" y="3655658"/>
            <a:ext cx="2085975" cy="274320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82"/>
          </p:nvPr>
        </p:nvSpPr>
        <p:spPr>
          <a:xfrm>
            <a:off x="6428399" y="912449"/>
            <a:ext cx="2085975" cy="274320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83"/>
          </p:nvPr>
        </p:nvSpPr>
        <p:spPr>
          <a:xfrm>
            <a:off x="619235" y="912449"/>
            <a:ext cx="2085975" cy="274320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8670">
            <a:off x="828030" y="1084360"/>
            <a:ext cx="3415580" cy="495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65" y="1084359"/>
            <a:ext cx="3415580" cy="495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 rot="21180954">
            <a:off x="1194937" y="1239102"/>
            <a:ext cx="3011234" cy="3063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79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282" y="462742"/>
            <a:ext cx="5413718" cy="63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64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64633"/>
            <a:ext cx="9144000" cy="2919663"/>
          </a:xfrm>
          <a:prstGeom prst="rect">
            <a:avLst/>
          </a:prstGeom>
          <a:solidFill>
            <a:srgbClr val="0A1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51684" y="2085476"/>
            <a:ext cx="3874169" cy="368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92253" y="2389691"/>
            <a:ext cx="3405188" cy="30972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9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956573" y="0"/>
            <a:ext cx="4187428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78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435708" y="-3453860"/>
            <a:ext cx="7611578" cy="8759974"/>
          </a:xfrm>
          <a:custGeom>
            <a:avLst/>
            <a:gdLst>
              <a:gd name="connsiteX0" fmla="*/ 2619217 w 10148770"/>
              <a:gd name="connsiteY0" fmla="*/ 0 h 8759974"/>
              <a:gd name="connsiteX1" fmla="*/ 9034465 w 10148770"/>
              <a:gd name="connsiteY1" fmla="*/ 1292933 h 8759974"/>
              <a:gd name="connsiteX2" fmla="*/ 10148770 w 10148770"/>
              <a:gd name="connsiteY2" fmla="*/ 5402682 h 8759974"/>
              <a:gd name="connsiteX3" fmla="*/ 7529553 w 10148770"/>
              <a:gd name="connsiteY3" fmla="*/ 8759974 h 8759974"/>
              <a:gd name="connsiteX4" fmla="*/ 1114305 w 10148770"/>
              <a:gd name="connsiteY4" fmla="*/ 7467041 h 8759974"/>
              <a:gd name="connsiteX5" fmla="*/ 0 w 10148770"/>
              <a:gd name="connsiteY5" fmla="*/ 3357292 h 875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8770" h="8759974">
                <a:moveTo>
                  <a:pt x="2619217" y="0"/>
                </a:moveTo>
                <a:lnTo>
                  <a:pt x="9034465" y="1292933"/>
                </a:lnTo>
                <a:lnTo>
                  <a:pt x="10148770" y="5402682"/>
                </a:lnTo>
                <a:lnTo>
                  <a:pt x="7529553" y="8759974"/>
                </a:lnTo>
                <a:lnTo>
                  <a:pt x="1114305" y="7467041"/>
                </a:lnTo>
                <a:lnTo>
                  <a:pt x="0" y="33572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71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2723853" y="1805606"/>
            <a:ext cx="9097145" cy="12129528"/>
          </a:xfrm>
          <a:custGeom>
            <a:avLst/>
            <a:gdLst>
              <a:gd name="connsiteX0" fmla="*/ 6717641 w 12129527"/>
              <a:gd name="connsiteY0" fmla="*/ 727 h 12129528"/>
              <a:gd name="connsiteX1" fmla="*/ 10593200 w 12129527"/>
              <a:gd name="connsiteY1" fmla="*/ 2466012 h 12129528"/>
              <a:gd name="connsiteX2" fmla="*/ 11769242 w 12129527"/>
              <a:gd name="connsiteY2" fmla="*/ 5107332 h 12129528"/>
              <a:gd name="connsiteX3" fmla="*/ 9663518 w 12129527"/>
              <a:gd name="connsiteY3" fmla="*/ 10593200 h 12129528"/>
              <a:gd name="connsiteX4" fmla="*/ 7022197 w 12129527"/>
              <a:gd name="connsiteY4" fmla="*/ 11769243 h 12129528"/>
              <a:gd name="connsiteX5" fmla="*/ 1536329 w 12129527"/>
              <a:gd name="connsiteY5" fmla="*/ 9663518 h 12129528"/>
              <a:gd name="connsiteX6" fmla="*/ 360286 w 12129527"/>
              <a:gd name="connsiteY6" fmla="*/ 7022198 h 12129528"/>
              <a:gd name="connsiteX7" fmla="*/ 2466011 w 12129527"/>
              <a:gd name="connsiteY7" fmla="*/ 1536330 h 12129528"/>
              <a:gd name="connsiteX8" fmla="*/ 5107331 w 12129527"/>
              <a:gd name="connsiteY8" fmla="*/ 360287 h 12129528"/>
              <a:gd name="connsiteX9" fmla="*/ 6717641 w 12129527"/>
              <a:gd name="connsiteY9" fmla="*/ 727 h 1212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9527" h="12129528">
                <a:moveTo>
                  <a:pt x="6717641" y="727"/>
                </a:moveTo>
                <a:cubicBezTo>
                  <a:pt x="8336576" y="-29632"/>
                  <a:pt x="9893149" y="893741"/>
                  <a:pt x="10593200" y="2466012"/>
                </a:cubicBezTo>
                <a:lnTo>
                  <a:pt x="11769242" y="5107332"/>
                </a:lnTo>
                <a:cubicBezTo>
                  <a:pt x="12702643" y="7203692"/>
                  <a:pt x="11759878" y="9659800"/>
                  <a:pt x="9663518" y="10593200"/>
                </a:cubicBezTo>
                <a:lnTo>
                  <a:pt x="7022197" y="11769243"/>
                </a:lnTo>
                <a:cubicBezTo>
                  <a:pt x="4925837" y="12702644"/>
                  <a:pt x="2469730" y="11759879"/>
                  <a:pt x="1536329" y="9663518"/>
                </a:cubicBezTo>
                <a:lnTo>
                  <a:pt x="360286" y="7022198"/>
                </a:lnTo>
                <a:cubicBezTo>
                  <a:pt x="-573115" y="4925838"/>
                  <a:pt x="369650" y="2469731"/>
                  <a:pt x="2466011" y="1536330"/>
                </a:cubicBezTo>
                <a:lnTo>
                  <a:pt x="5107331" y="360287"/>
                </a:lnTo>
                <a:cubicBezTo>
                  <a:pt x="5631421" y="126937"/>
                  <a:pt x="6177996" y="10847"/>
                  <a:pt x="6717641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83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19115" y="3636626"/>
            <a:ext cx="2513972" cy="3351963"/>
          </a:xfrm>
          <a:custGeom>
            <a:avLst/>
            <a:gdLst>
              <a:gd name="connsiteX0" fmla="*/ 1703683 w 3351963"/>
              <a:gd name="connsiteY0" fmla="*/ 0 h 3351963"/>
              <a:gd name="connsiteX1" fmla="*/ 3351963 w 3351963"/>
              <a:gd name="connsiteY1" fmla="*/ 1703683 h 3351963"/>
              <a:gd name="connsiteX2" fmla="*/ 1648280 w 3351963"/>
              <a:gd name="connsiteY2" fmla="*/ 3351963 h 3351963"/>
              <a:gd name="connsiteX3" fmla="*/ 0 w 3351963"/>
              <a:gd name="connsiteY3" fmla="*/ 1648280 h 335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1963" h="3351963">
                <a:moveTo>
                  <a:pt x="1703683" y="0"/>
                </a:moveTo>
                <a:lnTo>
                  <a:pt x="3351963" y="1703683"/>
                </a:lnTo>
                <a:lnTo>
                  <a:pt x="1648280" y="3351963"/>
                </a:lnTo>
                <a:lnTo>
                  <a:pt x="0" y="1648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2183733" y="-1130968"/>
            <a:ext cx="6845968" cy="9063789"/>
          </a:xfrm>
          <a:custGeom>
            <a:avLst/>
            <a:gdLst>
              <a:gd name="connsiteX0" fmla="*/ 2181727 w 9127957"/>
              <a:gd name="connsiteY0" fmla="*/ 4700336 h 9063789"/>
              <a:gd name="connsiteX1" fmla="*/ 4363453 w 9127957"/>
              <a:gd name="connsiteY1" fmla="*/ 6882063 h 9063789"/>
              <a:gd name="connsiteX2" fmla="*/ 2181727 w 9127957"/>
              <a:gd name="connsiteY2" fmla="*/ 9063789 h 9063789"/>
              <a:gd name="connsiteX3" fmla="*/ 0 w 9127957"/>
              <a:gd name="connsiteY3" fmla="*/ 6882063 h 9063789"/>
              <a:gd name="connsiteX4" fmla="*/ 7748337 w 9127957"/>
              <a:gd name="connsiteY4" fmla="*/ 3882188 h 9063789"/>
              <a:gd name="connsiteX5" fmla="*/ 8398043 w 9127957"/>
              <a:gd name="connsiteY5" fmla="*/ 4531894 h 9063789"/>
              <a:gd name="connsiteX6" fmla="*/ 7748337 w 9127957"/>
              <a:gd name="connsiteY6" fmla="*/ 5181600 h 9063789"/>
              <a:gd name="connsiteX7" fmla="*/ 7098631 w 9127957"/>
              <a:gd name="connsiteY7" fmla="*/ 4531894 h 9063789"/>
              <a:gd name="connsiteX8" fmla="*/ 4547937 w 9127957"/>
              <a:gd name="connsiteY8" fmla="*/ 2350168 h 9063789"/>
              <a:gd name="connsiteX9" fmla="*/ 6729663 w 9127957"/>
              <a:gd name="connsiteY9" fmla="*/ 4531895 h 9063789"/>
              <a:gd name="connsiteX10" fmla="*/ 4547937 w 9127957"/>
              <a:gd name="connsiteY10" fmla="*/ 6713621 h 9063789"/>
              <a:gd name="connsiteX11" fmla="*/ 2366210 w 9127957"/>
              <a:gd name="connsiteY11" fmla="*/ 4531895 h 9063789"/>
              <a:gd name="connsiteX12" fmla="*/ 3745830 w 9127957"/>
              <a:gd name="connsiteY12" fmla="*/ 1532020 h 9063789"/>
              <a:gd name="connsiteX13" fmla="*/ 4395536 w 9127957"/>
              <a:gd name="connsiteY13" fmla="*/ 2181726 h 9063789"/>
              <a:gd name="connsiteX14" fmla="*/ 3745830 w 9127957"/>
              <a:gd name="connsiteY14" fmla="*/ 2831432 h 9063789"/>
              <a:gd name="connsiteX15" fmla="*/ 3096124 w 9127957"/>
              <a:gd name="connsiteY15" fmla="*/ 2181726 h 9063789"/>
              <a:gd name="connsiteX16" fmla="*/ 6946231 w 9127957"/>
              <a:gd name="connsiteY16" fmla="*/ 0 h 9063789"/>
              <a:gd name="connsiteX17" fmla="*/ 9127957 w 9127957"/>
              <a:gd name="connsiteY17" fmla="*/ 2181727 h 9063789"/>
              <a:gd name="connsiteX18" fmla="*/ 6946231 w 9127957"/>
              <a:gd name="connsiteY18" fmla="*/ 4363453 h 9063789"/>
              <a:gd name="connsiteX19" fmla="*/ 4764504 w 9127957"/>
              <a:gd name="connsiteY19" fmla="*/ 2181727 h 90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27957" h="9063789">
                <a:moveTo>
                  <a:pt x="2181727" y="4700336"/>
                </a:moveTo>
                <a:lnTo>
                  <a:pt x="4363453" y="6882063"/>
                </a:lnTo>
                <a:lnTo>
                  <a:pt x="2181727" y="9063789"/>
                </a:lnTo>
                <a:lnTo>
                  <a:pt x="0" y="6882063"/>
                </a:lnTo>
                <a:close/>
                <a:moveTo>
                  <a:pt x="7748337" y="3882188"/>
                </a:moveTo>
                <a:lnTo>
                  <a:pt x="8398043" y="4531894"/>
                </a:lnTo>
                <a:lnTo>
                  <a:pt x="7748337" y="5181600"/>
                </a:lnTo>
                <a:lnTo>
                  <a:pt x="7098631" y="4531894"/>
                </a:lnTo>
                <a:close/>
                <a:moveTo>
                  <a:pt x="4547937" y="2350168"/>
                </a:moveTo>
                <a:lnTo>
                  <a:pt x="6729663" y="4531895"/>
                </a:lnTo>
                <a:lnTo>
                  <a:pt x="4547937" y="6713621"/>
                </a:lnTo>
                <a:lnTo>
                  <a:pt x="2366210" y="4531895"/>
                </a:lnTo>
                <a:close/>
                <a:moveTo>
                  <a:pt x="3745830" y="1532020"/>
                </a:moveTo>
                <a:lnTo>
                  <a:pt x="4395536" y="2181726"/>
                </a:lnTo>
                <a:lnTo>
                  <a:pt x="3745830" y="2831432"/>
                </a:lnTo>
                <a:lnTo>
                  <a:pt x="3096124" y="2181726"/>
                </a:lnTo>
                <a:close/>
                <a:moveTo>
                  <a:pt x="6946231" y="0"/>
                </a:moveTo>
                <a:lnTo>
                  <a:pt x="9127957" y="2181727"/>
                </a:lnTo>
                <a:lnTo>
                  <a:pt x="6946231" y="4363453"/>
                </a:lnTo>
                <a:lnTo>
                  <a:pt x="4764504" y="21817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33227" y="5446376"/>
            <a:ext cx="2513972" cy="3351963"/>
          </a:xfrm>
          <a:custGeom>
            <a:avLst/>
            <a:gdLst>
              <a:gd name="connsiteX0" fmla="*/ 1703683 w 3351963"/>
              <a:gd name="connsiteY0" fmla="*/ 0 h 3351963"/>
              <a:gd name="connsiteX1" fmla="*/ 3351963 w 3351963"/>
              <a:gd name="connsiteY1" fmla="*/ 1703683 h 3351963"/>
              <a:gd name="connsiteX2" fmla="*/ 1648280 w 3351963"/>
              <a:gd name="connsiteY2" fmla="*/ 3351963 h 3351963"/>
              <a:gd name="connsiteX3" fmla="*/ 0 w 3351963"/>
              <a:gd name="connsiteY3" fmla="*/ 1648280 h 335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1963" h="3351963">
                <a:moveTo>
                  <a:pt x="1703683" y="0"/>
                </a:moveTo>
                <a:lnTo>
                  <a:pt x="3351963" y="1703683"/>
                </a:lnTo>
                <a:lnTo>
                  <a:pt x="1648280" y="3351963"/>
                </a:lnTo>
                <a:lnTo>
                  <a:pt x="0" y="1648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10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00375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01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56430">
            <a:off x="3293513" y="1057291"/>
            <a:ext cx="1853499" cy="2546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215366">
            <a:off x="1148168" y="1065672"/>
            <a:ext cx="1853499" cy="2546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 rot="20792528">
            <a:off x="1244676" y="1224584"/>
            <a:ext cx="1588294" cy="193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2"/>
          </p:nvPr>
        </p:nvSpPr>
        <p:spPr>
          <a:xfrm rot="648612">
            <a:off x="3468756" y="1230517"/>
            <a:ext cx="1588294" cy="19399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5393" y="3645752"/>
            <a:ext cx="1853499" cy="2546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Picture Placeholder 15"/>
          <p:cNvSpPr>
            <a:spLocks noGrp="1"/>
          </p:cNvSpPr>
          <p:nvPr>
            <p:ph type="pic" sz="quarter" idx="11"/>
          </p:nvPr>
        </p:nvSpPr>
        <p:spPr>
          <a:xfrm rot="21218486">
            <a:off x="1961706" y="3750639"/>
            <a:ext cx="1588294" cy="1939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63621" y="600498"/>
            <a:ext cx="3838433" cy="5117910"/>
          </a:xfrm>
          <a:custGeom>
            <a:avLst/>
            <a:gdLst>
              <a:gd name="connsiteX0" fmla="*/ 2558955 w 5117910"/>
              <a:gd name="connsiteY0" fmla="*/ 0 h 5117910"/>
              <a:gd name="connsiteX1" fmla="*/ 5117910 w 5117910"/>
              <a:gd name="connsiteY1" fmla="*/ 2558955 h 5117910"/>
              <a:gd name="connsiteX2" fmla="*/ 2558955 w 5117910"/>
              <a:gd name="connsiteY2" fmla="*/ 5117910 h 5117910"/>
              <a:gd name="connsiteX3" fmla="*/ 0 w 5117910"/>
              <a:gd name="connsiteY3" fmla="*/ 2558955 h 51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910" h="5117910">
                <a:moveTo>
                  <a:pt x="2558955" y="0"/>
                </a:moveTo>
                <a:lnTo>
                  <a:pt x="5117910" y="2558955"/>
                </a:lnTo>
                <a:lnTo>
                  <a:pt x="2558955" y="5117910"/>
                </a:lnTo>
                <a:lnTo>
                  <a:pt x="0" y="2558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215754" y="1037226"/>
            <a:ext cx="1506371" cy="2008495"/>
          </a:xfrm>
          <a:custGeom>
            <a:avLst/>
            <a:gdLst>
              <a:gd name="connsiteX0" fmla="*/ 2558955 w 5117910"/>
              <a:gd name="connsiteY0" fmla="*/ 0 h 5117910"/>
              <a:gd name="connsiteX1" fmla="*/ 5117910 w 5117910"/>
              <a:gd name="connsiteY1" fmla="*/ 2558955 h 5117910"/>
              <a:gd name="connsiteX2" fmla="*/ 2558955 w 5117910"/>
              <a:gd name="connsiteY2" fmla="*/ 5117910 h 5117910"/>
              <a:gd name="connsiteX3" fmla="*/ 0 w 5117910"/>
              <a:gd name="connsiteY3" fmla="*/ 2558955 h 51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910" h="5117910">
                <a:moveTo>
                  <a:pt x="2558955" y="0"/>
                </a:moveTo>
                <a:lnTo>
                  <a:pt x="5117910" y="2558955"/>
                </a:lnTo>
                <a:lnTo>
                  <a:pt x="2558955" y="5117910"/>
                </a:lnTo>
                <a:lnTo>
                  <a:pt x="0" y="2558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52781" y="5065592"/>
            <a:ext cx="1122529" cy="1496705"/>
          </a:xfrm>
          <a:custGeom>
            <a:avLst/>
            <a:gdLst>
              <a:gd name="connsiteX0" fmla="*/ 2558955 w 5117910"/>
              <a:gd name="connsiteY0" fmla="*/ 0 h 5117910"/>
              <a:gd name="connsiteX1" fmla="*/ 5117910 w 5117910"/>
              <a:gd name="connsiteY1" fmla="*/ 2558955 h 5117910"/>
              <a:gd name="connsiteX2" fmla="*/ 2558955 w 5117910"/>
              <a:gd name="connsiteY2" fmla="*/ 5117910 h 5117910"/>
              <a:gd name="connsiteX3" fmla="*/ 0 w 5117910"/>
              <a:gd name="connsiteY3" fmla="*/ 2558955 h 51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910" h="5117910">
                <a:moveTo>
                  <a:pt x="2558955" y="0"/>
                </a:moveTo>
                <a:lnTo>
                  <a:pt x="5117910" y="2558955"/>
                </a:lnTo>
                <a:lnTo>
                  <a:pt x="2558955" y="5117910"/>
                </a:lnTo>
                <a:lnTo>
                  <a:pt x="0" y="2558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64772" y="5065591"/>
            <a:ext cx="1122529" cy="1496705"/>
          </a:xfrm>
          <a:custGeom>
            <a:avLst/>
            <a:gdLst>
              <a:gd name="connsiteX0" fmla="*/ 2558955 w 5117910"/>
              <a:gd name="connsiteY0" fmla="*/ 0 h 5117910"/>
              <a:gd name="connsiteX1" fmla="*/ 5117910 w 5117910"/>
              <a:gd name="connsiteY1" fmla="*/ 2558955 h 5117910"/>
              <a:gd name="connsiteX2" fmla="*/ 2558955 w 5117910"/>
              <a:gd name="connsiteY2" fmla="*/ 5117910 h 5117910"/>
              <a:gd name="connsiteX3" fmla="*/ 0 w 5117910"/>
              <a:gd name="connsiteY3" fmla="*/ 2558955 h 51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910" h="5117910">
                <a:moveTo>
                  <a:pt x="2558955" y="0"/>
                </a:moveTo>
                <a:lnTo>
                  <a:pt x="5117910" y="2558955"/>
                </a:lnTo>
                <a:lnTo>
                  <a:pt x="2558955" y="5117910"/>
                </a:lnTo>
                <a:lnTo>
                  <a:pt x="0" y="2558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243550" y="1037226"/>
            <a:ext cx="1506371" cy="2008495"/>
          </a:xfrm>
          <a:custGeom>
            <a:avLst/>
            <a:gdLst>
              <a:gd name="connsiteX0" fmla="*/ 2558955 w 5117910"/>
              <a:gd name="connsiteY0" fmla="*/ 0 h 5117910"/>
              <a:gd name="connsiteX1" fmla="*/ 5117910 w 5117910"/>
              <a:gd name="connsiteY1" fmla="*/ 2558955 h 5117910"/>
              <a:gd name="connsiteX2" fmla="*/ 2558955 w 5117910"/>
              <a:gd name="connsiteY2" fmla="*/ 5117910 h 5117910"/>
              <a:gd name="connsiteX3" fmla="*/ 0 w 5117910"/>
              <a:gd name="connsiteY3" fmla="*/ 2558955 h 51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910" h="5117910">
                <a:moveTo>
                  <a:pt x="2558955" y="0"/>
                </a:moveTo>
                <a:lnTo>
                  <a:pt x="5117910" y="2558955"/>
                </a:lnTo>
                <a:lnTo>
                  <a:pt x="2558955" y="5117910"/>
                </a:lnTo>
                <a:lnTo>
                  <a:pt x="0" y="2558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637219" y="1687132"/>
            <a:ext cx="5756672" cy="4481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56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58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28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1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07961" y="1764406"/>
            <a:ext cx="2501721" cy="3335628"/>
          </a:xfrm>
          <a:custGeom>
            <a:avLst/>
            <a:gdLst>
              <a:gd name="connsiteX0" fmla="*/ 1667814 w 3335628"/>
              <a:gd name="connsiteY0" fmla="*/ 0 h 3335628"/>
              <a:gd name="connsiteX1" fmla="*/ 3335628 w 3335628"/>
              <a:gd name="connsiteY1" fmla="*/ 1667814 h 3335628"/>
              <a:gd name="connsiteX2" fmla="*/ 1667814 w 3335628"/>
              <a:gd name="connsiteY2" fmla="*/ 3335628 h 3335628"/>
              <a:gd name="connsiteX3" fmla="*/ 0 w 3335628"/>
              <a:gd name="connsiteY3" fmla="*/ 1667814 h 3335628"/>
              <a:gd name="connsiteX4" fmla="*/ 1667814 w 3335628"/>
              <a:gd name="connsiteY4" fmla="*/ 0 h 333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628" h="3335628">
                <a:moveTo>
                  <a:pt x="1667814" y="0"/>
                </a:moveTo>
                <a:cubicBezTo>
                  <a:pt x="2588922" y="0"/>
                  <a:pt x="3335628" y="746706"/>
                  <a:pt x="3335628" y="1667814"/>
                </a:cubicBezTo>
                <a:cubicBezTo>
                  <a:pt x="3335628" y="2588922"/>
                  <a:pt x="2588922" y="3335628"/>
                  <a:pt x="1667814" y="3335628"/>
                </a:cubicBezTo>
                <a:cubicBezTo>
                  <a:pt x="746706" y="3335628"/>
                  <a:pt x="0" y="2588922"/>
                  <a:pt x="0" y="1667814"/>
                </a:cubicBezTo>
                <a:cubicBezTo>
                  <a:pt x="0" y="746706"/>
                  <a:pt x="746706" y="0"/>
                  <a:pt x="16678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0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90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40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64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69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378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70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34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3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66057" y="746486"/>
            <a:ext cx="2011886" cy="2682514"/>
          </a:xfrm>
          <a:custGeom>
            <a:avLst/>
            <a:gdLst>
              <a:gd name="connsiteX0" fmla="*/ 1667814 w 3335628"/>
              <a:gd name="connsiteY0" fmla="*/ 0 h 3335628"/>
              <a:gd name="connsiteX1" fmla="*/ 3335628 w 3335628"/>
              <a:gd name="connsiteY1" fmla="*/ 1667814 h 3335628"/>
              <a:gd name="connsiteX2" fmla="*/ 1667814 w 3335628"/>
              <a:gd name="connsiteY2" fmla="*/ 3335628 h 3335628"/>
              <a:gd name="connsiteX3" fmla="*/ 0 w 3335628"/>
              <a:gd name="connsiteY3" fmla="*/ 1667814 h 3335628"/>
              <a:gd name="connsiteX4" fmla="*/ 1667814 w 3335628"/>
              <a:gd name="connsiteY4" fmla="*/ 0 h 333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628" h="3335628">
                <a:moveTo>
                  <a:pt x="1667814" y="0"/>
                </a:moveTo>
                <a:cubicBezTo>
                  <a:pt x="2588922" y="0"/>
                  <a:pt x="3335628" y="746706"/>
                  <a:pt x="3335628" y="1667814"/>
                </a:cubicBezTo>
                <a:cubicBezTo>
                  <a:pt x="3335628" y="2588922"/>
                  <a:pt x="2588922" y="3335628"/>
                  <a:pt x="1667814" y="3335628"/>
                </a:cubicBezTo>
                <a:cubicBezTo>
                  <a:pt x="746706" y="3335628"/>
                  <a:pt x="0" y="2588922"/>
                  <a:pt x="0" y="1667814"/>
                </a:cubicBezTo>
                <a:cubicBezTo>
                  <a:pt x="0" y="746706"/>
                  <a:pt x="746706" y="0"/>
                  <a:pt x="16678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1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28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6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16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220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26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5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92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179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01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12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958936" y="0"/>
            <a:ext cx="6473537" cy="6858000"/>
          </a:xfrm>
          <a:custGeom>
            <a:avLst/>
            <a:gdLst>
              <a:gd name="connsiteX0" fmla="*/ 1714500 w 8631382"/>
              <a:gd name="connsiteY0" fmla="*/ 0 h 6858000"/>
              <a:gd name="connsiteX1" fmla="*/ 8631382 w 8631382"/>
              <a:gd name="connsiteY1" fmla="*/ 0 h 6858000"/>
              <a:gd name="connsiteX2" fmla="*/ 6916882 w 8631382"/>
              <a:gd name="connsiteY2" fmla="*/ 6858000 h 6858000"/>
              <a:gd name="connsiteX3" fmla="*/ 0 w 86313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1382" h="6858000">
                <a:moveTo>
                  <a:pt x="1714500" y="0"/>
                </a:moveTo>
                <a:lnTo>
                  <a:pt x="8631382" y="0"/>
                </a:lnTo>
                <a:lnTo>
                  <a:pt x="691688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61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86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6709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058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23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045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3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0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679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27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6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15425" cy="6819900"/>
          </a:xfrm>
          <a:custGeom>
            <a:avLst/>
            <a:gdLst>
              <a:gd name="connsiteX0" fmla="*/ 6076950 w 12153900"/>
              <a:gd name="connsiteY0" fmla="*/ 0 h 6819900"/>
              <a:gd name="connsiteX1" fmla="*/ 12153900 w 12153900"/>
              <a:gd name="connsiteY1" fmla="*/ 0 h 6819900"/>
              <a:gd name="connsiteX2" fmla="*/ 6076950 w 12153900"/>
              <a:gd name="connsiteY2" fmla="*/ 6819900 h 6819900"/>
              <a:gd name="connsiteX3" fmla="*/ 0 w 12153900"/>
              <a:gd name="connsiteY3" fmla="*/ 6819900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3900" h="6819900">
                <a:moveTo>
                  <a:pt x="6076950" y="0"/>
                </a:moveTo>
                <a:lnTo>
                  <a:pt x="12153900" y="0"/>
                </a:lnTo>
                <a:lnTo>
                  <a:pt x="6076950" y="6819900"/>
                </a:lnTo>
                <a:lnTo>
                  <a:pt x="0" y="681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6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2862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36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4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81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0" r:id="rId14"/>
    <p:sldLayoutId id="2147483815" r:id="rId15"/>
    <p:sldLayoutId id="2147483769" r:id="rId16"/>
    <p:sldLayoutId id="2147483713" r:id="rId17"/>
    <p:sldLayoutId id="2147483814" r:id="rId18"/>
    <p:sldLayoutId id="2147483712" r:id="rId19"/>
    <p:sldLayoutId id="2147483816" r:id="rId20"/>
    <p:sldLayoutId id="2147483714" r:id="rId21"/>
    <p:sldLayoutId id="2147483715" r:id="rId22"/>
    <p:sldLayoutId id="2147483716" r:id="rId23"/>
    <p:sldLayoutId id="2147483764" r:id="rId24"/>
    <p:sldLayoutId id="2147483765" r:id="rId25"/>
    <p:sldLayoutId id="2147483766" r:id="rId26"/>
    <p:sldLayoutId id="2147483809" r:id="rId27"/>
    <p:sldLayoutId id="2147483767" r:id="rId28"/>
    <p:sldLayoutId id="2147483768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775" r:id="rId35"/>
    <p:sldLayoutId id="2147483777" r:id="rId36"/>
    <p:sldLayoutId id="2147483778" r:id="rId37"/>
    <p:sldLayoutId id="2147483779" r:id="rId38"/>
    <p:sldLayoutId id="2147483780" r:id="rId39"/>
    <p:sldLayoutId id="2147483804" r:id="rId40"/>
    <p:sldLayoutId id="2147483805" r:id="rId41"/>
    <p:sldLayoutId id="2147483806" r:id="rId42"/>
    <p:sldLayoutId id="2147483807" r:id="rId43"/>
    <p:sldLayoutId id="2147483808" r:id="rId44"/>
    <p:sldLayoutId id="2147483811" r:id="rId45"/>
    <p:sldLayoutId id="2147483812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493C-64D7-45E0-9B64-F5BE042087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F784-6C2A-48BE-B2B9-2310CD18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6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5FED-8B4A-4C3F-828E-617254191C30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033A7D7-C998-4776-B998-2C6B75D46A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1.xml"/><Relationship Id="rId6" Type="http://schemas.microsoft.com/office/2007/relationships/hdphoto" Target="../media/hdphoto2.wdp"/><Relationship Id="rId11" Type="http://schemas.openxmlformats.org/officeDocument/2006/relationships/hyperlink" Target="mailto:fitriyanakaban1995@gmail.com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62527"/>
            <a:ext cx="9144000" cy="501917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124" y="2083143"/>
            <a:ext cx="8046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Aplikasi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Evidence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Praktek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Kebidanan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Melalui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Standard dan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Guedeline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020" y="5335371"/>
            <a:ext cx="62574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Fitriyana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Kaban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S.Keb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Bdn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M.K.M</a:t>
            </a:r>
          </a:p>
        </p:txBody>
      </p:sp>
    </p:spTree>
    <p:extLst>
      <p:ext uri="{BB962C8B-B14F-4D97-AF65-F5344CB8AC3E}">
        <p14:creationId xmlns:p14="http://schemas.microsoft.com/office/powerpoint/2010/main" val="15948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70703-17B4-3120-ED67-1A8853CD2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000"/>
            <a:ext cx="909544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4A587-1F6C-492C-FBAC-62749842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3" y="734507"/>
            <a:ext cx="895341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6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A052-E5D8-4A98-C0DB-383B13DB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2EACE-73A5-200E-0143-93B6A196B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6" y="812120"/>
            <a:ext cx="888786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E5EAE-D984-E709-C54C-9769801C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1C207-7173-F11C-AB84-9C86775C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5" y="658629"/>
            <a:ext cx="894306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26143-8BA6-1E8D-0812-039837B96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B79F28-5479-3A35-F9DD-C3DB07BA0C85}"/>
              </a:ext>
            </a:extLst>
          </p:cNvPr>
          <p:cNvSpPr txBox="1"/>
          <p:nvPr/>
        </p:nvSpPr>
        <p:spPr>
          <a:xfrm>
            <a:off x="1285875" y="1099767"/>
            <a:ext cx="657225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500" b="1" i="0" dirty="0">
                <a:solidFill>
                  <a:srgbClr val="373A3C"/>
                </a:solidFill>
                <a:effectLst/>
                <a:latin typeface="-apple-system"/>
              </a:rPr>
              <a:t>PERAN BIDAN</a:t>
            </a:r>
          </a:p>
          <a:p>
            <a:pPr algn="ctr"/>
            <a:endParaRPr lang="en-ID" sz="2500" b="0" i="0" dirty="0">
              <a:solidFill>
                <a:srgbClr val="373A3C"/>
              </a:solidFill>
              <a:effectLst/>
              <a:latin typeface="-apple-system"/>
            </a:endParaRPr>
          </a:p>
          <a:p>
            <a:pPr algn="r"/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Bidan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dalam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memberikan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asuhan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yang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berpusat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pada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wanita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harus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berlandaskan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pada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filosofi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asuhan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kebidanan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yaitu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safety, satisfying,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menghormati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martabat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manusia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 dan self determination, respecting culture dan etic diversity, family </a:t>
            </a:r>
            <a:r>
              <a:rPr lang="en-ID" sz="2500" b="0" i="0" dirty="0" err="1">
                <a:solidFill>
                  <a:srgbClr val="373A3C"/>
                </a:solidFill>
                <a:effectLst/>
                <a:latin typeface="-apple-system"/>
              </a:rPr>
              <a:t>centered</a:t>
            </a:r>
            <a:r>
              <a:rPr lang="en-ID" sz="2500" b="0" i="0" dirty="0">
                <a:solidFill>
                  <a:srgbClr val="373A3C"/>
                </a:solidFill>
                <a:effectLst/>
                <a:latin typeface="-apple-system"/>
              </a:rPr>
              <a:t>, dan health promotion.</a:t>
            </a:r>
          </a:p>
          <a:p>
            <a:pPr algn="r"/>
            <a:br>
              <a:rPr lang="en-ID" sz="2500" dirty="0"/>
            </a:br>
            <a:endParaRPr lang="en-ID" sz="2500" dirty="0"/>
          </a:p>
        </p:txBody>
      </p:sp>
    </p:spTree>
    <p:extLst>
      <p:ext uri="{BB962C8B-B14F-4D97-AF65-F5344CB8AC3E}">
        <p14:creationId xmlns:p14="http://schemas.microsoft.com/office/powerpoint/2010/main" val="251612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E884C-C254-DDED-BFAE-68FF6CB5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9">
            <a:extLst>
              <a:ext uri="{FF2B5EF4-FFF2-40B4-BE49-F238E27FC236}">
                <a16:creationId xmlns:a16="http://schemas.microsoft.com/office/drawing/2014/main" id="{D205B1C9-97C6-56A3-4C27-3BB8A9560D4A}"/>
              </a:ext>
            </a:extLst>
          </p:cNvPr>
          <p:cNvSpPr txBox="1"/>
          <p:nvPr/>
        </p:nvSpPr>
        <p:spPr>
          <a:xfrm>
            <a:off x="523480" y="952157"/>
            <a:ext cx="8413692" cy="44435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en-ID" sz="2500" b="1" i="0" dirty="0" err="1">
                <a:solidFill>
                  <a:srgbClr val="373A3C"/>
                </a:solidFill>
                <a:effectLst/>
                <a:latin typeface="-apple-system"/>
              </a:rPr>
              <a:t>Karakteristik</a:t>
            </a:r>
            <a:r>
              <a:rPr lang="en-ID" sz="2500" b="1" i="0" dirty="0">
                <a:solidFill>
                  <a:srgbClr val="373A3C"/>
                </a:solidFill>
                <a:effectLst/>
                <a:latin typeface="-apple-system"/>
              </a:rPr>
              <a:t> Model </a:t>
            </a:r>
            <a:r>
              <a:rPr lang="en-ID" sz="2500" b="1" i="0" dirty="0" err="1">
                <a:solidFill>
                  <a:srgbClr val="373A3C"/>
                </a:solidFill>
                <a:effectLst/>
                <a:latin typeface="-apple-system"/>
              </a:rPr>
              <a:t>Asuhan</a:t>
            </a:r>
            <a:r>
              <a:rPr lang="en-ID" sz="2500" b="1" i="0" dirty="0">
                <a:solidFill>
                  <a:srgbClr val="373A3C"/>
                </a:solidFill>
                <a:effectLst/>
                <a:latin typeface="-apple-system"/>
              </a:rPr>
              <a:t> Yang </a:t>
            </a:r>
            <a:r>
              <a:rPr lang="en-ID" sz="2500" b="1" i="0" dirty="0" err="1">
                <a:solidFill>
                  <a:srgbClr val="373A3C"/>
                </a:solidFill>
                <a:effectLst/>
                <a:latin typeface="-apple-system"/>
              </a:rPr>
              <a:t>Dilakukan</a:t>
            </a:r>
            <a:endParaRPr lang="en-ID" sz="2500" b="1" i="0" dirty="0">
              <a:solidFill>
                <a:srgbClr val="373A3C"/>
              </a:solidFill>
              <a:effectLst/>
              <a:latin typeface="-apple-system"/>
            </a:endParaRPr>
          </a:p>
          <a:p>
            <a:pPr algn="ctr"/>
            <a:endParaRPr lang="en-ID" sz="2500" b="1" dirty="0">
              <a:solidFill>
                <a:srgbClr val="373A3C"/>
              </a:solidFill>
              <a:latin typeface="-apple-system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Ada monitoring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fisik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,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psikologis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dan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kesejahteraan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soial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selama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siklus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reproduksi</a:t>
            </a:r>
            <a:endParaRPr lang="en-ID" sz="2000" dirty="0">
              <a:solidFill>
                <a:srgbClr val="373A3C"/>
              </a:solidFill>
              <a:latin typeface="-apple-system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Menyiapkan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wanita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dengan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pendidikan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yang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berbeda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,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konseling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, dan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asuhan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prenatal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Bantuan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penanganan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yang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berkesinambungan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selama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persalinan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dan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melahirkan</a:t>
            </a:r>
            <a:endParaRPr lang="en-ID" sz="2000" dirty="0">
              <a:solidFill>
                <a:srgbClr val="373A3C"/>
              </a:solidFill>
              <a:latin typeface="-apple-system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Dukungan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post partum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Meminimalkan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penggunaan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intervensi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teknologi</a:t>
            </a:r>
            <a:endParaRPr lang="en-ID" sz="2000" dirty="0">
              <a:solidFill>
                <a:srgbClr val="373A3C"/>
              </a:solidFill>
              <a:latin typeface="-apple-system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Identifikasi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masalah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obstetric,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dengan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perujukan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kepada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provider yang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tepat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untuk</a:t>
            </a:r>
            <a:r>
              <a:rPr lang="en-ID" sz="2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000" b="0" i="0" dirty="0" err="1">
                <a:solidFill>
                  <a:srgbClr val="373A3C"/>
                </a:solidFill>
                <a:effectLst/>
                <a:latin typeface="-apple-system"/>
              </a:rPr>
              <a:t>asuhan</a:t>
            </a:r>
            <a:endParaRPr lang="en-ID" sz="2000" b="0" i="0" dirty="0">
              <a:solidFill>
                <a:srgbClr val="373A3C"/>
              </a:solidFill>
              <a:effectLst/>
              <a:latin typeface="-apple-system"/>
            </a:endParaRPr>
          </a:p>
          <a:p>
            <a:pPr algn="ctr"/>
            <a:endParaRPr lang="en-ID" b="1" i="0" dirty="0">
              <a:solidFill>
                <a:srgbClr val="373A3C"/>
              </a:solidFill>
              <a:effectLst/>
              <a:latin typeface="-apple-system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="0" i="0" dirty="0">
              <a:solidFill>
                <a:srgbClr val="373A3C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46389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7465" y="1784347"/>
            <a:ext cx="3903853" cy="468077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lnSpc>
                <a:spcPct val="100000"/>
              </a:lnSpc>
              <a:spcBef>
                <a:spcPts val="50"/>
              </a:spcBef>
              <a:tabLst>
                <a:tab pos="1326899" algn="l"/>
              </a:tabLst>
            </a:pPr>
            <a:r>
              <a:rPr sz="3000" spc="-43" dirty="0">
                <a:latin typeface="Calibri"/>
                <a:cs typeface="Calibri"/>
              </a:rPr>
              <a:t>Kutipan	</a:t>
            </a:r>
            <a:r>
              <a:rPr sz="3000" spc="-62" dirty="0">
                <a:latin typeface="Calibri"/>
                <a:cs typeface="Calibri"/>
              </a:rPr>
              <a:t>Kata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Bijak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562" y="3318193"/>
            <a:ext cx="56578" cy="56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3AC220-2671-920A-3308-8E0810010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94" y="883157"/>
            <a:ext cx="2791212" cy="466345"/>
          </a:xfrm>
          <a:prstGeom prst="rect">
            <a:avLst/>
          </a:prstGeom>
        </p:spPr>
      </p:pic>
      <p:pic>
        <p:nvPicPr>
          <p:cNvPr id="5" name="WhatsApp Video 2023-08-09 at 09.30.34 (1)">
            <a:hlinkClick r:id="" action="ppaction://media"/>
            <a:extLst>
              <a:ext uri="{FF2B5EF4-FFF2-40B4-BE49-F238E27FC236}">
                <a16:creationId xmlns:a16="http://schemas.microsoft.com/office/drawing/2014/main" id="{8B31853E-B096-082B-3DF0-9275FDD168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99EA1-BF45-7050-3464-23FB079F4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C62F51-1E6B-E38C-CBDA-9427C1033A88}"/>
              </a:ext>
            </a:extLst>
          </p:cNvPr>
          <p:cNvSpPr/>
          <p:nvPr/>
        </p:nvSpPr>
        <p:spPr>
          <a:xfrm>
            <a:off x="0" y="962527"/>
            <a:ext cx="9144000" cy="501917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E4DC8-0A5B-1D0E-5545-01975E70329B}"/>
              </a:ext>
            </a:extLst>
          </p:cNvPr>
          <p:cNvSpPr txBox="1"/>
          <p:nvPr/>
        </p:nvSpPr>
        <p:spPr>
          <a:xfrm>
            <a:off x="750124" y="2083143"/>
            <a:ext cx="8046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Teknik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Komunikasi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Menyampaikan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Evidence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Memperhatikan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Prinsip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</a:rPr>
              <a:t> Women – Centered Care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48BA9-13C5-638C-99B3-282035AA7179}"/>
              </a:ext>
            </a:extLst>
          </p:cNvPr>
          <p:cNvSpPr txBox="1"/>
          <p:nvPr/>
        </p:nvSpPr>
        <p:spPr>
          <a:xfrm>
            <a:off x="161020" y="5335371"/>
            <a:ext cx="62574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Fitriyana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Kaban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S.Keb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Bdn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M.K.M</a:t>
            </a:r>
          </a:p>
        </p:txBody>
      </p:sp>
    </p:spTree>
    <p:extLst>
      <p:ext uri="{BB962C8B-B14F-4D97-AF65-F5344CB8AC3E}">
        <p14:creationId xmlns:p14="http://schemas.microsoft.com/office/powerpoint/2010/main" val="35218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12AE0-E5D8-3413-D120-2FE16F8AA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554D1-BDE2-1A28-F5BA-0EFEB52AD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78" y="132995"/>
            <a:ext cx="833684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1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77B46-6E8C-9C9E-C68D-CFAA4EB17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3D8F06-936B-3DB7-4FC8-80F9815AC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77" y="288768"/>
            <a:ext cx="757684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6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0" descr="WhatsApp Image 2023-08-09 at 22.12.34.jpe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816" r="8816"/>
          <a:stretch>
            <a:fillRect/>
          </a:stretch>
        </p:blipFill>
        <p:spPr>
          <a:xfrm>
            <a:off x="5116430" y="4975"/>
            <a:ext cx="4073236" cy="6365174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3705322" y="0"/>
            <a:ext cx="2668992" cy="6858000"/>
          </a:xfrm>
          <a:prstGeom prst="parallelogram">
            <a:avLst>
              <a:gd name="adj" fmla="val 5388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3170481" y="0"/>
            <a:ext cx="2668992" cy="6858000"/>
          </a:xfrm>
          <a:prstGeom prst="parallelogram">
            <a:avLst>
              <a:gd name="adj" fmla="val 538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66300" y="550233"/>
            <a:ext cx="4071755" cy="736685"/>
            <a:chOff x="1466300" y="550233"/>
            <a:chExt cx="4071755" cy="736685"/>
          </a:xfrm>
        </p:grpSpPr>
        <p:sp>
          <p:nvSpPr>
            <p:cNvPr id="7" name="Parallelogram 6"/>
            <p:cNvSpPr/>
            <p:nvPr/>
          </p:nvSpPr>
          <p:spPr>
            <a:xfrm>
              <a:off x="1466300" y="550237"/>
              <a:ext cx="3482696" cy="736681"/>
            </a:xfrm>
            <a:prstGeom prst="parallelogram">
              <a:avLst>
                <a:gd name="adj" fmla="val 18177"/>
              </a:avLst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4817975" y="550233"/>
              <a:ext cx="720080" cy="736681"/>
            </a:xfrm>
            <a:prstGeom prst="parallelogram">
              <a:avLst>
                <a:gd name="adj" fmla="val 18177"/>
              </a:avLst>
            </a:prstGeom>
            <a:gradFill flip="none" rotWithShape="1">
              <a:gsLst>
                <a:gs pos="0">
                  <a:srgbClr val="FF3399">
                    <a:tint val="66000"/>
                    <a:satMod val="160000"/>
                  </a:srgbClr>
                </a:gs>
                <a:gs pos="50000">
                  <a:srgbClr val="FF3399">
                    <a:tint val="44500"/>
                    <a:satMod val="160000"/>
                  </a:srgbClr>
                </a:gs>
                <a:gs pos="100000">
                  <a:srgbClr val="FF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379" y="670823"/>
              <a:ext cx="495499" cy="4954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69585" y="733909"/>
              <a:ext cx="295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FITRI YANA KABAN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3737" y="1690375"/>
            <a:ext cx="4085968" cy="736684"/>
            <a:chOff x="1253737" y="1690375"/>
            <a:chExt cx="4085968" cy="736684"/>
          </a:xfrm>
        </p:grpSpPr>
        <p:sp>
          <p:nvSpPr>
            <p:cNvPr id="12" name="Parallelogram 11"/>
            <p:cNvSpPr/>
            <p:nvPr/>
          </p:nvSpPr>
          <p:spPr>
            <a:xfrm>
              <a:off x="1253737" y="1690378"/>
              <a:ext cx="3482696" cy="736681"/>
            </a:xfrm>
            <a:prstGeom prst="parallelogram">
              <a:avLst>
                <a:gd name="adj" fmla="val 18177"/>
              </a:avLst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/>
          </p:nvSpPr>
          <p:spPr>
            <a:xfrm>
              <a:off x="4619625" y="1690375"/>
              <a:ext cx="720080" cy="736681"/>
            </a:xfrm>
            <a:prstGeom prst="parallelogram">
              <a:avLst>
                <a:gd name="adj" fmla="val 18177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75" y="1830031"/>
              <a:ext cx="294953" cy="43132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96969" y="1900713"/>
              <a:ext cx="295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MEDAN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3930" y="2819223"/>
            <a:ext cx="4058598" cy="736681"/>
            <a:chOff x="1003930" y="2819223"/>
            <a:chExt cx="4058598" cy="736681"/>
          </a:xfrm>
        </p:grpSpPr>
        <p:sp>
          <p:nvSpPr>
            <p:cNvPr id="17" name="Parallelogram 16"/>
            <p:cNvSpPr/>
            <p:nvPr/>
          </p:nvSpPr>
          <p:spPr>
            <a:xfrm>
              <a:off x="1003930" y="2819223"/>
              <a:ext cx="3482696" cy="736681"/>
            </a:xfrm>
            <a:prstGeom prst="parallelogram">
              <a:avLst>
                <a:gd name="adj" fmla="val 18177"/>
              </a:avLst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>
              <a:off x="4342448" y="2819223"/>
              <a:ext cx="720080" cy="736681"/>
            </a:xfrm>
            <a:prstGeom prst="parallelogram">
              <a:avLst>
                <a:gd name="adj" fmla="val 18177"/>
              </a:avLst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93" b="100000" l="4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626" y="2982674"/>
              <a:ext cx="383282" cy="40977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99414" y="2956730"/>
              <a:ext cx="33369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DOSEN KEBIDANAN FKK UNPRI</a:t>
              </a:r>
            </a:p>
            <a:p>
              <a:endPara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0779" y="3858551"/>
            <a:ext cx="4055887" cy="736685"/>
            <a:chOff x="790779" y="3858551"/>
            <a:chExt cx="4055887" cy="736685"/>
          </a:xfrm>
        </p:grpSpPr>
        <p:sp>
          <p:nvSpPr>
            <p:cNvPr id="22" name="Parallelogram 21"/>
            <p:cNvSpPr/>
            <p:nvPr/>
          </p:nvSpPr>
          <p:spPr>
            <a:xfrm>
              <a:off x="790779" y="3858555"/>
              <a:ext cx="3482696" cy="736681"/>
            </a:xfrm>
            <a:prstGeom prst="parallelogram">
              <a:avLst>
                <a:gd name="adj" fmla="val 18177"/>
              </a:avLst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4126586" y="3858551"/>
              <a:ext cx="720080" cy="736681"/>
            </a:xfrm>
            <a:prstGeom prst="parallelogram">
              <a:avLst>
                <a:gd name="adj" fmla="val 1817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475" y="4035531"/>
              <a:ext cx="382720" cy="3827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49505" y="4056983"/>
              <a:ext cx="295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0812-6990-6112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3794" y="4952672"/>
            <a:ext cx="4065831" cy="1410883"/>
            <a:chOff x="553794" y="4952671"/>
            <a:chExt cx="4065831" cy="736684"/>
          </a:xfrm>
        </p:grpSpPr>
        <p:sp>
          <p:nvSpPr>
            <p:cNvPr id="27" name="Parallelogram 26"/>
            <p:cNvSpPr/>
            <p:nvPr/>
          </p:nvSpPr>
          <p:spPr>
            <a:xfrm>
              <a:off x="553794" y="4952674"/>
              <a:ext cx="3482696" cy="736681"/>
            </a:xfrm>
            <a:prstGeom prst="parallelogram">
              <a:avLst>
                <a:gd name="adj" fmla="val 18177"/>
              </a:avLst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3899545" y="4952671"/>
              <a:ext cx="720080" cy="736681"/>
            </a:xfrm>
            <a:prstGeom prst="parallelogram">
              <a:avLst>
                <a:gd name="adj" fmla="val 18177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082" y="5170425"/>
              <a:ext cx="331005" cy="25471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11194" y="5136203"/>
              <a:ext cx="3362042" cy="409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11"/>
                </a:rPr>
                <a:t>fitriyanakaban1995@gmail.com</a:t>
              </a:r>
              <a:endPara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IG fitrikaban_1995</a:t>
              </a:r>
            </a:p>
            <a:p>
              <a:r>
                <a:rPr lang="en-US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FB </a:t>
              </a:r>
              <a:r>
                <a:rPr lang="en-US" sz="15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Fitri</a:t>
              </a:r>
              <a:r>
                <a:rPr lang="en-US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Yana </a:t>
              </a:r>
              <a:r>
                <a:rPr lang="en-US" sz="15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Kaban</a:t>
              </a:r>
              <a:endPara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63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2202C-6476-B971-F3AE-287EEE58F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B94D0-B63B-3227-380E-08A2818C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9" y="176518"/>
            <a:ext cx="776170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92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9CF60-0D5A-9218-AFB1-FE2A54A44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6DE788-C096-BB32-96E9-73996CA8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6" y="301034"/>
            <a:ext cx="8150348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2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27517-5E6C-3A8F-2836-90F079BD1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E3A3C-9E99-7B03-8076-7B2DE9A0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2" y="265648"/>
            <a:ext cx="785173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29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B34F0-2204-489F-053B-F0E51BC44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5DD78-A547-5619-F060-8F9027D5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1" y="255467"/>
            <a:ext cx="865107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14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7D064-38F8-65DF-2265-D86AA3C85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A404A-864A-15C5-76DA-739BCAE0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00" y="281317"/>
            <a:ext cx="859619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9F8B6-261A-5D41-2C0C-2FC1C67B5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E00E99-29F2-A2E4-FD5D-64936D44A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7" y="203748"/>
            <a:ext cx="823466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78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BE729-02D4-91AD-FE00-9D06F2C47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02D3B-D67F-7B36-E3D2-89509C8E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7" y="0"/>
            <a:ext cx="811727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54D6A-9053-DD64-6261-587F66E9D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351762-2629-3818-F4B6-2F6C01B8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0"/>
          <a:stretch/>
        </p:blipFill>
        <p:spPr>
          <a:xfrm>
            <a:off x="197213" y="0"/>
            <a:ext cx="874957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4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C0AB2-B77D-007A-4FFF-9F1722F23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04A1C-2F30-3DBB-A3E8-6431D7A0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82" y="130930"/>
            <a:ext cx="788583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89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E2878-BBD2-F3F8-9750-FF087F3E4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D0768-8DF5-C69C-0938-9E4A0F8D1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84" y="0"/>
            <a:ext cx="8059218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8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01" y="3772493"/>
            <a:ext cx="5868144" cy="3085508"/>
          </a:xfrm>
          <a:prstGeom prst="rect">
            <a:avLst/>
          </a:prstGeom>
        </p:spPr>
      </p:pic>
      <p:sp>
        <p:nvSpPr>
          <p:cNvPr id="3" name="object 16"/>
          <p:cNvSpPr txBox="1"/>
          <p:nvPr/>
        </p:nvSpPr>
        <p:spPr>
          <a:xfrm>
            <a:off x="323528" y="620688"/>
            <a:ext cx="8602108" cy="2087751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2700" marR="5080">
              <a:spcBef>
                <a:spcPts val="1880"/>
              </a:spcBef>
            </a:pPr>
            <a:r>
              <a:rPr lang="en-US" sz="6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APA ITU </a:t>
            </a:r>
            <a:r>
              <a:rPr lang="en-ID" sz="6000" b="1" i="0" dirty="0">
                <a:solidFill>
                  <a:srgbClr val="373A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EVIDANCE BASED</a:t>
            </a:r>
            <a:r>
              <a:rPr lang="en-US" sz="6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6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61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DA6EE-25EB-4EA1-8F9F-4A7ADD27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98567-9845-3DE0-720A-D67C67F64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8" y="0"/>
            <a:ext cx="822010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05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1043F-E689-7BE9-C75C-E83CFCA50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74FD46-170F-9435-46E6-479498A6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32" y="-10886"/>
            <a:ext cx="814253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76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47" y="3661796"/>
            <a:ext cx="4163007" cy="71252"/>
          </a:xfrm>
          <a:prstGeom prst="rect">
            <a:avLst/>
          </a:prstGeom>
        </p:spPr>
      </p:pic>
      <p:sp>
        <p:nvSpPr>
          <p:cNvPr id="4" name="object 19"/>
          <p:cNvSpPr txBox="1"/>
          <p:nvPr/>
        </p:nvSpPr>
        <p:spPr>
          <a:xfrm>
            <a:off x="469050" y="1716697"/>
            <a:ext cx="8468121" cy="1704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endParaRPr lang="en-US" sz="5500" b="1" i="0" dirty="0">
              <a:solidFill>
                <a:srgbClr val="373A3C"/>
              </a:solidFill>
              <a:effectLst/>
              <a:latin typeface="-apple-system"/>
            </a:endParaRPr>
          </a:p>
          <a:p>
            <a:pPr algn="ctr"/>
            <a:r>
              <a:rPr lang="en-US" sz="5500" b="1" i="0" dirty="0">
                <a:solidFill>
                  <a:srgbClr val="373A3C"/>
                </a:solidFill>
                <a:effectLst/>
                <a:latin typeface="-apple-system"/>
              </a:rPr>
              <a:t>TERIMAKASIH</a:t>
            </a:r>
            <a:endParaRPr lang="en-ID" sz="5500" dirty="0">
              <a:solidFill>
                <a:srgbClr val="373A3C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8867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548680"/>
            <a:ext cx="773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 EBP MENURUT WHO……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6" y="1685011"/>
            <a:ext cx="4163007" cy="71252"/>
          </a:xfrm>
          <a:prstGeom prst="rect">
            <a:avLst/>
          </a:prstGeom>
        </p:spPr>
      </p:pic>
      <p:sp>
        <p:nvSpPr>
          <p:cNvPr id="4" name="object 19"/>
          <p:cNvSpPr txBox="1"/>
          <p:nvPr/>
        </p:nvSpPr>
        <p:spPr>
          <a:xfrm>
            <a:off x="469050" y="1861457"/>
            <a:ext cx="8348379" cy="41793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Evidence-based Medicine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adalah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pemberian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informasi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obat-obatan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berdasarkan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bukti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dari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penelitian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yang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bisa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dipertanggung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jawabkan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Evidence-based Policy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adalah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satu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sistem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peningkatan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mutu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pelayanan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kesehatan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dan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kedokteran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(Clinical Governance):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suatu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tantangan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profesi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kesehatan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dan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kedokteran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di masa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mendatang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Evidence based Midwifery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adalah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pemberian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informasi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kebidanan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berdasarkan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bukti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dari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penelitian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yang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bisa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dipertanggung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jawabkan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.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Evidence based report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adalah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merupakan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bentuk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penulisan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laporan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kasus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yang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baru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berkembang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,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memperlihatkan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bagaimana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hasil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200" b="0" i="0" dirty="0" err="1">
                <a:solidFill>
                  <a:srgbClr val="373A3C"/>
                </a:solidFill>
                <a:effectLst/>
                <a:latin typeface="-apple-system"/>
              </a:rPr>
              <a:t>penelitian</a:t>
            </a:r>
            <a:r>
              <a:rPr lang="en-ID" sz="22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373A3C"/>
                </a:solidFill>
                <a:effectLst/>
                <a:latin typeface="-apple-system"/>
              </a:rPr>
              <a:t>dapat</a:t>
            </a:r>
            <a:r>
              <a:rPr lang="en-ID" sz="24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373A3C"/>
                </a:solidFill>
                <a:effectLst/>
                <a:latin typeface="-apple-system"/>
              </a:rPr>
              <a:t>diterapkan</a:t>
            </a:r>
            <a:r>
              <a:rPr lang="en-ID" sz="2400" b="0" i="0" dirty="0">
                <a:solidFill>
                  <a:srgbClr val="373A3C"/>
                </a:solidFill>
                <a:effectLst/>
                <a:latin typeface="-apple-system"/>
              </a:rPr>
              <a:t> pada </a:t>
            </a:r>
            <a:r>
              <a:rPr lang="en-ID" sz="2400" b="0" i="0" dirty="0" err="1">
                <a:solidFill>
                  <a:srgbClr val="373A3C"/>
                </a:solidFill>
                <a:effectLst/>
                <a:latin typeface="-apple-system"/>
              </a:rPr>
              <a:t>semua</a:t>
            </a:r>
            <a:r>
              <a:rPr lang="en-ID" sz="24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373A3C"/>
                </a:solidFill>
                <a:effectLst/>
                <a:latin typeface="-apple-system"/>
              </a:rPr>
              <a:t>tahapan</a:t>
            </a:r>
            <a:r>
              <a:rPr lang="en-ID" sz="24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373A3C"/>
                </a:solidFill>
                <a:effectLst/>
                <a:latin typeface="-apple-system"/>
              </a:rPr>
              <a:t>penatalaksanaan</a:t>
            </a:r>
            <a:r>
              <a:rPr lang="en-ID" sz="24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373A3C"/>
                </a:solidFill>
                <a:effectLst/>
                <a:latin typeface="-apple-system"/>
              </a:rPr>
              <a:t>pasien</a:t>
            </a:r>
            <a:r>
              <a:rPr lang="en-ID" sz="2400" b="0" i="0" dirty="0">
                <a:solidFill>
                  <a:srgbClr val="373A3C"/>
                </a:solidFill>
                <a:effectLst/>
                <a:latin typeface="-apple-system"/>
              </a:rPr>
              <a:t>. </a:t>
            </a:r>
          </a:p>
          <a:p>
            <a:pPr marL="12700" marR="5080" algn="r">
              <a:spcBef>
                <a:spcPts val="90"/>
              </a:spcBef>
            </a:pPr>
            <a:r>
              <a:rPr lang="en-ID" sz="2400" b="0" i="0" dirty="0">
                <a:solidFill>
                  <a:srgbClr val="373A3C"/>
                </a:solidFill>
                <a:effectLst/>
                <a:latin typeface="-apple-system"/>
              </a:rPr>
              <a:t>.</a:t>
            </a:r>
            <a:endParaRPr lang="en-US" sz="2400" spc="-150" dirty="0">
              <a:latin typeface="Arial M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9"/>
          <p:cNvSpPr txBox="1"/>
          <p:nvPr/>
        </p:nvSpPr>
        <p:spPr>
          <a:xfrm>
            <a:off x="604639" y="1107097"/>
            <a:ext cx="7934721" cy="4166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/>
            <a:r>
              <a:rPr lang="en-ID" sz="2400" b="0" i="0" dirty="0">
                <a:solidFill>
                  <a:srgbClr val="373A3C"/>
                </a:solidFill>
                <a:effectLst/>
                <a:latin typeface="-apple-system"/>
              </a:rPr>
              <a:t>Evidence based Midwifery </a:t>
            </a:r>
            <a:r>
              <a:rPr lang="en-ID" sz="2400" b="0" i="0" dirty="0" err="1">
                <a:solidFill>
                  <a:srgbClr val="373A3C"/>
                </a:solidFill>
                <a:effectLst/>
                <a:latin typeface="-apple-system"/>
              </a:rPr>
              <a:t>adalah</a:t>
            </a:r>
            <a:r>
              <a:rPr lang="en-ID" sz="24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2400" b="0" i="0" dirty="0" err="1">
                <a:solidFill>
                  <a:srgbClr val="373A3C"/>
                </a:solidFill>
                <a:effectLst/>
                <a:latin typeface="-apple-system"/>
              </a:rPr>
              <a:t>pemberian</a:t>
            </a:r>
            <a:r>
              <a:rPr lang="en-ID" sz="24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informasi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kebidanan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berdasarkan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bukti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dari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penelitian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yang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bisa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dipertanggung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jawabkan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.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Praktik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dalam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kebidanan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yang di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utamakan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adalah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lebih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didasarkan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pembuktian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ilmiah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hasil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observasi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/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penelitian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dan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pengalaman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praktik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terbaik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dari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semua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para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praktisi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dari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seluruh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penjuru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dunia.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Rutinitas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yang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tidak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terbukti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manfaatnya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kini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tidak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dianjurkan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lagi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.</a:t>
            </a:r>
            <a:endParaRPr lang="en-US" sz="3000" b="0" i="0" dirty="0">
              <a:solidFill>
                <a:srgbClr val="373A3C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5885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6310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500" b="1" dirty="0"/>
              <a:t>TREND &amp; ISSUE TERKINI DALAM ANC</a:t>
            </a:r>
            <a:endParaRPr lang="en-US" sz="2500" dirty="0">
              <a:solidFill>
                <a:srgbClr val="373A3C"/>
              </a:solidFill>
              <a:latin typeface="-apple-syste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3" y="1168966"/>
            <a:ext cx="4163007" cy="71252"/>
          </a:xfrm>
          <a:prstGeom prst="rect">
            <a:avLst/>
          </a:prstGeom>
        </p:spPr>
      </p:pic>
      <p:sp>
        <p:nvSpPr>
          <p:cNvPr id="4" name="object 19"/>
          <p:cNvSpPr txBox="1"/>
          <p:nvPr/>
        </p:nvSpPr>
        <p:spPr>
          <a:xfrm>
            <a:off x="469050" y="1716697"/>
            <a:ext cx="8468121" cy="23198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Keterlibatan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klien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dalam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perawatan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diri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sendiri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(self care)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ANC pada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usia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kehamilan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lebih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dini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Praktek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yang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berdasarkan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en-ID" sz="3000" b="0" i="0" dirty="0" err="1">
                <a:solidFill>
                  <a:srgbClr val="373A3C"/>
                </a:solidFill>
                <a:effectLst/>
                <a:latin typeface="-apple-system"/>
              </a:rPr>
              <a:t>bukti</a:t>
            </a:r>
            <a:r>
              <a:rPr lang="en-ID" sz="3000" b="0" i="0" dirty="0">
                <a:solidFill>
                  <a:srgbClr val="373A3C"/>
                </a:solidFill>
                <a:effectLst/>
                <a:latin typeface="-apple-system"/>
              </a:rPr>
              <a:t> (evidence-based practice) </a:t>
            </a:r>
            <a:endParaRPr lang="en-ID" sz="3000" dirty="0">
              <a:solidFill>
                <a:srgbClr val="373A3C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05345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548680"/>
            <a:ext cx="8008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Sesuai</a:t>
            </a:r>
            <a:r>
              <a:rPr lang="en-ID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evidence based practice,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pemerintah</a:t>
            </a:r>
            <a:r>
              <a:rPr lang="en-ID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telah</a:t>
            </a:r>
            <a:r>
              <a:rPr lang="en-ID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menetapkan</a:t>
            </a:r>
            <a:r>
              <a:rPr lang="en-ID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program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kebijakan</a:t>
            </a:r>
            <a:r>
              <a:rPr lang="en-ID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asuhan</a:t>
            </a:r>
            <a:r>
              <a:rPr lang="en-ID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kehamilan</a:t>
            </a:r>
            <a:r>
              <a:rPr lang="en-ID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sebagai</a:t>
            </a:r>
            <a:r>
              <a:rPr lang="en-ID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berikut</a:t>
            </a:r>
            <a:r>
              <a:rPr lang="en-ID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0" y="1441109"/>
            <a:ext cx="4163007" cy="71252"/>
          </a:xfrm>
          <a:prstGeom prst="rect">
            <a:avLst/>
          </a:prstGeom>
        </p:spPr>
      </p:pic>
      <p:sp>
        <p:nvSpPr>
          <p:cNvPr id="4" name="object 19"/>
          <p:cNvSpPr txBox="1"/>
          <p:nvPr/>
        </p:nvSpPr>
        <p:spPr>
          <a:xfrm>
            <a:off x="469050" y="1716697"/>
            <a:ext cx="8468121" cy="39946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2900" indent="-342900">
              <a:buAutoNum type="alphaLcParenR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Kunjungan ANC minimal 4 kali Kunjungan  </a:t>
            </a:r>
          </a:p>
          <a:p>
            <a:r>
              <a:rPr lang="en-ID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Trimester I </a:t>
            </a: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Waktu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kunjungan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Sebelum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empat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(4)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minggu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Alasan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perlu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kunjungan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Mendeteksi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masalah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dapat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ditanagni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sebelum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membahayakan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jiwa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Mencegah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masalah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: tetanus neonatal,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anemia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kebiasaan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tradisional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berbahaya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Membangun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hubungan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saling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percaya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.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Memulai persiapan kelahiran dan kesiapan mengahdapi komplikasi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Mendorong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perilaku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sehat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nutrisi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kebersihan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olahraga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istirahat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seks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dll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  <a:p>
            <a:pPr marL="12700" marR="5080" algn="just">
              <a:spcBef>
                <a:spcPts val="90"/>
              </a:spcBef>
            </a:pPr>
            <a:r>
              <a:rPr lang="en-ID" sz="2400" dirty="0">
                <a:solidFill>
                  <a:srgbClr val="373A3C"/>
                </a:solidFill>
                <a:latin typeface="-apple-system"/>
              </a:rPr>
              <a:t> </a:t>
            </a:r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Trimester II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Waktu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kunjungan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: 14-28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minggu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ID" sz="2400" dirty="0">
              <a:solidFill>
                <a:srgbClr val="373A3C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375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9"/>
          <p:cNvSpPr txBox="1"/>
          <p:nvPr/>
        </p:nvSpPr>
        <p:spPr>
          <a:xfrm>
            <a:off x="490822" y="603815"/>
            <a:ext cx="8468121" cy="36125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Alasan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perlu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kunjungan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Sama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trimester I 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ditambah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kewaspadaan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khusus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terhadap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hipertesi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kehamilan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deteksi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gejala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pre-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eklampsi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pantau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tekanan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evaluasi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edema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proteinuria ). </a:t>
            </a:r>
          </a:p>
          <a:p>
            <a:endParaRPr lang="en-ID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Trimester III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Waktu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kunjungan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28-36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minggu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36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minggu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Alasan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perlu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kunjungan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Sama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trimester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sebelumnya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ditambah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deteksi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kehamilan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ganda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Sama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trimester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sebelumnya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ditambah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kelainan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letak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kondisi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memerlukan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persalinan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rumah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sakit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00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90C8A-958C-ED39-F850-0DE8D6AD2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A09D9-6094-74A7-20A3-D88C8C505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2000" b="1" i="0" u="sng" dirty="0">
                <a:solidFill>
                  <a:srgbClr val="262626"/>
                </a:solidFill>
                <a:effectLst/>
                <a:latin typeface="ff2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CA922-F30C-D21A-BA59-DEEFE988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" y="731837"/>
            <a:ext cx="914315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320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7487</TotalTime>
  <Words>519</Words>
  <Application>Microsoft Office PowerPoint</Application>
  <PresentationFormat>On-screen Show (4:3)</PresentationFormat>
  <Paragraphs>65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-apple-system</vt:lpstr>
      <vt:lpstr>Arial</vt:lpstr>
      <vt:lpstr>Arial MT</vt:lpstr>
      <vt:lpstr>Calibri</vt:lpstr>
      <vt:lpstr>Calibri Light</vt:lpstr>
      <vt:lpstr>ff2</vt:lpstr>
      <vt:lpstr>Gill Sans MT</vt:lpstr>
      <vt:lpstr>Tahoma</vt:lpstr>
      <vt:lpstr>Times New Roman</vt:lpstr>
      <vt:lpstr>Verdana</vt:lpstr>
      <vt:lpstr>Custom Design</vt:lpstr>
      <vt:lpstr>1_Custom Design</vt:lpstr>
      <vt:lpstr>2_Custom Design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Kutipan Kata Bijak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Russy Idroes</dc:creator>
  <cp:lastModifiedBy>Salman Faris</cp:lastModifiedBy>
  <cp:revision>458</cp:revision>
  <dcterms:created xsi:type="dcterms:W3CDTF">2017-01-20T14:58:20Z</dcterms:created>
  <dcterms:modified xsi:type="dcterms:W3CDTF">2024-11-02T04:16:57Z</dcterms:modified>
</cp:coreProperties>
</file>