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1.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35"/>
  </p:notesMasterIdLst>
  <p:sldIdLst>
    <p:sldId id="256" r:id="rId2"/>
    <p:sldId id="258" r:id="rId3"/>
    <p:sldId id="360" r:id="rId4"/>
    <p:sldId id="391" r:id="rId5"/>
    <p:sldId id="361" r:id="rId6"/>
    <p:sldId id="337" r:id="rId7"/>
    <p:sldId id="375" r:id="rId8"/>
    <p:sldId id="411" r:id="rId9"/>
    <p:sldId id="335" r:id="rId10"/>
    <p:sldId id="362" r:id="rId11"/>
    <p:sldId id="413" r:id="rId12"/>
    <p:sldId id="414" r:id="rId13"/>
    <p:sldId id="392" r:id="rId14"/>
    <p:sldId id="364" r:id="rId15"/>
    <p:sldId id="415" r:id="rId16"/>
    <p:sldId id="416" r:id="rId17"/>
    <p:sldId id="417" r:id="rId18"/>
    <p:sldId id="384" r:id="rId19"/>
    <p:sldId id="418" r:id="rId20"/>
    <p:sldId id="409" r:id="rId21"/>
    <p:sldId id="419" r:id="rId22"/>
    <p:sldId id="394" r:id="rId23"/>
    <p:sldId id="371" r:id="rId24"/>
    <p:sldId id="421" r:id="rId25"/>
    <p:sldId id="422" r:id="rId26"/>
    <p:sldId id="423" r:id="rId27"/>
    <p:sldId id="424" r:id="rId28"/>
    <p:sldId id="425" r:id="rId29"/>
    <p:sldId id="426" r:id="rId30"/>
    <p:sldId id="427" r:id="rId31"/>
    <p:sldId id="428" r:id="rId32"/>
    <p:sldId id="429" r:id="rId33"/>
    <p:sldId id="430" r:id="rId34"/>
  </p:sldIdLst>
  <p:sldSz cx="12192000" cy="6858000"/>
  <p:notesSz cx="6858000" cy="9144000"/>
  <p:custDataLst>
    <p:tags r:id="rId3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IAWAN INDRIYANTO" userId="0d1c9bda2c8af628" providerId="LiveId" clId="{17D9CA78-8EAC-45D2-8C10-7E9EA12E7292}"/>
    <pc:docChg chg="modSld modMainMaster">
      <pc:chgData name="KRISTIAWAN INDRIYANTO" userId="0d1c9bda2c8af628" providerId="LiveId" clId="{17D9CA78-8EAC-45D2-8C10-7E9EA12E7292}" dt="2025-12-17T11:07:54.269" v="22"/>
      <pc:docMkLst>
        <pc:docMk/>
      </pc:docMkLst>
      <pc:sldChg chg="modTransition">
        <pc:chgData name="KRISTIAWAN INDRIYANTO" userId="0d1c9bda2c8af628" providerId="LiveId" clId="{17D9CA78-8EAC-45D2-8C10-7E9EA12E7292}" dt="2025-12-17T11:07:54.269" v="22"/>
        <pc:sldMkLst>
          <pc:docMk/>
          <pc:sldMk cId="2512153821" sldId="256"/>
        </pc:sldMkLst>
      </pc:sldChg>
      <pc:sldChg chg="modTransition">
        <pc:chgData name="KRISTIAWAN INDRIYANTO" userId="0d1c9bda2c8af628" providerId="LiveId" clId="{17D9CA78-8EAC-45D2-8C10-7E9EA12E7292}" dt="2025-12-17T11:07:54.269" v="22"/>
        <pc:sldMkLst>
          <pc:docMk/>
          <pc:sldMk cId="1857663638" sldId="258"/>
        </pc:sldMkLst>
      </pc:sldChg>
      <pc:sldChg chg="modTransition">
        <pc:chgData name="KRISTIAWAN INDRIYANTO" userId="0d1c9bda2c8af628" providerId="LiveId" clId="{17D9CA78-8EAC-45D2-8C10-7E9EA12E7292}" dt="2025-12-17T11:07:54.269" v="22"/>
        <pc:sldMkLst>
          <pc:docMk/>
          <pc:sldMk cId="554119797" sldId="335"/>
        </pc:sldMkLst>
      </pc:sldChg>
      <pc:sldChg chg="modTransition">
        <pc:chgData name="KRISTIAWAN INDRIYANTO" userId="0d1c9bda2c8af628" providerId="LiveId" clId="{17D9CA78-8EAC-45D2-8C10-7E9EA12E7292}" dt="2025-12-17T11:07:54.269" v="22"/>
        <pc:sldMkLst>
          <pc:docMk/>
          <pc:sldMk cId="3079066513" sldId="337"/>
        </pc:sldMkLst>
      </pc:sldChg>
      <pc:sldChg chg="modTransition">
        <pc:chgData name="KRISTIAWAN INDRIYANTO" userId="0d1c9bda2c8af628" providerId="LiveId" clId="{17D9CA78-8EAC-45D2-8C10-7E9EA12E7292}" dt="2025-12-17T11:07:54.269" v="22"/>
        <pc:sldMkLst>
          <pc:docMk/>
          <pc:sldMk cId="2027168171" sldId="360"/>
        </pc:sldMkLst>
      </pc:sldChg>
      <pc:sldChg chg="modTransition">
        <pc:chgData name="KRISTIAWAN INDRIYANTO" userId="0d1c9bda2c8af628" providerId="LiveId" clId="{17D9CA78-8EAC-45D2-8C10-7E9EA12E7292}" dt="2025-12-17T11:07:54.269" v="22"/>
        <pc:sldMkLst>
          <pc:docMk/>
          <pc:sldMk cId="830015059" sldId="361"/>
        </pc:sldMkLst>
      </pc:sldChg>
      <pc:sldChg chg="modTransition modAnim">
        <pc:chgData name="KRISTIAWAN INDRIYANTO" userId="0d1c9bda2c8af628" providerId="LiveId" clId="{17D9CA78-8EAC-45D2-8C10-7E9EA12E7292}" dt="2025-12-17T11:07:54.269" v="22"/>
        <pc:sldMkLst>
          <pc:docMk/>
          <pc:sldMk cId="3124442395" sldId="362"/>
        </pc:sldMkLst>
      </pc:sldChg>
      <pc:sldChg chg="modTransition">
        <pc:chgData name="KRISTIAWAN INDRIYANTO" userId="0d1c9bda2c8af628" providerId="LiveId" clId="{17D9CA78-8EAC-45D2-8C10-7E9EA12E7292}" dt="2025-12-17T11:07:54.269" v="22"/>
        <pc:sldMkLst>
          <pc:docMk/>
          <pc:sldMk cId="3039354162" sldId="364"/>
        </pc:sldMkLst>
      </pc:sldChg>
      <pc:sldChg chg="modSp modTransition modAnim">
        <pc:chgData name="KRISTIAWAN INDRIYANTO" userId="0d1c9bda2c8af628" providerId="LiveId" clId="{17D9CA78-8EAC-45D2-8C10-7E9EA12E7292}" dt="2025-12-17T11:07:54.269" v="22"/>
        <pc:sldMkLst>
          <pc:docMk/>
          <pc:sldMk cId="3944726567" sldId="371"/>
        </pc:sldMkLst>
        <pc:graphicFrameChg chg="mod">
          <ac:chgData name="KRISTIAWAN INDRIYANTO" userId="0d1c9bda2c8af628" providerId="LiveId" clId="{17D9CA78-8EAC-45D2-8C10-7E9EA12E7292}" dt="2025-12-17T10:54:27.368" v="9" actId="13782"/>
          <ac:graphicFrameMkLst>
            <pc:docMk/>
            <pc:sldMk cId="3944726567" sldId="371"/>
            <ac:graphicFrameMk id="2" creationId="{095673E2-78A5-583D-D01A-99C9F2EA0390}"/>
          </ac:graphicFrameMkLst>
        </pc:graphicFrameChg>
      </pc:sldChg>
      <pc:sldChg chg="modTransition">
        <pc:chgData name="KRISTIAWAN INDRIYANTO" userId="0d1c9bda2c8af628" providerId="LiveId" clId="{17D9CA78-8EAC-45D2-8C10-7E9EA12E7292}" dt="2025-12-17T11:07:54.269" v="22"/>
        <pc:sldMkLst>
          <pc:docMk/>
          <pc:sldMk cId="2380998187" sldId="375"/>
        </pc:sldMkLst>
      </pc:sldChg>
      <pc:sldChg chg="modTransition modAnim">
        <pc:chgData name="KRISTIAWAN INDRIYANTO" userId="0d1c9bda2c8af628" providerId="LiveId" clId="{17D9CA78-8EAC-45D2-8C10-7E9EA12E7292}" dt="2025-12-17T11:07:54.269" v="22"/>
        <pc:sldMkLst>
          <pc:docMk/>
          <pc:sldMk cId="1802797320" sldId="376"/>
        </pc:sldMkLst>
      </pc:sldChg>
      <pc:sldChg chg="modTransition">
        <pc:chgData name="KRISTIAWAN INDRIYANTO" userId="0d1c9bda2c8af628" providerId="LiveId" clId="{17D9CA78-8EAC-45D2-8C10-7E9EA12E7292}" dt="2025-12-17T11:07:54.269" v="22"/>
        <pc:sldMkLst>
          <pc:docMk/>
          <pc:sldMk cId="3004022465" sldId="377"/>
        </pc:sldMkLst>
      </pc:sldChg>
      <pc:sldChg chg="modTransition">
        <pc:chgData name="KRISTIAWAN INDRIYANTO" userId="0d1c9bda2c8af628" providerId="LiveId" clId="{17D9CA78-8EAC-45D2-8C10-7E9EA12E7292}" dt="2025-12-17T11:07:54.269" v="22"/>
        <pc:sldMkLst>
          <pc:docMk/>
          <pc:sldMk cId="1684451870" sldId="379"/>
        </pc:sldMkLst>
      </pc:sldChg>
      <pc:sldChg chg="modTransition">
        <pc:chgData name="KRISTIAWAN INDRIYANTO" userId="0d1c9bda2c8af628" providerId="LiveId" clId="{17D9CA78-8EAC-45D2-8C10-7E9EA12E7292}" dt="2025-12-17T11:07:54.269" v="22"/>
        <pc:sldMkLst>
          <pc:docMk/>
          <pc:sldMk cId="1828269783" sldId="381"/>
        </pc:sldMkLst>
      </pc:sldChg>
      <pc:sldChg chg="modTransition">
        <pc:chgData name="KRISTIAWAN INDRIYANTO" userId="0d1c9bda2c8af628" providerId="LiveId" clId="{17D9CA78-8EAC-45D2-8C10-7E9EA12E7292}" dt="2025-12-17T11:07:54.269" v="22"/>
        <pc:sldMkLst>
          <pc:docMk/>
          <pc:sldMk cId="3237246194" sldId="382"/>
        </pc:sldMkLst>
      </pc:sldChg>
      <pc:sldChg chg="modTransition">
        <pc:chgData name="KRISTIAWAN INDRIYANTO" userId="0d1c9bda2c8af628" providerId="LiveId" clId="{17D9CA78-8EAC-45D2-8C10-7E9EA12E7292}" dt="2025-12-17T11:07:54.269" v="22"/>
        <pc:sldMkLst>
          <pc:docMk/>
          <pc:sldMk cId="12004246" sldId="384"/>
        </pc:sldMkLst>
      </pc:sldChg>
      <pc:sldChg chg="modTransition">
        <pc:chgData name="KRISTIAWAN INDRIYANTO" userId="0d1c9bda2c8af628" providerId="LiveId" clId="{17D9CA78-8EAC-45D2-8C10-7E9EA12E7292}" dt="2025-12-17T11:07:54.269" v="22"/>
        <pc:sldMkLst>
          <pc:docMk/>
          <pc:sldMk cId="4205003240" sldId="391"/>
        </pc:sldMkLst>
      </pc:sldChg>
      <pc:sldChg chg="modTransition">
        <pc:chgData name="KRISTIAWAN INDRIYANTO" userId="0d1c9bda2c8af628" providerId="LiveId" clId="{17D9CA78-8EAC-45D2-8C10-7E9EA12E7292}" dt="2025-12-17T11:07:54.269" v="22"/>
        <pc:sldMkLst>
          <pc:docMk/>
          <pc:sldMk cId="4022799911" sldId="392"/>
        </pc:sldMkLst>
      </pc:sldChg>
      <pc:sldChg chg="modSp mod modTransition">
        <pc:chgData name="KRISTIAWAN INDRIYANTO" userId="0d1c9bda2c8af628" providerId="LiveId" clId="{17D9CA78-8EAC-45D2-8C10-7E9EA12E7292}" dt="2025-12-17T11:07:54.269" v="22"/>
        <pc:sldMkLst>
          <pc:docMk/>
          <pc:sldMk cId="3896956823" sldId="393"/>
        </pc:sldMkLst>
        <pc:spChg chg="mod">
          <ac:chgData name="KRISTIAWAN INDRIYANTO" userId="0d1c9bda2c8af628" providerId="LiveId" clId="{17D9CA78-8EAC-45D2-8C10-7E9EA12E7292}" dt="2025-12-17T10:53:37.124" v="3" actId="20577"/>
          <ac:spMkLst>
            <pc:docMk/>
            <pc:sldMk cId="3896956823" sldId="393"/>
            <ac:spMk id="3" creationId="{32B0427B-4CED-9E63-31F3-7507BD32923C}"/>
          </ac:spMkLst>
        </pc:spChg>
      </pc:sldChg>
      <pc:sldChg chg="modTransition modAnim">
        <pc:chgData name="KRISTIAWAN INDRIYANTO" userId="0d1c9bda2c8af628" providerId="LiveId" clId="{17D9CA78-8EAC-45D2-8C10-7E9EA12E7292}" dt="2025-12-17T11:07:54.269" v="22"/>
        <pc:sldMkLst>
          <pc:docMk/>
          <pc:sldMk cId="2619789085" sldId="394"/>
        </pc:sldMkLst>
      </pc:sldChg>
      <pc:sldChg chg="modSp modTransition modAnim">
        <pc:chgData name="KRISTIAWAN INDRIYANTO" userId="0d1c9bda2c8af628" providerId="LiveId" clId="{17D9CA78-8EAC-45D2-8C10-7E9EA12E7292}" dt="2025-12-17T11:07:54.269" v="22"/>
        <pc:sldMkLst>
          <pc:docMk/>
          <pc:sldMk cId="4054187697" sldId="395"/>
        </pc:sldMkLst>
        <pc:graphicFrameChg chg="mod">
          <ac:chgData name="KRISTIAWAN INDRIYANTO" userId="0d1c9bda2c8af628" providerId="LiveId" clId="{17D9CA78-8EAC-45D2-8C10-7E9EA12E7292}" dt="2025-12-17T10:54:34.951" v="12" actId="13782"/>
          <ac:graphicFrameMkLst>
            <pc:docMk/>
            <pc:sldMk cId="4054187697" sldId="395"/>
            <ac:graphicFrameMk id="2" creationId="{095673E2-78A5-583D-D01A-99C9F2EA0390}"/>
          </ac:graphicFrameMkLst>
        </pc:graphicFrameChg>
      </pc:sldChg>
      <pc:sldChg chg="modSp modTransition modAnim">
        <pc:chgData name="KRISTIAWAN INDRIYANTO" userId="0d1c9bda2c8af628" providerId="LiveId" clId="{17D9CA78-8EAC-45D2-8C10-7E9EA12E7292}" dt="2025-12-17T11:07:54.269" v="22"/>
        <pc:sldMkLst>
          <pc:docMk/>
          <pc:sldMk cId="63085172" sldId="396"/>
        </pc:sldMkLst>
        <pc:graphicFrameChg chg="mod">
          <ac:chgData name="KRISTIAWAN INDRIYANTO" userId="0d1c9bda2c8af628" providerId="LiveId" clId="{17D9CA78-8EAC-45D2-8C10-7E9EA12E7292}" dt="2025-12-17T10:54:43.198" v="15" actId="13782"/>
          <ac:graphicFrameMkLst>
            <pc:docMk/>
            <pc:sldMk cId="63085172" sldId="396"/>
            <ac:graphicFrameMk id="2" creationId="{095673E2-78A5-583D-D01A-99C9F2EA0390}"/>
          </ac:graphicFrameMkLst>
        </pc:graphicFrameChg>
      </pc:sldChg>
      <pc:sldChg chg="modSp modTransition modAnim">
        <pc:chgData name="KRISTIAWAN INDRIYANTO" userId="0d1c9bda2c8af628" providerId="LiveId" clId="{17D9CA78-8EAC-45D2-8C10-7E9EA12E7292}" dt="2025-12-17T11:07:54.269" v="22"/>
        <pc:sldMkLst>
          <pc:docMk/>
          <pc:sldMk cId="967565952" sldId="397"/>
        </pc:sldMkLst>
        <pc:graphicFrameChg chg="mod">
          <ac:chgData name="KRISTIAWAN INDRIYANTO" userId="0d1c9bda2c8af628" providerId="LiveId" clId="{17D9CA78-8EAC-45D2-8C10-7E9EA12E7292}" dt="2025-12-17T10:54:58.740" v="19"/>
          <ac:graphicFrameMkLst>
            <pc:docMk/>
            <pc:sldMk cId="967565952" sldId="397"/>
            <ac:graphicFrameMk id="2" creationId="{D613DEF5-1CB3-633E-F09E-03C29015F7EB}"/>
          </ac:graphicFrameMkLst>
        </pc:graphicFrameChg>
      </pc:sldChg>
      <pc:sldChg chg="modTransition modAnim">
        <pc:chgData name="KRISTIAWAN INDRIYANTO" userId="0d1c9bda2c8af628" providerId="LiveId" clId="{17D9CA78-8EAC-45D2-8C10-7E9EA12E7292}" dt="2025-12-17T11:07:54.269" v="22"/>
        <pc:sldMkLst>
          <pc:docMk/>
          <pc:sldMk cId="3563616774" sldId="398"/>
        </pc:sldMkLst>
      </pc:sldChg>
      <pc:sldChg chg="modTransition">
        <pc:chgData name="KRISTIAWAN INDRIYANTO" userId="0d1c9bda2c8af628" providerId="LiveId" clId="{17D9CA78-8EAC-45D2-8C10-7E9EA12E7292}" dt="2025-12-17T11:07:54.269" v="22"/>
        <pc:sldMkLst>
          <pc:docMk/>
          <pc:sldMk cId="2127376507" sldId="399"/>
        </pc:sldMkLst>
      </pc:sldChg>
      <pc:sldChg chg="modTransition">
        <pc:chgData name="KRISTIAWAN INDRIYANTO" userId="0d1c9bda2c8af628" providerId="LiveId" clId="{17D9CA78-8EAC-45D2-8C10-7E9EA12E7292}" dt="2025-12-17T11:07:54.269" v="22"/>
        <pc:sldMkLst>
          <pc:docMk/>
          <pc:sldMk cId="1423447621" sldId="400"/>
        </pc:sldMkLst>
      </pc:sldChg>
      <pc:sldChg chg="modTransition">
        <pc:chgData name="KRISTIAWAN INDRIYANTO" userId="0d1c9bda2c8af628" providerId="LiveId" clId="{17D9CA78-8EAC-45D2-8C10-7E9EA12E7292}" dt="2025-12-17T11:07:54.269" v="22"/>
        <pc:sldMkLst>
          <pc:docMk/>
          <pc:sldMk cId="2909182309" sldId="401"/>
        </pc:sldMkLst>
      </pc:sldChg>
      <pc:sldChg chg="modTransition">
        <pc:chgData name="KRISTIAWAN INDRIYANTO" userId="0d1c9bda2c8af628" providerId="LiveId" clId="{17D9CA78-8EAC-45D2-8C10-7E9EA12E7292}" dt="2025-12-17T11:07:54.269" v="22"/>
        <pc:sldMkLst>
          <pc:docMk/>
          <pc:sldMk cId="3749720575" sldId="403"/>
        </pc:sldMkLst>
      </pc:sldChg>
      <pc:sldChg chg="modTransition">
        <pc:chgData name="KRISTIAWAN INDRIYANTO" userId="0d1c9bda2c8af628" providerId="LiveId" clId="{17D9CA78-8EAC-45D2-8C10-7E9EA12E7292}" dt="2025-12-17T11:07:54.269" v="22"/>
        <pc:sldMkLst>
          <pc:docMk/>
          <pc:sldMk cId="3802330976" sldId="404"/>
        </pc:sldMkLst>
      </pc:sldChg>
      <pc:sldChg chg="modTransition">
        <pc:chgData name="KRISTIAWAN INDRIYANTO" userId="0d1c9bda2c8af628" providerId="LiveId" clId="{17D9CA78-8EAC-45D2-8C10-7E9EA12E7292}" dt="2025-12-17T11:07:54.269" v="22"/>
        <pc:sldMkLst>
          <pc:docMk/>
          <pc:sldMk cId="4204989188" sldId="405"/>
        </pc:sldMkLst>
      </pc:sldChg>
      <pc:sldChg chg="modTransition">
        <pc:chgData name="KRISTIAWAN INDRIYANTO" userId="0d1c9bda2c8af628" providerId="LiveId" clId="{17D9CA78-8EAC-45D2-8C10-7E9EA12E7292}" dt="2025-12-17T11:07:54.269" v="22"/>
        <pc:sldMkLst>
          <pc:docMk/>
          <pc:sldMk cId="2191384251" sldId="406"/>
        </pc:sldMkLst>
      </pc:sldChg>
      <pc:sldChg chg="modTransition">
        <pc:chgData name="KRISTIAWAN INDRIYANTO" userId="0d1c9bda2c8af628" providerId="LiveId" clId="{17D9CA78-8EAC-45D2-8C10-7E9EA12E7292}" dt="2025-12-17T11:07:54.269" v="22"/>
        <pc:sldMkLst>
          <pc:docMk/>
          <pc:sldMk cId="2921337036" sldId="408"/>
        </pc:sldMkLst>
      </pc:sldChg>
      <pc:sldChg chg="modTransition">
        <pc:chgData name="KRISTIAWAN INDRIYANTO" userId="0d1c9bda2c8af628" providerId="LiveId" clId="{17D9CA78-8EAC-45D2-8C10-7E9EA12E7292}" dt="2025-12-17T11:07:54.269" v="22"/>
        <pc:sldMkLst>
          <pc:docMk/>
          <pc:sldMk cId="2731803029" sldId="409"/>
        </pc:sldMkLst>
      </pc:sldChg>
      <pc:sldChg chg="modTransition">
        <pc:chgData name="KRISTIAWAN INDRIYANTO" userId="0d1c9bda2c8af628" providerId="LiveId" clId="{17D9CA78-8EAC-45D2-8C10-7E9EA12E7292}" dt="2025-12-17T11:07:54.269" v="22"/>
        <pc:sldMkLst>
          <pc:docMk/>
          <pc:sldMk cId="3005520820" sldId="410"/>
        </pc:sldMkLst>
      </pc:sldChg>
      <pc:sldChg chg="modTransition">
        <pc:chgData name="KRISTIAWAN INDRIYANTO" userId="0d1c9bda2c8af628" providerId="LiveId" clId="{17D9CA78-8EAC-45D2-8C10-7E9EA12E7292}" dt="2025-12-17T11:07:54.269" v="22"/>
        <pc:sldMkLst>
          <pc:docMk/>
          <pc:sldMk cId="901301450" sldId="411"/>
        </pc:sldMkLst>
      </pc:sldChg>
      <pc:sldMasterChg chg="modTransition modSldLayout">
        <pc:chgData name="KRISTIAWAN INDRIYANTO" userId="0d1c9bda2c8af628" providerId="LiveId" clId="{17D9CA78-8EAC-45D2-8C10-7E9EA12E7292}" dt="2025-12-17T11:07:54.269" v="22"/>
        <pc:sldMasterMkLst>
          <pc:docMk/>
          <pc:sldMasterMk cId="2026245691" sldId="2147483660"/>
        </pc:sldMasterMkLst>
        <pc:sldLayoutChg chg="modTransition">
          <pc:chgData name="KRISTIAWAN INDRIYANTO" userId="0d1c9bda2c8af628" providerId="LiveId" clId="{17D9CA78-8EAC-45D2-8C10-7E9EA12E7292}" dt="2025-12-17T11:07:54.269" v="22"/>
          <pc:sldLayoutMkLst>
            <pc:docMk/>
            <pc:sldMasterMk cId="2026245691" sldId="2147483660"/>
            <pc:sldLayoutMk cId="3229978809" sldId="2147483661"/>
          </pc:sldLayoutMkLst>
        </pc:sldLayoutChg>
        <pc:sldLayoutChg chg="modTransition">
          <pc:chgData name="KRISTIAWAN INDRIYANTO" userId="0d1c9bda2c8af628" providerId="LiveId" clId="{17D9CA78-8EAC-45D2-8C10-7E9EA12E7292}" dt="2025-12-17T11:07:54.269" v="22"/>
          <pc:sldLayoutMkLst>
            <pc:docMk/>
            <pc:sldMasterMk cId="2026245691" sldId="2147483660"/>
            <pc:sldLayoutMk cId="3777250969" sldId="2147483662"/>
          </pc:sldLayoutMkLst>
        </pc:sldLayoutChg>
        <pc:sldLayoutChg chg="modTransition">
          <pc:chgData name="KRISTIAWAN INDRIYANTO" userId="0d1c9bda2c8af628" providerId="LiveId" clId="{17D9CA78-8EAC-45D2-8C10-7E9EA12E7292}" dt="2025-12-17T11:07:54.269" v="22"/>
          <pc:sldLayoutMkLst>
            <pc:docMk/>
            <pc:sldMasterMk cId="2026245691" sldId="2147483660"/>
            <pc:sldLayoutMk cId="3814680561" sldId="2147483663"/>
          </pc:sldLayoutMkLst>
        </pc:sldLayoutChg>
        <pc:sldLayoutChg chg="modTransition">
          <pc:chgData name="KRISTIAWAN INDRIYANTO" userId="0d1c9bda2c8af628" providerId="LiveId" clId="{17D9CA78-8EAC-45D2-8C10-7E9EA12E7292}" dt="2025-12-17T11:07:54.269" v="22"/>
          <pc:sldLayoutMkLst>
            <pc:docMk/>
            <pc:sldMasterMk cId="2026245691" sldId="2147483660"/>
            <pc:sldLayoutMk cId="867702233" sldId="2147483664"/>
          </pc:sldLayoutMkLst>
        </pc:sldLayoutChg>
        <pc:sldLayoutChg chg="modTransition">
          <pc:chgData name="KRISTIAWAN INDRIYANTO" userId="0d1c9bda2c8af628" providerId="LiveId" clId="{17D9CA78-8EAC-45D2-8C10-7E9EA12E7292}" dt="2025-12-17T11:07:54.269" v="22"/>
          <pc:sldLayoutMkLst>
            <pc:docMk/>
            <pc:sldMasterMk cId="2026245691" sldId="2147483660"/>
            <pc:sldLayoutMk cId="914651938" sldId="2147483665"/>
          </pc:sldLayoutMkLst>
        </pc:sldLayoutChg>
        <pc:sldLayoutChg chg="modTransition">
          <pc:chgData name="KRISTIAWAN INDRIYANTO" userId="0d1c9bda2c8af628" providerId="LiveId" clId="{17D9CA78-8EAC-45D2-8C10-7E9EA12E7292}" dt="2025-12-17T11:07:54.269" v="22"/>
          <pc:sldLayoutMkLst>
            <pc:docMk/>
            <pc:sldMasterMk cId="2026245691" sldId="2147483660"/>
            <pc:sldLayoutMk cId="1380084619" sldId="2147483666"/>
          </pc:sldLayoutMkLst>
        </pc:sldLayoutChg>
        <pc:sldLayoutChg chg="modTransition">
          <pc:chgData name="KRISTIAWAN INDRIYANTO" userId="0d1c9bda2c8af628" providerId="LiveId" clId="{17D9CA78-8EAC-45D2-8C10-7E9EA12E7292}" dt="2025-12-17T11:07:54.269" v="22"/>
          <pc:sldLayoutMkLst>
            <pc:docMk/>
            <pc:sldMasterMk cId="2026245691" sldId="2147483660"/>
            <pc:sldLayoutMk cId="3720565604" sldId="2147483667"/>
          </pc:sldLayoutMkLst>
        </pc:sldLayoutChg>
        <pc:sldLayoutChg chg="modTransition">
          <pc:chgData name="KRISTIAWAN INDRIYANTO" userId="0d1c9bda2c8af628" providerId="LiveId" clId="{17D9CA78-8EAC-45D2-8C10-7E9EA12E7292}" dt="2025-12-17T11:07:54.269" v="22"/>
          <pc:sldLayoutMkLst>
            <pc:docMk/>
            <pc:sldMasterMk cId="2026245691" sldId="2147483660"/>
            <pc:sldLayoutMk cId="3585158333" sldId="2147483668"/>
          </pc:sldLayoutMkLst>
        </pc:sldLayoutChg>
        <pc:sldLayoutChg chg="modTransition">
          <pc:chgData name="KRISTIAWAN INDRIYANTO" userId="0d1c9bda2c8af628" providerId="LiveId" clId="{17D9CA78-8EAC-45D2-8C10-7E9EA12E7292}" dt="2025-12-17T11:07:54.269" v="22"/>
          <pc:sldLayoutMkLst>
            <pc:docMk/>
            <pc:sldMasterMk cId="2026245691" sldId="2147483660"/>
            <pc:sldLayoutMk cId="4046061542" sldId="2147483669"/>
          </pc:sldLayoutMkLst>
        </pc:sldLayoutChg>
        <pc:sldLayoutChg chg="modTransition">
          <pc:chgData name="KRISTIAWAN INDRIYANTO" userId="0d1c9bda2c8af628" providerId="LiveId" clId="{17D9CA78-8EAC-45D2-8C10-7E9EA12E7292}" dt="2025-12-17T11:07:54.269" v="22"/>
          <pc:sldLayoutMkLst>
            <pc:docMk/>
            <pc:sldMasterMk cId="2026245691" sldId="2147483660"/>
            <pc:sldLayoutMk cId="1817284071" sldId="2147483670"/>
          </pc:sldLayoutMkLst>
        </pc:sldLayoutChg>
        <pc:sldLayoutChg chg="modTransition">
          <pc:chgData name="KRISTIAWAN INDRIYANTO" userId="0d1c9bda2c8af628" providerId="LiveId" clId="{17D9CA78-8EAC-45D2-8C10-7E9EA12E7292}" dt="2025-12-17T11:07:54.269" v="22"/>
          <pc:sldLayoutMkLst>
            <pc:docMk/>
            <pc:sldMasterMk cId="2026245691" sldId="2147483660"/>
            <pc:sldLayoutMk cId="2377540753" sldId="2147483671"/>
          </pc:sldLayoutMkLst>
        </pc:sldLayoutChg>
      </pc:sldMasterChg>
    </pc:docChg>
  </pc:docChgLst>
  <pc:docChgLst>
    <pc:chgData name="KRISTIAWAN INDRIYANTO" userId="0d1c9bda2c8af628" providerId="LiveId" clId="{1F86CE7F-7DFA-48F6-BC69-CB26285B2DA7}"/>
    <pc:docChg chg="undo custSel addSld delSld modSld sldOrd">
      <pc:chgData name="KRISTIAWAN INDRIYANTO" userId="0d1c9bda2c8af628" providerId="LiveId" clId="{1F86CE7F-7DFA-48F6-BC69-CB26285B2DA7}" dt="2026-01-06T07:30:48.409" v="563" actId="27636"/>
      <pc:docMkLst>
        <pc:docMk/>
      </pc:docMkLst>
      <pc:sldChg chg="modSp">
        <pc:chgData name="KRISTIAWAN INDRIYANTO" userId="0d1c9bda2c8af628" providerId="LiveId" clId="{1F86CE7F-7DFA-48F6-BC69-CB26285B2DA7}" dt="2026-01-06T06:56:51.891" v="18" actId="20577"/>
        <pc:sldMkLst>
          <pc:docMk/>
          <pc:sldMk cId="1857663638" sldId="258"/>
        </pc:sldMkLst>
        <pc:graphicFrameChg chg="mod">
          <ac:chgData name="KRISTIAWAN INDRIYANTO" userId="0d1c9bda2c8af628" providerId="LiveId" clId="{1F86CE7F-7DFA-48F6-BC69-CB26285B2DA7}" dt="2026-01-06T06:56:51.891" v="18" actId="20577"/>
          <ac:graphicFrameMkLst>
            <pc:docMk/>
            <pc:sldMk cId="1857663638" sldId="258"/>
            <ac:graphicFrameMk id="4" creationId="{AEA8E220-C7A2-B3E3-F57D-D796D7A6741D}"/>
          </ac:graphicFrameMkLst>
        </pc:graphicFrameChg>
      </pc:sldChg>
      <pc:sldChg chg="modSp ord">
        <pc:chgData name="KRISTIAWAN INDRIYANTO" userId="0d1c9bda2c8af628" providerId="LiveId" clId="{1F86CE7F-7DFA-48F6-BC69-CB26285B2DA7}" dt="2026-01-06T07:03:16.078" v="111" actId="20577"/>
        <pc:sldMkLst>
          <pc:docMk/>
          <pc:sldMk cId="554119797" sldId="335"/>
        </pc:sldMkLst>
        <pc:graphicFrameChg chg="mod">
          <ac:chgData name="KRISTIAWAN INDRIYANTO" userId="0d1c9bda2c8af628" providerId="LiveId" clId="{1F86CE7F-7DFA-48F6-BC69-CB26285B2DA7}" dt="2026-01-06T07:03:16.078" v="111" actId="20577"/>
          <ac:graphicFrameMkLst>
            <pc:docMk/>
            <pc:sldMk cId="554119797" sldId="335"/>
            <ac:graphicFrameMk id="4" creationId="{90EF18D3-2AD7-9851-BA5E-C13FCA5365D3}"/>
          </ac:graphicFrameMkLst>
        </pc:graphicFrameChg>
      </pc:sldChg>
      <pc:sldChg chg="modSp">
        <pc:chgData name="KRISTIAWAN INDRIYANTO" userId="0d1c9bda2c8af628" providerId="LiveId" clId="{1F86CE7F-7DFA-48F6-BC69-CB26285B2DA7}" dt="2026-01-06T06:59:05.750" v="67" actId="113"/>
        <pc:sldMkLst>
          <pc:docMk/>
          <pc:sldMk cId="3079066513" sldId="337"/>
        </pc:sldMkLst>
        <pc:graphicFrameChg chg="mod">
          <ac:chgData name="KRISTIAWAN INDRIYANTO" userId="0d1c9bda2c8af628" providerId="LiveId" clId="{1F86CE7F-7DFA-48F6-BC69-CB26285B2DA7}" dt="2026-01-06T06:59:05.750" v="67" actId="113"/>
          <ac:graphicFrameMkLst>
            <pc:docMk/>
            <pc:sldMk cId="3079066513" sldId="337"/>
            <ac:graphicFrameMk id="2" creationId="{983677B4-B731-6A7C-5C73-81BEEB708AE5}"/>
          </ac:graphicFrameMkLst>
        </pc:graphicFrameChg>
      </pc:sldChg>
      <pc:sldChg chg="modSp">
        <pc:chgData name="KRISTIAWAN INDRIYANTO" userId="0d1c9bda2c8af628" providerId="LiveId" clId="{1F86CE7F-7DFA-48F6-BC69-CB26285B2DA7}" dt="2026-01-06T06:57:09.868" v="23" actId="113"/>
        <pc:sldMkLst>
          <pc:docMk/>
          <pc:sldMk cId="2027168171" sldId="360"/>
        </pc:sldMkLst>
        <pc:graphicFrameChg chg="mod">
          <ac:chgData name="KRISTIAWAN INDRIYANTO" userId="0d1c9bda2c8af628" providerId="LiveId" clId="{1F86CE7F-7DFA-48F6-BC69-CB26285B2DA7}" dt="2026-01-06T06:57:09.868" v="23" actId="113"/>
          <ac:graphicFrameMkLst>
            <pc:docMk/>
            <pc:sldMk cId="2027168171" sldId="360"/>
            <ac:graphicFrameMk id="4" creationId="{B2A4EB72-58C5-4630-E7D6-261ED1539950}"/>
          </ac:graphicFrameMkLst>
        </pc:graphicFrameChg>
      </pc:sldChg>
      <pc:sldChg chg="modSp mod">
        <pc:chgData name="KRISTIAWAN INDRIYANTO" userId="0d1c9bda2c8af628" providerId="LiveId" clId="{1F86CE7F-7DFA-48F6-BC69-CB26285B2DA7}" dt="2026-01-06T06:58:45.400" v="54" actId="113"/>
        <pc:sldMkLst>
          <pc:docMk/>
          <pc:sldMk cId="830015059" sldId="361"/>
        </pc:sldMkLst>
        <pc:graphicFrameChg chg="mod modGraphic">
          <ac:chgData name="KRISTIAWAN INDRIYANTO" userId="0d1c9bda2c8af628" providerId="LiveId" clId="{1F86CE7F-7DFA-48F6-BC69-CB26285B2DA7}" dt="2026-01-06T06:58:45.400" v="54" actId="113"/>
          <ac:graphicFrameMkLst>
            <pc:docMk/>
            <pc:sldMk cId="830015059" sldId="361"/>
            <ac:graphicFrameMk id="4" creationId="{3299E2AB-D84D-F792-629C-5DDE8D4D1316}"/>
          </ac:graphicFrameMkLst>
        </pc:graphicFrameChg>
      </pc:sldChg>
      <pc:sldChg chg="modSp modAnim">
        <pc:chgData name="KRISTIAWAN INDRIYANTO" userId="0d1c9bda2c8af628" providerId="LiveId" clId="{1F86CE7F-7DFA-48F6-BC69-CB26285B2DA7}" dt="2026-01-06T07:03:52.059" v="119" actId="12100"/>
        <pc:sldMkLst>
          <pc:docMk/>
          <pc:sldMk cId="3124442395" sldId="362"/>
        </pc:sldMkLst>
        <pc:graphicFrameChg chg="mod">
          <ac:chgData name="KRISTIAWAN INDRIYANTO" userId="0d1c9bda2c8af628" providerId="LiveId" clId="{1F86CE7F-7DFA-48F6-BC69-CB26285B2DA7}" dt="2026-01-06T07:03:52.059" v="119" actId="12100"/>
          <ac:graphicFrameMkLst>
            <pc:docMk/>
            <pc:sldMk cId="3124442395" sldId="362"/>
            <ac:graphicFrameMk id="4" creationId="{95885A90-6B9F-99C5-B3B6-94611FC483F0}"/>
          </ac:graphicFrameMkLst>
        </pc:graphicFrameChg>
      </pc:sldChg>
      <pc:sldChg chg="modSp modAnim">
        <pc:chgData name="KRISTIAWAN INDRIYANTO" userId="0d1c9bda2c8af628" providerId="LiveId" clId="{1F86CE7F-7DFA-48F6-BC69-CB26285B2DA7}" dt="2026-01-06T07:09:16.938" v="232"/>
        <pc:sldMkLst>
          <pc:docMk/>
          <pc:sldMk cId="3039354162" sldId="364"/>
        </pc:sldMkLst>
        <pc:graphicFrameChg chg="mod">
          <ac:chgData name="KRISTIAWAN INDRIYANTO" userId="0d1c9bda2c8af628" providerId="LiveId" clId="{1F86CE7F-7DFA-48F6-BC69-CB26285B2DA7}" dt="2026-01-06T07:09:07.721" v="230"/>
          <ac:graphicFrameMkLst>
            <pc:docMk/>
            <pc:sldMk cId="3039354162" sldId="364"/>
            <ac:graphicFrameMk id="4" creationId="{B9712088-ABE4-E6AA-9E3C-EC247D6FC29B}"/>
          </ac:graphicFrameMkLst>
        </pc:graphicFrameChg>
      </pc:sldChg>
      <pc:sldChg chg="modSp modAnim">
        <pc:chgData name="KRISTIAWAN INDRIYANTO" userId="0d1c9bda2c8af628" providerId="LiveId" clId="{1F86CE7F-7DFA-48F6-BC69-CB26285B2DA7}" dt="2026-01-06T07:18:10.495" v="299"/>
        <pc:sldMkLst>
          <pc:docMk/>
          <pc:sldMk cId="3944726567" sldId="371"/>
        </pc:sldMkLst>
        <pc:graphicFrameChg chg="mod">
          <ac:chgData name="KRISTIAWAN INDRIYANTO" userId="0d1c9bda2c8af628" providerId="LiveId" clId="{1F86CE7F-7DFA-48F6-BC69-CB26285B2DA7}" dt="2026-01-06T07:18:10.495" v="299"/>
          <ac:graphicFrameMkLst>
            <pc:docMk/>
            <pc:sldMk cId="3944726567" sldId="371"/>
            <ac:graphicFrameMk id="2" creationId="{095673E2-78A5-583D-D01A-99C9F2EA0390}"/>
          </ac:graphicFrameMkLst>
        </pc:graphicFrameChg>
      </pc:sldChg>
      <pc:sldChg chg="modSp ord">
        <pc:chgData name="KRISTIAWAN INDRIYANTO" userId="0d1c9bda2c8af628" providerId="LiveId" clId="{1F86CE7F-7DFA-48F6-BC69-CB26285B2DA7}" dt="2026-01-06T06:59:43.050" v="90" actId="20577"/>
        <pc:sldMkLst>
          <pc:docMk/>
          <pc:sldMk cId="2380998187" sldId="375"/>
        </pc:sldMkLst>
        <pc:graphicFrameChg chg="mod">
          <ac:chgData name="KRISTIAWAN INDRIYANTO" userId="0d1c9bda2c8af628" providerId="LiveId" clId="{1F86CE7F-7DFA-48F6-BC69-CB26285B2DA7}" dt="2026-01-06T06:59:43.050" v="90" actId="20577"/>
          <ac:graphicFrameMkLst>
            <pc:docMk/>
            <pc:sldMk cId="2380998187" sldId="375"/>
            <ac:graphicFrameMk id="2" creationId="{A92FBD54-50DD-2EEA-FB8E-D7C7BEACC721}"/>
          </ac:graphicFrameMkLst>
        </pc:graphicFrameChg>
      </pc:sldChg>
      <pc:sldChg chg="del">
        <pc:chgData name="KRISTIAWAN INDRIYANTO" userId="0d1c9bda2c8af628" providerId="LiveId" clId="{1F86CE7F-7DFA-48F6-BC69-CB26285B2DA7}" dt="2026-01-06T07:21:51.240" v="300" actId="47"/>
        <pc:sldMkLst>
          <pc:docMk/>
          <pc:sldMk cId="1802797320" sldId="376"/>
        </pc:sldMkLst>
      </pc:sldChg>
      <pc:sldChg chg="del">
        <pc:chgData name="KRISTIAWAN INDRIYANTO" userId="0d1c9bda2c8af628" providerId="LiveId" clId="{1F86CE7F-7DFA-48F6-BC69-CB26285B2DA7}" dt="2026-01-06T07:21:51.240" v="300" actId="47"/>
        <pc:sldMkLst>
          <pc:docMk/>
          <pc:sldMk cId="3004022465" sldId="377"/>
        </pc:sldMkLst>
      </pc:sldChg>
      <pc:sldChg chg="del">
        <pc:chgData name="KRISTIAWAN INDRIYANTO" userId="0d1c9bda2c8af628" providerId="LiveId" clId="{1F86CE7F-7DFA-48F6-BC69-CB26285B2DA7}" dt="2026-01-06T07:21:51.240" v="300" actId="47"/>
        <pc:sldMkLst>
          <pc:docMk/>
          <pc:sldMk cId="1684451870" sldId="379"/>
        </pc:sldMkLst>
      </pc:sldChg>
      <pc:sldChg chg="del">
        <pc:chgData name="KRISTIAWAN INDRIYANTO" userId="0d1c9bda2c8af628" providerId="LiveId" clId="{1F86CE7F-7DFA-48F6-BC69-CB26285B2DA7}" dt="2026-01-06T07:21:51.240" v="300" actId="47"/>
        <pc:sldMkLst>
          <pc:docMk/>
          <pc:sldMk cId="1828269783" sldId="381"/>
        </pc:sldMkLst>
      </pc:sldChg>
      <pc:sldChg chg="del">
        <pc:chgData name="KRISTIAWAN INDRIYANTO" userId="0d1c9bda2c8af628" providerId="LiveId" clId="{1F86CE7F-7DFA-48F6-BC69-CB26285B2DA7}" dt="2026-01-06T07:21:51.240" v="300" actId="47"/>
        <pc:sldMkLst>
          <pc:docMk/>
          <pc:sldMk cId="3237246194" sldId="382"/>
        </pc:sldMkLst>
      </pc:sldChg>
      <pc:sldChg chg="ord">
        <pc:chgData name="KRISTIAWAN INDRIYANTO" userId="0d1c9bda2c8af628" providerId="LiveId" clId="{1F86CE7F-7DFA-48F6-BC69-CB26285B2DA7}" dt="2026-01-06T07:11:51.758" v="274"/>
        <pc:sldMkLst>
          <pc:docMk/>
          <pc:sldMk cId="12004246" sldId="384"/>
        </pc:sldMkLst>
      </pc:sldChg>
      <pc:sldChg chg="modSp ord">
        <pc:chgData name="KRISTIAWAN INDRIYANTO" userId="0d1c9bda2c8af628" providerId="LiveId" clId="{1F86CE7F-7DFA-48F6-BC69-CB26285B2DA7}" dt="2026-01-06T06:58:12.018" v="48" actId="2711"/>
        <pc:sldMkLst>
          <pc:docMk/>
          <pc:sldMk cId="4205003240" sldId="391"/>
        </pc:sldMkLst>
        <pc:graphicFrameChg chg="mod">
          <ac:chgData name="KRISTIAWAN INDRIYANTO" userId="0d1c9bda2c8af628" providerId="LiveId" clId="{1F86CE7F-7DFA-48F6-BC69-CB26285B2DA7}" dt="2026-01-06T06:58:12.018" v="48" actId="2711"/>
          <ac:graphicFrameMkLst>
            <pc:docMk/>
            <pc:sldMk cId="4205003240" sldId="391"/>
            <ac:graphicFrameMk id="4" creationId="{AEA8E220-C7A2-B3E3-F57D-D796D7A6741D}"/>
          </ac:graphicFrameMkLst>
        </pc:graphicFrameChg>
      </pc:sldChg>
      <pc:sldChg chg="modSp modAnim">
        <pc:chgData name="KRISTIAWAN INDRIYANTO" userId="0d1c9bda2c8af628" providerId="LiveId" clId="{1F86CE7F-7DFA-48F6-BC69-CB26285B2DA7}" dt="2026-01-06T07:07:05.525" v="204" actId="20577"/>
        <pc:sldMkLst>
          <pc:docMk/>
          <pc:sldMk cId="4022799911" sldId="392"/>
        </pc:sldMkLst>
        <pc:graphicFrameChg chg="mod">
          <ac:chgData name="KRISTIAWAN INDRIYANTO" userId="0d1c9bda2c8af628" providerId="LiveId" clId="{1F86CE7F-7DFA-48F6-BC69-CB26285B2DA7}" dt="2026-01-06T07:07:05.525" v="204" actId="20577"/>
          <ac:graphicFrameMkLst>
            <pc:docMk/>
            <pc:sldMk cId="4022799911" sldId="392"/>
            <ac:graphicFrameMk id="4" creationId="{AEA8E220-C7A2-B3E3-F57D-D796D7A6741D}"/>
          </ac:graphicFrameMkLst>
        </pc:graphicFrameChg>
      </pc:sldChg>
      <pc:sldChg chg="del">
        <pc:chgData name="KRISTIAWAN INDRIYANTO" userId="0d1c9bda2c8af628" providerId="LiveId" clId="{1F86CE7F-7DFA-48F6-BC69-CB26285B2DA7}" dt="2026-01-06T06:56:18.502" v="0" actId="47"/>
        <pc:sldMkLst>
          <pc:docMk/>
          <pc:sldMk cId="3896956823" sldId="393"/>
        </pc:sldMkLst>
      </pc:sldChg>
      <pc:sldChg chg="modSp modAnim">
        <pc:chgData name="KRISTIAWAN INDRIYANTO" userId="0d1c9bda2c8af628" providerId="LiveId" clId="{1F86CE7F-7DFA-48F6-BC69-CB26285B2DA7}" dt="2026-01-06T07:17:31.801" v="289" actId="20577"/>
        <pc:sldMkLst>
          <pc:docMk/>
          <pc:sldMk cId="2619789085" sldId="394"/>
        </pc:sldMkLst>
        <pc:graphicFrameChg chg="mod">
          <ac:chgData name="KRISTIAWAN INDRIYANTO" userId="0d1c9bda2c8af628" providerId="LiveId" clId="{1F86CE7F-7DFA-48F6-BC69-CB26285B2DA7}" dt="2026-01-06T07:17:31.801" v="289" actId="20577"/>
          <ac:graphicFrameMkLst>
            <pc:docMk/>
            <pc:sldMk cId="2619789085" sldId="394"/>
            <ac:graphicFrameMk id="4" creationId="{B9712088-ABE4-E6AA-9E3C-EC247D6FC29B}"/>
          </ac:graphicFrameMkLst>
        </pc:graphicFrameChg>
      </pc:sldChg>
      <pc:sldChg chg="del">
        <pc:chgData name="KRISTIAWAN INDRIYANTO" userId="0d1c9bda2c8af628" providerId="LiveId" clId="{1F86CE7F-7DFA-48F6-BC69-CB26285B2DA7}" dt="2026-01-06T07:21:51.240" v="300" actId="47"/>
        <pc:sldMkLst>
          <pc:docMk/>
          <pc:sldMk cId="4054187697" sldId="395"/>
        </pc:sldMkLst>
      </pc:sldChg>
      <pc:sldChg chg="del">
        <pc:chgData name="KRISTIAWAN INDRIYANTO" userId="0d1c9bda2c8af628" providerId="LiveId" clId="{1F86CE7F-7DFA-48F6-BC69-CB26285B2DA7}" dt="2026-01-06T07:21:51.240" v="300" actId="47"/>
        <pc:sldMkLst>
          <pc:docMk/>
          <pc:sldMk cId="63085172" sldId="396"/>
        </pc:sldMkLst>
      </pc:sldChg>
      <pc:sldChg chg="del">
        <pc:chgData name="KRISTIAWAN INDRIYANTO" userId="0d1c9bda2c8af628" providerId="LiveId" clId="{1F86CE7F-7DFA-48F6-BC69-CB26285B2DA7}" dt="2026-01-06T07:21:51.240" v="300" actId="47"/>
        <pc:sldMkLst>
          <pc:docMk/>
          <pc:sldMk cId="967565952" sldId="397"/>
        </pc:sldMkLst>
      </pc:sldChg>
      <pc:sldChg chg="del">
        <pc:chgData name="KRISTIAWAN INDRIYANTO" userId="0d1c9bda2c8af628" providerId="LiveId" clId="{1F86CE7F-7DFA-48F6-BC69-CB26285B2DA7}" dt="2026-01-06T07:21:51.240" v="300" actId="47"/>
        <pc:sldMkLst>
          <pc:docMk/>
          <pc:sldMk cId="3563616774" sldId="398"/>
        </pc:sldMkLst>
      </pc:sldChg>
      <pc:sldChg chg="del">
        <pc:chgData name="KRISTIAWAN INDRIYANTO" userId="0d1c9bda2c8af628" providerId="LiveId" clId="{1F86CE7F-7DFA-48F6-BC69-CB26285B2DA7}" dt="2026-01-06T07:21:51.240" v="300" actId="47"/>
        <pc:sldMkLst>
          <pc:docMk/>
          <pc:sldMk cId="2127376507" sldId="399"/>
        </pc:sldMkLst>
      </pc:sldChg>
      <pc:sldChg chg="del">
        <pc:chgData name="KRISTIAWAN INDRIYANTO" userId="0d1c9bda2c8af628" providerId="LiveId" clId="{1F86CE7F-7DFA-48F6-BC69-CB26285B2DA7}" dt="2026-01-06T07:21:51.240" v="300" actId="47"/>
        <pc:sldMkLst>
          <pc:docMk/>
          <pc:sldMk cId="1423447621" sldId="400"/>
        </pc:sldMkLst>
      </pc:sldChg>
      <pc:sldChg chg="del">
        <pc:chgData name="KRISTIAWAN INDRIYANTO" userId="0d1c9bda2c8af628" providerId="LiveId" clId="{1F86CE7F-7DFA-48F6-BC69-CB26285B2DA7}" dt="2026-01-06T07:21:51.240" v="300" actId="47"/>
        <pc:sldMkLst>
          <pc:docMk/>
          <pc:sldMk cId="2909182309" sldId="401"/>
        </pc:sldMkLst>
      </pc:sldChg>
      <pc:sldChg chg="del">
        <pc:chgData name="KRISTIAWAN INDRIYANTO" userId="0d1c9bda2c8af628" providerId="LiveId" clId="{1F86CE7F-7DFA-48F6-BC69-CB26285B2DA7}" dt="2026-01-06T06:56:22.166" v="1" actId="47"/>
        <pc:sldMkLst>
          <pc:docMk/>
          <pc:sldMk cId="3749720575" sldId="403"/>
        </pc:sldMkLst>
      </pc:sldChg>
      <pc:sldChg chg="del">
        <pc:chgData name="KRISTIAWAN INDRIYANTO" userId="0d1c9bda2c8af628" providerId="LiveId" clId="{1F86CE7F-7DFA-48F6-BC69-CB26285B2DA7}" dt="2026-01-06T07:21:51.240" v="300" actId="47"/>
        <pc:sldMkLst>
          <pc:docMk/>
          <pc:sldMk cId="3802330976" sldId="404"/>
        </pc:sldMkLst>
      </pc:sldChg>
      <pc:sldChg chg="del">
        <pc:chgData name="KRISTIAWAN INDRIYANTO" userId="0d1c9bda2c8af628" providerId="LiveId" clId="{1F86CE7F-7DFA-48F6-BC69-CB26285B2DA7}" dt="2026-01-06T07:21:51.240" v="300" actId="47"/>
        <pc:sldMkLst>
          <pc:docMk/>
          <pc:sldMk cId="4204989188" sldId="405"/>
        </pc:sldMkLst>
      </pc:sldChg>
      <pc:sldChg chg="del">
        <pc:chgData name="KRISTIAWAN INDRIYANTO" userId="0d1c9bda2c8af628" providerId="LiveId" clId="{1F86CE7F-7DFA-48F6-BC69-CB26285B2DA7}" dt="2026-01-06T07:21:51.240" v="300" actId="47"/>
        <pc:sldMkLst>
          <pc:docMk/>
          <pc:sldMk cId="2191384251" sldId="406"/>
        </pc:sldMkLst>
      </pc:sldChg>
      <pc:sldChg chg="del">
        <pc:chgData name="KRISTIAWAN INDRIYANTO" userId="0d1c9bda2c8af628" providerId="LiveId" clId="{1F86CE7F-7DFA-48F6-BC69-CB26285B2DA7}" dt="2026-01-06T07:21:51.240" v="300" actId="47"/>
        <pc:sldMkLst>
          <pc:docMk/>
          <pc:sldMk cId="2921337036" sldId="408"/>
        </pc:sldMkLst>
      </pc:sldChg>
      <pc:sldChg chg="modSp mod">
        <pc:chgData name="KRISTIAWAN INDRIYANTO" userId="0d1c9bda2c8af628" providerId="LiveId" clId="{1F86CE7F-7DFA-48F6-BC69-CB26285B2DA7}" dt="2026-01-06T07:14:20.593" v="282" actId="113"/>
        <pc:sldMkLst>
          <pc:docMk/>
          <pc:sldMk cId="2731803029" sldId="409"/>
        </pc:sldMkLst>
        <pc:graphicFrameChg chg="mod modGraphic">
          <ac:chgData name="KRISTIAWAN INDRIYANTO" userId="0d1c9bda2c8af628" providerId="LiveId" clId="{1F86CE7F-7DFA-48F6-BC69-CB26285B2DA7}" dt="2026-01-06T07:14:20.593" v="282" actId="113"/>
          <ac:graphicFrameMkLst>
            <pc:docMk/>
            <pc:sldMk cId="2731803029" sldId="409"/>
            <ac:graphicFrameMk id="4" creationId="{B9712088-ABE4-E6AA-9E3C-EC247D6FC29B}"/>
          </ac:graphicFrameMkLst>
        </pc:graphicFrameChg>
      </pc:sldChg>
      <pc:sldChg chg="del">
        <pc:chgData name="KRISTIAWAN INDRIYANTO" userId="0d1c9bda2c8af628" providerId="LiveId" clId="{1F86CE7F-7DFA-48F6-BC69-CB26285B2DA7}" dt="2026-01-06T07:21:51.240" v="300" actId="47"/>
        <pc:sldMkLst>
          <pc:docMk/>
          <pc:sldMk cId="3005520820" sldId="410"/>
        </pc:sldMkLst>
      </pc:sldChg>
      <pc:sldChg chg="del">
        <pc:chgData name="KRISTIAWAN INDRIYANTO" userId="0d1c9bda2c8af628" providerId="LiveId" clId="{1F86CE7F-7DFA-48F6-BC69-CB26285B2DA7}" dt="2026-01-06T06:56:26.273" v="2" actId="47"/>
        <pc:sldMkLst>
          <pc:docMk/>
          <pc:sldMk cId="901301450" sldId="411"/>
        </pc:sldMkLst>
      </pc:sldChg>
      <pc:sldChg chg="modSp add mod ord modAnim">
        <pc:chgData name="KRISTIAWAN INDRIYANTO" userId="0d1c9bda2c8af628" providerId="LiveId" clId="{1F86CE7F-7DFA-48F6-BC69-CB26285B2DA7}" dt="2026-01-06T07:03:10.407" v="108"/>
        <pc:sldMkLst>
          <pc:docMk/>
          <pc:sldMk cId="2535286136" sldId="411"/>
        </pc:sldMkLst>
        <pc:graphicFrameChg chg="mod">
          <ac:chgData name="KRISTIAWAN INDRIYANTO" userId="0d1c9bda2c8af628" providerId="LiveId" clId="{1F86CE7F-7DFA-48F6-BC69-CB26285B2DA7}" dt="2026-01-06T07:00:38.264" v="104" actId="13782"/>
          <ac:graphicFrameMkLst>
            <pc:docMk/>
            <pc:sldMk cId="2535286136" sldId="411"/>
            <ac:graphicFrameMk id="2" creationId="{A92FBD54-50DD-2EEA-FB8E-D7C7BEACC721}"/>
          </ac:graphicFrameMkLst>
        </pc:graphicFrameChg>
      </pc:sldChg>
      <pc:sldChg chg="new del">
        <pc:chgData name="KRISTIAWAN INDRIYANTO" userId="0d1c9bda2c8af628" providerId="LiveId" clId="{1F86CE7F-7DFA-48F6-BC69-CB26285B2DA7}" dt="2026-01-06T07:06:23.331" v="171" actId="47"/>
        <pc:sldMkLst>
          <pc:docMk/>
          <pc:sldMk cId="1555224069" sldId="412"/>
        </pc:sldMkLst>
      </pc:sldChg>
      <pc:sldChg chg="addSp modSp add mod setBg">
        <pc:chgData name="KRISTIAWAN INDRIYANTO" userId="0d1c9bda2c8af628" providerId="LiveId" clId="{1F86CE7F-7DFA-48F6-BC69-CB26285B2DA7}" dt="2026-01-06T07:06:15.930" v="170" actId="27636"/>
        <pc:sldMkLst>
          <pc:docMk/>
          <pc:sldMk cId="2366481803" sldId="413"/>
        </pc:sldMkLst>
        <pc:spChg chg="add mod">
          <ac:chgData name="KRISTIAWAN INDRIYANTO" userId="0d1c9bda2c8af628" providerId="LiveId" clId="{1F86CE7F-7DFA-48F6-BC69-CB26285B2DA7}" dt="2026-01-06T07:06:15.253" v="127" actId="208"/>
          <ac:spMkLst>
            <pc:docMk/>
            <pc:sldMk cId="2366481803" sldId="413"/>
            <ac:spMk id="2" creationId="{A1124B8D-4630-3271-6202-33CB3B558F22}"/>
          </ac:spMkLst>
        </pc:spChg>
        <pc:spChg chg="add mod">
          <ac:chgData name="KRISTIAWAN INDRIYANTO" userId="0d1c9bda2c8af628" providerId="LiveId" clId="{1F86CE7F-7DFA-48F6-BC69-CB26285B2DA7}" dt="2026-01-06T07:06:15.271" v="135"/>
          <ac:spMkLst>
            <pc:docMk/>
            <pc:sldMk cId="2366481803" sldId="413"/>
            <ac:spMk id="3" creationId="{9170FDA6-6354-62F1-A162-575B68C17FFD}"/>
          </ac:spMkLst>
        </pc:spChg>
        <pc:spChg chg="add mod">
          <ac:chgData name="KRISTIAWAN INDRIYANTO" userId="0d1c9bda2c8af628" providerId="LiveId" clId="{1F86CE7F-7DFA-48F6-BC69-CB26285B2DA7}" dt="2026-01-06T07:06:15.926" v="169" actId="27636"/>
          <ac:spMkLst>
            <pc:docMk/>
            <pc:sldMk cId="2366481803" sldId="413"/>
            <ac:spMk id="4" creationId="{162375D0-76E5-E883-D06B-B6A7891C1E68}"/>
          </ac:spMkLst>
        </pc:spChg>
        <pc:spChg chg="add mod">
          <ac:chgData name="KRISTIAWAN INDRIYANTO" userId="0d1c9bda2c8af628" providerId="LiveId" clId="{1F86CE7F-7DFA-48F6-BC69-CB26285B2DA7}" dt="2026-01-06T07:06:15.930" v="170" actId="27636"/>
          <ac:spMkLst>
            <pc:docMk/>
            <pc:sldMk cId="2366481803" sldId="413"/>
            <ac:spMk id="7" creationId="{CE0220C9-F054-50AE-178D-D0C9B656BE5F}"/>
          </ac:spMkLst>
        </pc:spChg>
        <pc:picChg chg="add mod">
          <ac:chgData name="KRISTIAWAN INDRIYANTO" userId="0d1c9bda2c8af628" providerId="LiveId" clId="{1F86CE7F-7DFA-48F6-BC69-CB26285B2DA7}" dt="2026-01-06T07:06:15.678" v="150"/>
          <ac:picMkLst>
            <pc:docMk/>
            <pc:sldMk cId="2366481803" sldId="413"/>
            <ac:picMk id="6" creationId="{937962B0-FBE3-C91C-5135-FE46476DC5FB}"/>
          </ac:picMkLst>
        </pc:picChg>
        <pc:picChg chg="add mod">
          <ac:chgData name="KRISTIAWAN INDRIYANTO" userId="0d1c9bda2c8af628" providerId="LiveId" clId="{1F86CE7F-7DFA-48F6-BC69-CB26285B2DA7}" dt="2026-01-06T07:06:15.859" v="168"/>
          <ac:picMkLst>
            <pc:docMk/>
            <pc:sldMk cId="2366481803" sldId="413"/>
            <ac:picMk id="9" creationId="{78E77C59-7E44-5547-1752-6CA757FD0F85}"/>
          </ac:picMkLst>
        </pc:picChg>
      </pc:sldChg>
      <pc:sldChg chg="modSp add ord">
        <pc:chgData name="KRISTIAWAN INDRIYANTO" userId="0d1c9bda2c8af628" providerId="LiveId" clId="{1F86CE7F-7DFA-48F6-BC69-CB26285B2DA7}" dt="2026-01-06T07:06:49.424" v="196" actId="20577"/>
        <pc:sldMkLst>
          <pc:docMk/>
          <pc:sldMk cId="89898579" sldId="414"/>
        </pc:sldMkLst>
        <pc:graphicFrameChg chg="mod">
          <ac:chgData name="KRISTIAWAN INDRIYANTO" userId="0d1c9bda2c8af628" providerId="LiveId" clId="{1F86CE7F-7DFA-48F6-BC69-CB26285B2DA7}" dt="2026-01-06T07:06:49.424" v="196" actId="20577"/>
          <ac:graphicFrameMkLst>
            <pc:docMk/>
            <pc:sldMk cId="89898579" sldId="414"/>
            <ac:graphicFrameMk id="4" creationId="{95885A90-6B9F-99C5-B3B6-94611FC483F0}"/>
          </ac:graphicFrameMkLst>
        </pc:graphicFrameChg>
      </pc:sldChg>
      <pc:sldChg chg="addSp modSp add modAnim">
        <pc:chgData name="KRISTIAWAN INDRIYANTO" userId="0d1c9bda2c8af628" providerId="LiveId" clId="{1F86CE7F-7DFA-48F6-BC69-CB26285B2DA7}" dt="2026-01-06T07:09:50.479" v="259"/>
        <pc:sldMkLst>
          <pc:docMk/>
          <pc:sldMk cId="3808856142" sldId="415"/>
        </pc:sldMkLst>
        <pc:graphicFrameChg chg="add mod">
          <ac:chgData name="KRISTIAWAN INDRIYANTO" userId="0d1c9bda2c8af628" providerId="LiveId" clId="{1F86CE7F-7DFA-48F6-BC69-CB26285B2DA7}" dt="2026-01-06T07:09:50.479" v="259"/>
          <ac:graphicFrameMkLst>
            <pc:docMk/>
            <pc:sldMk cId="3808856142" sldId="415"/>
            <ac:graphicFrameMk id="2" creationId="{0A85CB12-0123-2AAA-73E6-A8EA2B719B0E}"/>
          </ac:graphicFrameMkLst>
        </pc:graphicFrameChg>
        <pc:graphicFrameChg chg="mod">
          <ac:chgData name="KRISTIAWAN INDRIYANTO" userId="0d1c9bda2c8af628" providerId="LiveId" clId="{1F86CE7F-7DFA-48F6-BC69-CB26285B2DA7}" dt="2026-01-06T07:09:45.808" v="257"/>
          <ac:graphicFrameMkLst>
            <pc:docMk/>
            <pc:sldMk cId="3808856142" sldId="415"/>
            <ac:graphicFrameMk id="4" creationId="{B9712088-ABE4-E6AA-9E3C-EC247D6FC29B}"/>
          </ac:graphicFrameMkLst>
        </pc:graphicFrameChg>
      </pc:sldChg>
      <pc:sldChg chg="modSp add">
        <pc:chgData name="KRISTIAWAN INDRIYANTO" userId="0d1c9bda2c8af628" providerId="LiveId" clId="{1F86CE7F-7DFA-48F6-BC69-CB26285B2DA7}" dt="2026-01-06T07:10:08.175" v="264" actId="20577"/>
        <pc:sldMkLst>
          <pc:docMk/>
          <pc:sldMk cId="2905931158" sldId="416"/>
        </pc:sldMkLst>
        <pc:graphicFrameChg chg="mod">
          <ac:chgData name="KRISTIAWAN INDRIYANTO" userId="0d1c9bda2c8af628" providerId="LiveId" clId="{1F86CE7F-7DFA-48F6-BC69-CB26285B2DA7}" dt="2026-01-06T07:10:08.175" v="264" actId="20577"/>
          <ac:graphicFrameMkLst>
            <pc:docMk/>
            <pc:sldMk cId="2905931158" sldId="416"/>
            <ac:graphicFrameMk id="4" creationId="{B9712088-ABE4-E6AA-9E3C-EC247D6FC29B}"/>
          </ac:graphicFrameMkLst>
        </pc:graphicFrameChg>
      </pc:sldChg>
      <pc:sldChg chg="modSp add">
        <pc:chgData name="KRISTIAWAN INDRIYANTO" userId="0d1c9bda2c8af628" providerId="LiveId" clId="{1F86CE7F-7DFA-48F6-BC69-CB26285B2DA7}" dt="2026-01-06T07:10:29.026" v="270" actId="20577"/>
        <pc:sldMkLst>
          <pc:docMk/>
          <pc:sldMk cId="2963731109" sldId="417"/>
        </pc:sldMkLst>
        <pc:graphicFrameChg chg="mod">
          <ac:chgData name="KRISTIAWAN INDRIYANTO" userId="0d1c9bda2c8af628" providerId="LiveId" clId="{1F86CE7F-7DFA-48F6-BC69-CB26285B2DA7}" dt="2026-01-06T07:10:29.026" v="270" actId="20577"/>
          <ac:graphicFrameMkLst>
            <pc:docMk/>
            <pc:sldMk cId="2963731109" sldId="417"/>
            <ac:graphicFrameMk id="4" creationId="{B9712088-ABE4-E6AA-9E3C-EC247D6FC29B}"/>
          </ac:graphicFrameMkLst>
        </pc:graphicFrameChg>
      </pc:sldChg>
      <pc:sldChg chg="modSp add">
        <pc:chgData name="KRISTIAWAN INDRIYANTO" userId="0d1c9bda2c8af628" providerId="LiveId" clId="{1F86CE7F-7DFA-48F6-BC69-CB26285B2DA7}" dt="2026-01-06T07:12:03.875" v="276"/>
        <pc:sldMkLst>
          <pc:docMk/>
          <pc:sldMk cId="214479991" sldId="418"/>
        </pc:sldMkLst>
        <pc:graphicFrameChg chg="mod">
          <ac:chgData name="KRISTIAWAN INDRIYANTO" userId="0d1c9bda2c8af628" providerId="LiveId" clId="{1F86CE7F-7DFA-48F6-BC69-CB26285B2DA7}" dt="2026-01-06T07:12:03.875" v="276"/>
          <ac:graphicFrameMkLst>
            <pc:docMk/>
            <pc:sldMk cId="214479991" sldId="418"/>
            <ac:graphicFrameMk id="2" creationId="{BF9F7214-9455-27BB-1968-AD7FFDBCFB2B}"/>
          </ac:graphicFrameMkLst>
        </pc:graphicFrameChg>
      </pc:sldChg>
      <pc:sldChg chg="add del">
        <pc:chgData name="KRISTIAWAN INDRIYANTO" userId="0d1c9bda2c8af628" providerId="LiveId" clId="{1F86CE7F-7DFA-48F6-BC69-CB26285B2DA7}" dt="2026-01-06T07:11:30.060" v="272" actId="2890"/>
        <pc:sldMkLst>
          <pc:docMk/>
          <pc:sldMk cId="3213287217" sldId="418"/>
        </pc:sldMkLst>
      </pc:sldChg>
      <pc:sldChg chg="modSp add">
        <pc:chgData name="KRISTIAWAN INDRIYANTO" userId="0d1c9bda2c8af628" providerId="LiveId" clId="{1F86CE7F-7DFA-48F6-BC69-CB26285B2DA7}" dt="2026-01-06T07:14:34.819" v="285" actId="113"/>
        <pc:sldMkLst>
          <pc:docMk/>
          <pc:sldMk cId="3133177807" sldId="419"/>
        </pc:sldMkLst>
        <pc:graphicFrameChg chg="mod">
          <ac:chgData name="KRISTIAWAN INDRIYANTO" userId="0d1c9bda2c8af628" providerId="LiveId" clId="{1F86CE7F-7DFA-48F6-BC69-CB26285B2DA7}" dt="2026-01-06T07:14:34.819" v="285" actId="113"/>
          <ac:graphicFrameMkLst>
            <pc:docMk/>
            <pc:sldMk cId="3133177807" sldId="419"/>
            <ac:graphicFrameMk id="4" creationId="{B9712088-ABE4-E6AA-9E3C-EC247D6FC29B}"/>
          </ac:graphicFrameMkLst>
        </pc:graphicFrameChg>
      </pc:sldChg>
      <pc:sldChg chg="new del">
        <pc:chgData name="KRISTIAWAN INDRIYANTO" userId="0d1c9bda2c8af628" providerId="LiveId" clId="{1F86CE7F-7DFA-48F6-BC69-CB26285B2DA7}" dt="2026-01-06T07:23:53.376" v="352" actId="47"/>
        <pc:sldMkLst>
          <pc:docMk/>
          <pc:sldMk cId="625295201" sldId="420"/>
        </pc:sldMkLst>
      </pc:sldChg>
      <pc:sldChg chg="addSp modSp add mod setBg">
        <pc:chgData name="KRISTIAWAN INDRIYANTO" userId="0d1c9bda2c8af628" providerId="LiveId" clId="{1F86CE7F-7DFA-48F6-BC69-CB26285B2DA7}" dt="2026-01-06T07:23:33.099" v="351" actId="27636"/>
        <pc:sldMkLst>
          <pc:docMk/>
          <pc:sldMk cId="2231258722" sldId="421"/>
        </pc:sldMkLst>
        <pc:spChg chg="add mod">
          <ac:chgData name="KRISTIAWAN INDRIYANTO" userId="0d1c9bda2c8af628" providerId="LiveId" clId="{1F86CE7F-7DFA-48F6-BC69-CB26285B2DA7}" dt="2026-01-06T07:23:32.625" v="308" actId="208"/>
          <ac:spMkLst>
            <pc:docMk/>
            <pc:sldMk cId="2231258722" sldId="421"/>
            <ac:spMk id="2" creationId="{3424AC4E-BECE-A550-EAD0-87A4FB639ADA}"/>
          </ac:spMkLst>
        </pc:spChg>
        <pc:spChg chg="add mod">
          <ac:chgData name="KRISTIAWAN INDRIYANTO" userId="0d1c9bda2c8af628" providerId="LiveId" clId="{1F86CE7F-7DFA-48F6-BC69-CB26285B2DA7}" dt="2026-01-06T07:23:32.635" v="316"/>
          <ac:spMkLst>
            <pc:docMk/>
            <pc:sldMk cId="2231258722" sldId="421"/>
            <ac:spMk id="3" creationId="{5E6D2DFD-F022-603C-9851-0F64405B00E4}"/>
          </ac:spMkLst>
        </pc:spChg>
        <pc:spChg chg="add mod">
          <ac:chgData name="KRISTIAWAN INDRIYANTO" userId="0d1c9bda2c8af628" providerId="LiveId" clId="{1F86CE7F-7DFA-48F6-BC69-CB26285B2DA7}" dt="2026-01-06T07:23:33.099" v="351" actId="27636"/>
          <ac:spMkLst>
            <pc:docMk/>
            <pc:sldMk cId="2231258722" sldId="421"/>
            <ac:spMk id="4" creationId="{78C39728-98B2-3124-B7D9-356F46DF19D7}"/>
          </ac:spMkLst>
        </pc:spChg>
        <pc:spChg chg="add mod">
          <ac:chgData name="KRISTIAWAN INDRIYANTO" userId="0d1c9bda2c8af628" providerId="LiveId" clId="{1F86CE7F-7DFA-48F6-BC69-CB26285B2DA7}" dt="2026-01-06T07:23:33.096" v="350" actId="27636"/>
          <ac:spMkLst>
            <pc:docMk/>
            <pc:sldMk cId="2231258722" sldId="421"/>
            <ac:spMk id="7" creationId="{6340AA05-2B85-020D-50EB-A818556A3831}"/>
          </ac:spMkLst>
        </pc:spChg>
        <pc:picChg chg="add mod">
          <ac:chgData name="KRISTIAWAN INDRIYANTO" userId="0d1c9bda2c8af628" providerId="LiveId" clId="{1F86CE7F-7DFA-48F6-BC69-CB26285B2DA7}" dt="2026-01-06T07:23:32.888" v="331"/>
          <ac:picMkLst>
            <pc:docMk/>
            <pc:sldMk cId="2231258722" sldId="421"/>
            <ac:picMk id="6" creationId="{AFC88BA0-A261-2742-D239-22AF767D52A3}"/>
          </ac:picMkLst>
        </pc:picChg>
        <pc:picChg chg="add mod">
          <ac:chgData name="KRISTIAWAN INDRIYANTO" userId="0d1c9bda2c8af628" providerId="LiveId" clId="{1F86CE7F-7DFA-48F6-BC69-CB26285B2DA7}" dt="2026-01-06T07:23:33.039" v="349"/>
          <ac:picMkLst>
            <pc:docMk/>
            <pc:sldMk cId="2231258722" sldId="421"/>
            <ac:picMk id="9" creationId="{85A45C72-0405-EC8F-FEA2-243B5D21E7BF}"/>
          </ac:picMkLst>
        </pc:picChg>
      </pc:sldChg>
      <pc:sldChg chg="modSp add ord">
        <pc:chgData name="KRISTIAWAN INDRIYANTO" userId="0d1c9bda2c8af628" providerId="LiveId" clId="{1F86CE7F-7DFA-48F6-BC69-CB26285B2DA7}" dt="2026-01-06T07:24:05.079" v="356"/>
        <pc:sldMkLst>
          <pc:docMk/>
          <pc:sldMk cId="2617154822" sldId="422"/>
        </pc:sldMkLst>
        <pc:graphicFrameChg chg="mod">
          <ac:chgData name="KRISTIAWAN INDRIYANTO" userId="0d1c9bda2c8af628" providerId="LiveId" clId="{1F86CE7F-7DFA-48F6-BC69-CB26285B2DA7}" dt="2026-01-06T07:24:05.079" v="356"/>
          <ac:graphicFrameMkLst>
            <pc:docMk/>
            <pc:sldMk cId="2617154822" sldId="422"/>
            <ac:graphicFrameMk id="4" creationId="{90EF18D3-2AD7-9851-BA5E-C13FCA5365D3}"/>
          </ac:graphicFrameMkLst>
        </pc:graphicFrameChg>
      </pc:sldChg>
      <pc:sldChg chg="addSp modSp new mod modAnim">
        <pc:chgData name="KRISTIAWAN INDRIYANTO" userId="0d1c9bda2c8af628" providerId="LiveId" clId="{1F86CE7F-7DFA-48F6-BC69-CB26285B2DA7}" dt="2026-01-06T07:24:29.087" v="384"/>
        <pc:sldMkLst>
          <pc:docMk/>
          <pc:sldMk cId="1524187470" sldId="423"/>
        </pc:sldMkLst>
        <pc:graphicFrameChg chg="add mod modGraphic">
          <ac:chgData name="KRISTIAWAN INDRIYANTO" userId="0d1c9bda2c8af628" providerId="LiveId" clId="{1F86CE7F-7DFA-48F6-BC69-CB26285B2DA7}" dt="2026-01-06T07:24:25.457" v="382" actId="20577"/>
          <ac:graphicFrameMkLst>
            <pc:docMk/>
            <pc:sldMk cId="1524187470" sldId="423"/>
            <ac:graphicFrameMk id="2" creationId="{446CF1E6-B455-1A6F-2A6E-405E436C194A}"/>
          </ac:graphicFrameMkLst>
        </pc:graphicFrameChg>
      </pc:sldChg>
      <pc:sldChg chg="modSp add">
        <pc:chgData name="KRISTIAWAN INDRIYANTO" userId="0d1c9bda2c8af628" providerId="LiveId" clId="{1F86CE7F-7DFA-48F6-BC69-CB26285B2DA7}" dt="2026-01-06T07:24:43.573" v="389" actId="20577"/>
        <pc:sldMkLst>
          <pc:docMk/>
          <pc:sldMk cId="536613956" sldId="424"/>
        </pc:sldMkLst>
        <pc:graphicFrameChg chg="mod">
          <ac:chgData name="KRISTIAWAN INDRIYANTO" userId="0d1c9bda2c8af628" providerId="LiveId" clId="{1F86CE7F-7DFA-48F6-BC69-CB26285B2DA7}" dt="2026-01-06T07:24:43.573" v="389" actId="20577"/>
          <ac:graphicFrameMkLst>
            <pc:docMk/>
            <pc:sldMk cId="536613956" sldId="424"/>
            <ac:graphicFrameMk id="2" creationId="{446CF1E6-B455-1A6F-2A6E-405E436C194A}"/>
          </ac:graphicFrameMkLst>
        </pc:graphicFrameChg>
      </pc:sldChg>
      <pc:sldChg chg="modSp add">
        <pc:chgData name="KRISTIAWAN INDRIYANTO" userId="0d1c9bda2c8af628" providerId="LiveId" clId="{1F86CE7F-7DFA-48F6-BC69-CB26285B2DA7}" dt="2026-01-06T07:24:57.316" v="394" actId="20577"/>
        <pc:sldMkLst>
          <pc:docMk/>
          <pc:sldMk cId="3624180777" sldId="425"/>
        </pc:sldMkLst>
        <pc:graphicFrameChg chg="mod">
          <ac:chgData name="KRISTIAWAN INDRIYANTO" userId="0d1c9bda2c8af628" providerId="LiveId" clId="{1F86CE7F-7DFA-48F6-BC69-CB26285B2DA7}" dt="2026-01-06T07:24:57.316" v="394" actId="20577"/>
          <ac:graphicFrameMkLst>
            <pc:docMk/>
            <pc:sldMk cId="3624180777" sldId="425"/>
            <ac:graphicFrameMk id="2" creationId="{446CF1E6-B455-1A6F-2A6E-405E436C194A}"/>
          </ac:graphicFrameMkLst>
        </pc:graphicFrameChg>
      </pc:sldChg>
      <pc:sldChg chg="addSp delSp modSp new mod">
        <pc:chgData name="KRISTIAWAN INDRIYANTO" userId="0d1c9bda2c8af628" providerId="LiveId" clId="{1F86CE7F-7DFA-48F6-BC69-CB26285B2DA7}" dt="2026-01-06T07:26:35.725" v="430" actId="403"/>
        <pc:sldMkLst>
          <pc:docMk/>
          <pc:sldMk cId="162369292" sldId="426"/>
        </pc:sldMkLst>
        <pc:spChg chg="add del mod">
          <ac:chgData name="KRISTIAWAN INDRIYANTO" userId="0d1c9bda2c8af628" providerId="LiveId" clId="{1F86CE7F-7DFA-48F6-BC69-CB26285B2DA7}" dt="2026-01-06T07:25:21.224" v="406"/>
          <ac:spMkLst>
            <pc:docMk/>
            <pc:sldMk cId="162369292" sldId="426"/>
            <ac:spMk id="3" creationId="{FA00DD6D-2000-01AF-D880-2E0285E79251}"/>
          </ac:spMkLst>
        </pc:spChg>
        <pc:spChg chg="add del mod">
          <ac:chgData name="KRISTIAWAN INDRIYANTO" userId="0d1c9bda2c8af628" providerId="LiveId" clId="{1F86CE7F-7DFA-48F6-BC69-CB26285B2DA7}" dt="2026-01-06T07:25:36.905" v="420" actId="478"/>
          <ac:spMkLst>
            <pc:docMk/>
            <pc:sldMk cId="162369292" sldId="426"/>
            <ac:spMk id="5" creationId="{669CD2FA-D911-BD14-E892-14B88BA2A75D}"/>
          </ac:spMkLst>
        </pc:spChg>
        <pc:spChg chg="add mod">
          <ac:chgData name="KRISTIAWAN INDRIYANTO" userId="0d1c9bda2c8af628" providerId="LiveId" clId="{1F86CE7F-7DFA-48F6-BC69-CB26285B2DA7}" dt="2026-01-06T07:26:35.725" v="430" actId="403"/>
          <ac:spMkLst>
            <pc:docMk/>
            <pc:sldMk cId="162369292" sldId="426"/>
            <ac:spMk id="7" creationId="{3DB4C931-9033-2DCB-34EC-19F9BEDB3893}"/>
          </ac:spMkLst>
        </pc:spChg>
      </pc:sldChg>
      <pc:sldChg chg="addSp modSp new mod">
        <pc:chgData name="KRISTIAWAN INDRIYANTO" userId="0d1c9bda2c8af628" providerId="LiveId" clId="{1F86CE7F-7DFA-48F6-BC69-CB26285B2DA7}" dt="2026-01-06T07:27:21.659" v="442" actId="123"/>
        <pc:sldMkLst>
          <pc:docMk/>
          <pc:sldMk cId="1015725175" sldId="427"/>
        </pc:sldMkLst>
        <pc:spChg chg="add mod">
          <ac:chgData name="KRISTIAWAN INDRIYANTO" userId="0d1c9bda2c8af628" providerId="LiveId" clId="{1F86CE7F-7DFA-48F6-BC69-CB26285B2DA7}" dt="2026-01-06T07:27:21.659" v="442" actId="123"/>
          <ac:spMkLst>
            <pc:docMk/>
            <pc:sldMk cId="1015725175" sldId="427"/>
            <ac:spMk id="3" creationId="{9FC9535F-D15E-770A-D13F-4565EA95B031}"/>
          </ac:spMkLst>
        </pc:spChg>
      </pc:sldChg>
      <pc:sldChg chg="addSp modSp new mod">
        <pc:chgData name="KRISTIAWAN INDRIYANTO" userId="0d1c9bda2c8af628" providerId="LiveId" clId="{1F86CE7F-7DFA-48F6-BC69-CB26285B2DA7}" dt="2026-01-06T07:27:53.657" v="455" actId="14100"/>
        <pc:sldMkLst>
          <pc:docMk/>
          <pc:sldMk cId="1017288541" sldId="428"/>
        </pc:sldMkLst>
        <pc:spChg chg="add mod">
          <ac:chgData name="KRISTIAWAN INDRIYANTO" userId="0d1c9bda2c8af628" providerId="LiveId" clId="{1F86CE7F-7DFA-48F6-BC69-CB26285B2DA7}" dt="2026-01-06T07:27:53.657" v="455" actId="14100"/>
          <ac:spMkLst>
            <pc:docMk/>
            <pc:sldMk cId="1017288541" sldId="428"/>
            <ac:spMk id="3" creationId="{343706EC-97A9-70D9-A30F-51C71FF407CA}"/>
          </ac:spMkLst>
        </pc:spChg>
      </pc:sldChg>
      <pc:sldChg chg="new">
        <pc:chgData name="KRISTIAWAN INDRIYANTO" userId="0d1c9bda2c8af628" providerId="LiveId" clId="{1F86CE7F-7DFA-48F6-BC69-CB26285B2DA7}" dt="2026-01-06T07:30:15.646" v="513" actId="680"/>
        <pc:sldMkLst>
          <pc:docMk/>
          <pc:sldMk cId="566256931" sldId="429"/>
        </pc:sldMkLst>
      </pc:sldChg>
      <pc:sldChg chg="addSp modSp add del mod setBg">
        <pc:chgData name="KRISTIAWAN INDRIYANTO" userId="0d1c9bda2c8af628" providerId="LiveId" clId="{1F86CE7F-7DFA-48F6-BC69-CB26285B2DA7}" dt="2026-01-06T07:29:37.592" v="512" actId="2696"/>
        <pc:sldMkLst>
          <pc:docMk/>
          <pc:sldMk cId="1794579554" sldId="429"/>
        </pc:sldMkLst>
        <pc:spChg chg="add mod">
          <ac:chgData name="KRISTIAWAN INDRIYANTO" userId="0d1c9bda2c8af628" providerId="LiveId" clId="{1F86CE7F-7DFA-48F6-BC69-CB26285B2DA7}" dt="2026-01-06T07:29:22.903" v="462" actId="208"/>
          <ac:spMkLst>
            <pc:docMk/>
            <pc:sldMk cId="1794579554" sldId="429"/>
            <ac:spMk id="2" creationId="{ACD6DF83-C295-B0BB-3A74-8F88B0BA6825}"/>
          </ac:spMkLst>
        </pc:spChg>
        <pc:spChg chg="add mod">
          <ac:chgData name="KRISTIAWAN INDRIYANTO" userId="0d1c9bda2c8af628" providerId="LiveId" clId="{1F86CE7F-7DFA-48F6-BC69-CB26285B2DA7}" dt="2026-01-06T07:29:37.524" v="511"/>
          <ac:spMkLst>
            <pc:docMk/>
            <pc:sldMk cId="1794579554" sldId="429"/>
            <ac:spMk id="3" creationId="{3E7BF2F9-EBC6-3261-4052-EB8E8AD5AB6F}"/>
          </ac:spMkLst>
        </pc:spChg>
        <pc:spChg chg="add mod">
          <ac:chgData name="KRISTIAWAN INDRIYANTO" userId="0d1c9bda2c8af628" providerId="LiveId" clId="{1F86CE7F-7DFA-48F6-BC69-CB26285B2DA7}" dt="2026-01-06T07:29:23.508" v="504" actId="27636"/>
          <ac:spMkLst>
            <pc:docMk/>
            <pc:sldMk cId="1794579554" sldId="429"/>
            <ac:spMk id="4" creationId="{56BDEE09-509A-50ED-31E0-A8470920F94C}"/>
          </ac:spMkLst>
        </pc:spChg>
        <pc:spChg chg="add mod">
          <ac:chgData name="KRISTIAWAN INDRIYANTO" userId="0d1c9bda2c8af628" providerId="LiveId" clId="{1F86CE7F-7DFA-48F6-BC69-CB26285B2DA7}" dt="2026-01-06T07:29:23.513" v="505" actId="27636"/>
          <ac:spMkLst>
            <pc:docMk/>
            <pc:sldMk cId="1794579554" sldId="429"/>
            <ac:spMk id="7" creationId="{B47DA4B3-1577-6936-AE6E-3A5E0786DAAA}"/>
          </ac:spMkLst>
        </pc:spChg>
        <pc:picChg chg="add mod">
          <ac:chgData name="KRISTIAWAN INDRIYANTO" userId="0d1c9bda2c8af628" providerId="LiveId" clId="{1F86CE7F-7DFA-48F6-BC69-CB26285B2DA7}" dt="2026-01-06T07:29:23.174" v="485"/>
          <ac:picMkLst>
            <pc:docMk/>
            <pc:sldMk cId="1794579554" sldId="429"/>
            <ac:picMk id="6" creationId="{7F389004-EFB8-785D-2BAC-C6E004E20E26}"/>
          </ac:picMkLst>
        </pc:picChg>
        <pc:picChg chg="add mod">
          <ac:chgData name="KRISTIAWAN INDRIYANTO" userId="0d1c9bda2c8af628" providerId="LiveId" clId="{1F86CE7F-7DFA-48F6-BC69-CB26285B2DA7}" dt="2026-01-06T07:29:23.454" v="503"/>
          <ac:picMkLst>
            <pc:docMk/>
            <pc:sldMk cId="1794579554" sldId="429"/>
            <ac:picMk id="9" creationId="{FE0D1576-FF77-1D31-01DE-34305769698B}"/>
          </ac:picMkLst>
        </pc:picChg>
      </pc:sldChg>
      <pc:sldChg chg="addSp modSp add mod setBg">
        <pc:chgData name="KRISTIAWAN INDRIYANTO" userId="0d1c9bda2c8af628" providerId="LiveId" clId="{1F86CE7F-7DFA-48F6-BC69-CB26285B2DA7}" dt="2026-01-06T07:30:48.409" v="563" actId="27636"/>
        <pc:sldMkLst>
          <pc:docMk/>
          <pc:sldMk cId="610107185" sldId="430"/>
        </pc:sldMkLst>
        <pc:spChg chg="add mod">
          <ac:chgData name="KRISTIAWAN INDRIYANTO" userId="0d1c9bda2c8af628" providerId="LiveId" clId="{1F86CE7F-7DFA-48F6-BC69-CB26285B2DA7}" dt="2026-01-06T07:30:47.960" v="520" actId="208"/>
          <ac:spMkLst>
            <pc:docMk/>
            <pc:sldMk cId="610107185" sldId="430"/>
            <ac:spMk id="2" creationId="{2A38EC5C-8094-DCE9-AB23-A22D2DB86BE1}"/>
          </ac:spMkLst>
        </pc:spChg>
        <pc:spChg chg="add mod">
          <ac:chgData name="KRISTIAWAN INDRIYANTO" userId="0d1c9bda2c8af628" providerId="LiveId" clId="{1F86CE7F-7DFA-48F6-BC69-CB26285B2DA7}" dt="2026-01-06T07:30:47.968" v="528"/>
          <ac:spMkLst>
            <pc:docMk/>
            <pc:sldMk cId="610107185" sldId="430"/>
            <ac:spMk id="3" creationId="{E5324433-7649-B840-B019-08E1E11E74CA}"/>
          </ac:spMkLst>
        </pc:spChg>
        <pc:spChg chg="add mod">
          <ac:chgData name="KRISTIAWAN INDRIYANTO" userId="0d1c9bda2c8af628" providerId="LiveId" clId="{1F86CE7F-7DFA-48F6-BC69-CB26285B2DA7}" dt="2026-01-06T07:30:48.409" v="563" actId="27636"/>
          <ac:spMkLst>
            <pc:docMk/>
            <pc:sldMk cId="610107185" sldId="430"/>
            <ac:spMk id="4" creationId="{5D4EAA79-BD3B-18A2-97F3-086899934ADC}"/>
          </ac:spMkLst>
        </pc:spChg>
        <pc:spChg chg="add mod">
          <ac:chgData name="KRISTIAWAN INDRIYANTO" userId="0d1c9bda2c8af628" providerId="LiveId" clId="{1F86CE7F-7DFA-48F6-BC69-CB26285B2DA7}" dt="2026-01-06T07:30:48.404" v="562" actId="27636"/>
          <ac:spMkLst>
            <pc:docMk/>
            <pc:sldMk cId="610107185" sldId="430"/>
            <ac:spMk id="7" creationId="{7BA46BF0-BC00-6E34-495E-1A297E10DD62}"/>
          </ac:spMkLst>
        </pc:spChg>
        <pc:picChg chg="add mod">
          <ac:chgData name="KRISTIAWAN INDRIYANTO" userId="0d1c9bda2c8af628" providerId="LiveId" clId="{1F86CE7F-7DFA-48F6-BC69-CB26285B2DA7}" dt="2026-01-06T07:30:48.203" v="543"/>
          <ac:picMkLst>
            <pc:docMk/>
            <pc:sldMk cId="610107185" sldId="430"/>
            <ac:picMk id="6" creationId="{AE9316AB-02FE-9B37-2FFE-02D807BD6C24}"/>
          </ac:picMkLst>
        </pc:picChg>
        <pc:picChg chg="add mod">
          <ac:chgData name="KRISTIAWAN INDRIYANTO" userId="0d1c9bda2c8af628" providerId="LiveId" clId="{1F86CE7F-7DFA-48F6-BC69-CB26285B2DA7}" dt="2026-01-06T07:30:48.347" v="561"/>
          <ac:picMkLst>
            <pc:docMk/>
            <pc:sldMk cId="610107185" sldId="430"/>
            <ac:picMk id="9" creationId="{07DE0542-8BA2-F0C7-816D-F7426D9C1F62}"/>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dgm:spPr/>
      <dgm:t>
        <a:bodyPr/>
        <a:lstStyle/>
        <a:p>
          <a:r>
            <a:rPr lang="en-US" dirty="0"/>
            <a:t>What is An Opinion Paragraph? </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7730ADD-D459-4988-B1E8-557A5EA7E87D}"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ID"/>
        </a:p>
      </dgm:t>
    </dgm:pt>
    <dgm:pt modelId="{124D13BE-4E6D-4FA5-841A-10AB82B59CCE}">
      <dgm:prSet phldrT="[Text]"/>
      <dgm:spPr/>
      <dgm:t>
        <a:bodyPr/>
        <a:lstStyle/>
        <a:p>
          <a:r>
            <a:rPr lang="en-US" b="1" dirty="0">
              <a:latin typeface="Arial" pitchFamily="34" charset="0"/>
              <a:ea typeface="Arial" pitchFamily="34" charset="-122"/>
              <a:cs typeface="Arial" pitchFamily="34" charset="-120"/>
            </a:rPr>
            <a:t>Supporting Sentence</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AAFB9D0B-4954-4E12-A2CB-26976DEA4E57}">
      <dgm:prSet phldrT="[Text]"/>
      <dgm:spPr/>
      <dgm:t>
        <a:bodyPr/>
        <a:lstStyle/>
        <a:p>
          <a:r>
            <a:rPr lang="en-US" b="1" dirty="0"/>
            <a:t>2-4 sentences providing reasons, evidence, and examples. Include facts, statistics, or logical reasoning.</a:t>
          </a:r>
          <a:endParaRPr lang="en-ID" b="1" dirty="0"/>
        </a:p>
      </dgm:t>
    </dgm:pt>
    <dgm:pt modelId="{B440AD20-7CBE-4AF5-B705-F79578B77590}" type="parTrans" cxnId="{57138C66-76E4-4CE5-88E0-3F5D866ECF2F}">
      <dgm:prSet/>
      <dgm:spPr/>
      <dgm:t>
        <a:bodyPr/>
        <a:lstStyle/>
        <a:p>
          <a:endParaRPr lang="en-ID"/>
        </a:p>
      </dgm:t>
    </dgm:pt>
    <dgm:pt modelId="{E81EEEA0-FB8E-4967-AF91-58474833B840}" type="sibTrans" cxnId="{57138C66-76E4-4CE5-88E0-3F5D866ECF2F}">
      <dgm:prSet/>
      <dgm:spPr/>
      <dgm:t>
        <a:bodyPr/>
        <a:lstStyle/>
        <a:p>
          <a:endParaRPr lang="en-ID"/>
        </a:p>
      </dgm:t>
    </dgm:pt>
    <dgm:pt modelId="{2A764E30-205F-42E6-97EF-5AEECF7D8576}" type="pres">
      <dgm:prSet presAssocID="{57730ADD-D459-4988-B1E8-557A5EA7E87D}" presName="linear" presStyleCnt="0">
        <dgm:presLayoutVars>
          <dgm:dir/>
          <dgm:animLvl val="lvl"/>
          <dgm:resizeHandles val="exact"/>
        </dgm:presLayoutVars>
      </dgm:prSet>
      <dgm:spPr/>
    </dgm:pt>
    <dgm:pt modelId="{506FCB3B-C400-4019-9FAD-C18FC81DF67A}" type="pres">
      <dgm:prSet presAssocID="{124D13BE-4E6D-4FA5-841A-10AB82B59CCE}" presName="parentLin" presStyleCnt="0"/>
      <dgm:spPr/>
    </dgm:pt>
    <dgm:pt modelId="{62087337-5178-4422-AD90-504CAA9071EF}" type="pres">
      <dgm:prSet presAssocID="{124D13BE-4E6D-4FA5-841A-10AB82B59CCE}" presName="parentLeftMargin" presStyleLbl="node1" presStyleIdx="0" presStyleCnt="1"/>
      <dgm:spPr/>
    </dgm:pt>
    <dgm:pt modelId="{6B48B0A2-586A-42CF-A739-88F2993EBE52}" type="pres">
      <dgm:prSet presAssocID="{124D13BE-4E6D-4FA5-841A-10AB82B59CCE}" presName="parentText" presStyleLbl="node1" presStyleIdx="0" presStyleCnt="1">
        <dgm:presLayoutVars>
          <dgm:chMax val="0"/>
          <dgm:bulletEnabled val="1"/>
        </dgm:presLayoutVars>
      </dgm:prSet>
      <dgm:spPr/>
    </dgm:pt>
    <dgm:pt modelId="{F9A0D9EA-BF86-4FBC-BB6F-92C2226E0F8A}" type="pres">
      <dgm:prSet presAssocID="{124D13BE-4E6D-4FA5-841A-10AB82B59CCE}" presName="negativeSpace" presStyleCnt="0"/>
      <dgm:spPr/>
    </dgm:pt>
    <dgm:pt modelId="{81D26A13-D210-4355-82DB-9E720464D841}" type="pres">
      <dgm:prSet presAssocID="{124D13BE-4E6D-4FA5-841A-10AB82B59CCE}" presName="childText" presStyleLbl="conFgAcc1" presStyleIdx="0" presStyleCnt="1">
        <dgm:presLayoutVars>
          <dgm:bulletEnabled val="1"/>
        </dgm:presLayoutVars>
      </dgm:prSet>
      <dgm:spPr/>
    </dgm:pt>
  </dgm:ptLst>
  <dgm:cxnLst>
    <dgm:cxn modelId="{43CF6D08-9269-42C4-B0E0-4BD983457D42}" type="presOf" srcId="{124D13BE-4E6D-4FA5-841A-10AB82B59CCE}" destId="{6B48B0A2-586A-42CF-A739-88F2993EBE52}" srcOrd="1" destOrd="0" presId="urn:microsoft.com/office/officeart/2005/8/layout/list1"/>
    <dgm:cxn modelId="{01C26019-322C-4CC3-863D-65B6F2019316}" type="presOf" srcId="{AAFB9D0B-4954-4E12-A2CB-26976DEA4E57}" destId="{81D26A13-D210-4355-82DB-9E720464D841}" srcOrd="0" destOrd="0" presId="urn:microsoft.com/office/officeart/2005/8/layout/list1"/>
    <dgm:cxn modelId="{BC5BFE23-3CCC-4A75-BDA0-0CE3098A314D}" type="presOf" srcId="{57730ADD-D459-4988-B1E8-557A5EA7E87D}" destId="{2A764E30-205F-42E6-97EF-5AEECF7D8576}" srcOrd="0" destOrd="0" presId="urn:microsoft.com/office/officeart/2005/8/layout/list1"/>
    <dgm:cxn modelId="{4B3A9E5E-59FA-4BAE-B880-25FFC77D6D08}" type="presOf" srcId="{124D13BE-4E6D-4FA5-841A-10AB82B59CCE}" destId="{62087337-5178-4422-AD90-504CAA9071EF}" srcOrd="0" destOrd="0" presId="urn:microsoft.com/office/officeart/2005/8/layout/list1"/>
    <dgm:cxn modelId="{57138C66-76E4-4CE5-88E0-3F5D866ECF2F}" srcId="{124D13BE-4E6D-4FA5-841A-10AB82B59CCE}" destId="{AAFB9D0B-4954-4E12-A2CB-26976DEA4E57}" srcOrd="0" destOrd="0" parTransId="{B440AD20-7CBE-4AF5-B705-F79578B77590}" sibTransId="{E81EEEA0-FB8E-4967-AF91-58474833B840}"/>
    <dgm:cxn modelId="{CD8B3F7E-F068-4C53-869D-0D64935596C3}" srcId="{57730ADD-D459-4988-B1E8-557A5EA7E87D}" destId="{124D13BE-4E6D-4FA5-841A-10AB82B59CCE}" srcOrd="0" destOrd="0" parTransId="{4C13B3E7-8518-4117-9626-8C1552D8D533}" sibTransId="{0EDE6B5B-9A36-4C55-BB72-6D186C63F935}"/>
    <dgm:cxn modelId="{25ACF0FE-41D3-4C6A-9E96-803DC8E51D6F}" type="presParOf" srcId="{2A764E30-205F-42E6-97EF-5AEECF7D8576}" destId="{506FCB3B-C400-4019-9FAD-C18FC81DF67A}" srcOrd="0" destOrd="0" presId="urn:microsoft.com/office/officeart/2005/8/layout/list1"/>
    <dgm:cxn modelId="{7974406D-CDFB-4053-B88B-F074A05ED36C}" type="presParOf" srcId="{506FCB3B-C400-4019-9FAD-C18FC81DF67A}" destId="{62087337-5178-4422-AD90-504CAA9071EF}" srcOrd="0" destOrd="0" presId="urn:microsoft.com/office/officeart/2005/8/layout/list1"/>
    <dgm:cxn modelId="{B44AC8CF-2F29-4FEB-84C6-724A0247F68C}" type="presParOf" srcId="{506FCB3B-C400-4019-9FAD-C18FC81DF67A}" destId="{6B48B0A2-586A-42CF-A739-88F2993EBE52}" srcOrd="1" destOrd="0" presId="urn:microsoft.com/office/officeart/2005/8/layout/list1"/>
    <dgm:cxn modelId="{6B60EBA2-A35D-4F57-B7BB-BC0E13F96186}" type="presParOf" srcId="{2A764E30-205F-42E6-97EF-5AEECF7D8576}" destId="{F9A0D9EA-BF86-4FBC-BB6F-92C2226E0F8A}" srcOrd="1" destOrd="0" presId="urn:microsoft.com/office/officeart/2005/8/layout/list1"/>
    <dgm:cxn modelId="{627734A5-E26F-4B1E-B8EC-284851E5B3BA}" type="presParOf" srcId="{2A764E30-205F-42E6-97EF-5AEECF7D8576}" destId="{81D26A13-D210-4355-82DB-9E720464D84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dgm:spPr/>
      <dgm:t>
        <a:bodyPr/>
        <a:lstStyle/>
        <a:p>
          <a:r>
            <a:rPr lang="en-US" dirty="0"/>
            <a:t>To support your opinion effectively, use different types of evidence</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dgm:spPr/>
      <dgm:t>
        <a:bodyPr/>
        <a:lstStyle/>
        <a:p>
          <a:r>
            <a:rPr lang="en-ID" dirty="0"/>
            <a:t>Facts/Statistic</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BB20FEA6-7FBD-4157-B68A-3C701D9E298B}">
      <dgm:prSet phldrT="[Text]"/>
      <dgm:spPr/>
      <dgm:t>
        <a:bodyPr/>
        <a:lstStyle/>
        <a:p>
          <a:r>
            <a:rPr lang="en-US" b="1" dirty="0"/>
            <a:t>"Studies show 78% of students reported less stress with later school start times."</a:t>
          </a:r>
          <a:endParaRPr lang="en-ID" b="1" dirty="0"/>
        </a:p>
      </dgm:t>
    </dgm:pt>
    <dgm:pt modelId="{6DDBCA24-ECFA-4DB6-87B1-DED7DE38282C}" type="parTrans" cxnId="{E16D7D8F-085E-4281-804C-BF80F572996B}">
      <dgm:prSet/>
      <dgm:spPr/>
    </dgm:pt>
    <dgm:pt modelId="{3B4CF3DB-B33E-482D-8037-45511978D859}" type="sibTrans" cxnId="{E16D7D8F-085E-4281-804C-BF80F572996B}">
      <dgm:prSet/>
      <dgm:spPr/>
    </dgm:pt>
    <dgm:pt modelId="{F6CC4DA3-605E-4E92-B1B4-68DC66E04ECE}">
      <dgm:prSet/>
      <dgm:spPr/>
      <dgm:t>
        <a:bodyPr/>
        <a:lstStyle/>
        <a:p>
          <a:endParaRPr lang="en-ID" b="1" dirty="0"/>
        </a:p>
      </dgm:t>
    </dgm:pt>
    <dgm:pt modelId="{D594A897-CC05-426D-8F97-6BFC2544BD68}" type="parTrans" cxnId="{5A237ED4-DE77-4BB4-AD4B-7B31285BED3B}">
      <dgm:prSet/>
      <dgm:spPr/>
      <dgm:t>
        <a:bodyPr/>
        <a:lstStyle/>
        <a:p>
          <a:endParaRPr lang="en-ID"/>
        </a:p>
      </dgm:t>
    </dgm:pt>
    <dgm:pt modelId="{E90F20E8-F9B9-4CC3-8787-C89DB5952B4F}" type="sibTrans" cxnId="{5A237ED4-DE77-4BB4-AD4B-7B31285BED3B}">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 modelId="{51EE6F3C-B1D5-450F-9D08-EE90FE03D0E6}" type="pres">
      <dgm:prSet presAssocID="{124D13BE-4E6D-4FA5-841A-10AB82B59CCE}" presName="childText" presStyleLbl="revTx" presStyleIdx="0" presStyleCnt="1">
        <dgm:presLayoutVars>
          <dgm:bulletEnabled val="1"/>
        </dgm:presLayoutVars>
      </dgm:prSet>
      <dgm:spPr/>
    </dgm:pt>
  </dgm:ptLst>
  <dgm:cxnLst>
    <dgm:cxn modelId="{6A40EC0F-2781-4418-890A-0383AA43030E}" type="presOf" srcId="{F6CC4DA3-605E-4E92-B1B4-68DC66E04ECE}" destId="{51EE6F3C-B1D5-450F-9D08-EE90FE03D0E6}" srcOrd="0" destOrd="1" presId="urn:microsoft.com/office/officeart/2005/8/layout/vList2"/>
    <dgm:cxn modelId="{CD8B3F7E-F068-4C53-869D-0D64935596C3}" srcId="{57730ADD-D459-4988-B1E8-557A5EA7E87D}" destId="{124D13BE-4E6D-4FA5-841A-10AB82B59CCE}" srcOrd="0" destOrd="0" parTransId="{4C13B3E7-8518-4117-9626-8C1552D8D533}" sibTransId="{0EDE6B5B-9A36-4C55-BB72-6D186C63F935}"/>
    <dgm:cxn modelId="{E16D7D8F-085E-4281-804C-BF80F572996B}" srcId="{124D13BE-4E6D-4FA5-841A-10AB82B59CCE}" destId="{BB20FEA6-7FBD-4157-B68A-3C701D9E298B}" srcOrd="0" destOrd="0" parTransId="{6DDBCA24-ECFA-4DB6-87B1-DED7DE38282C}" sibTransId="{3B4CF3DB-B33E-482D-8037-45511978D859}"/>
    <dgm:cxn modelId="{BCD2B6B7-F27C-4711-A139-FA84EBBBBB89}" type="presOf" srcId="{BB20FEA6-7FBD-4157-B68A-3C701D9E298B}" destId="{51EE6F3C-B1D5-450F-9D08-EE90FE03D0E6}" srcOrd="0" destOrd="0" presId="urn:microsoft.com/office/officeart/2005/8/layout/vList2"/>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5A237ED4-DE77-4BB4-AD4B-7B31285BED3B}" srcId="{124D13BE-4E6D-4FA5-841A-10AB82B59CCE}" destId="{F6CC4DA3-605E-4E92-B1B4-68DC66E04ECE}" srcOrd="1" destOrd="0" parTransId="{D594A897-CC05-426D-8F97-6BFC2544BD68}" sibTransId="{E90F20E8-F9B9-4CC3-8787-C89DB5952B4F}"/>
    <dgm:cxn modelId="{1AB567A6-6F9F-46A8-90DF-D979138332D7}" type="presParOf" srcId="{CEEFAFD6-958A-4352-A5DB-3F361B5CEA7F}" destId="{183290F4-4FFB-4E7B-BC8D-2D381C511435}" srcOrd="0" destOrd="0" presId="urn:microsoft.com/office/officeart/2005/8/layout/vList2"/>
    <dgm:cxn modelId="{44096673-05D7-4E5A-9683-B0B674169B53}" type="presParOf" srcId="{CEEFAFD6-958A-4352-A5DB-3F361B5CEA7F}" destId="{51EE6F3C-B1D5-450F-9D08-EE90FE03D0E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dgm:spPr/>
      <dgm:t>
        <a:bodyPr/>
        <a:lstStyle/>
        <a:p>
          <a:r>
            <a:rPr lang="en-ID" dirty="0"/>
            <a:t>Logical Reasoning/Cause and Effect</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BB20FEA6-7FBD-4157-B68A-3C701D9E298B}">
      <dgm:prSet phldrT="[Text]"/>
      <dgm:spPr/>
      <dgm:t>
        <a:bodyPr/>
        <a:lstStyle/>
        <a:p>
          <a:r>
            <a:rPr lang="en-US" b="1" dirty="0"/>
            <a:t>If students start school later, </a:t>
          </a:r>
          <a:r>
            <a:rPr lang="en-US" i="1" dirty="0">
              <a:solidFill>
                <a:srgbClr val="6B7280"/>
              </a:solidFill>
              <a:latin typeface="Arial" pitchFamily="34" charset="0"/>
              <a:ea typeface="Arial" pitchFamily="34" charset="-122"/>
              <a:cs typeface="Arial" pitchFamily="34" charset="-120"/>
            </a:rPr>
            <a:t>they will get more sleep and perform better academically."</a:t>
          </a:r>
          <a:endParaRPr lang="en-ID" b="1" dirty="0"/>
        </a:p>
      </dgm:t>
    </dgm:pt>
    <dgm:pt modelId="{6DDBCA24-ECFA-4DB6-87B1-DED7DE38282C}" type="parTrans" cxnId="{E16D7D8F-085E-4281-804C-BF80F572996B}">
      <dgm:prSet/>
      <dgm:spPr/>
      <dgm:t>
        <a:bodyPr/>
        <a:lstStyle/>
        <a:p>
          <a:endParaRPr lang="en-ID"/>
        </a:p>
      </dgm:t>
    </dgm:pt>
    <dgm:pt modelId="{3B4CF3DB-B33E-482D-8037-45511978D859}" type="sibTrans" cxnId="{E16D7D8F-085E-4281-804C-BF80F572996B}">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 modelId="{51EE6F3C-B1D5-450F-9D08-EE90FE03D0E6}" type="pres">
      <dgm:prSet presAssocID="{124D13BE-4E6D-4FA5-841A-10AB82B59CCE}" presName="childText" presStyleLbl="revTx" presStyleIdx="0" presStyleCnt="1">
        <dgm:presLayoutVars>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E16D7D8F-085E-4281-804C-BF80F572996B}" srcId="{124D13BE-4E6D-4FA5-841A-10AB82B59CCE}" destId="{BB20FEA6-7FBD-4157-B68A-3C701D9E298B}" srcOrd="0" destOrd="0" parTransId="{6DDBCA24-ECFA-4DB6-87B1-DED7DE38282C}" sibTransId="{3B4CF3DB-B33E-482D-8037-45511978D859}"/>
    <dgm:cxn modelId="{BCD2B6B7-F27C-4711-A139-FA84EBBBBB89}" type="presOf" srcId="{BB20FEA6-7FBD-4157-B68A-3C701D9E298B}" destId="{51EE6F3C-B1D5-450F-9D08-EE90FE03D0E6}" srcOrd="0" destOrd="0" presId="urn:microsoft.com/office/officeart/2005/8/layout/vList2"/>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 modelId="{44096673-05D7-4E5A-9683-B0B674169B53}" type="presParOf" srcId="{CEEFAFD6-958A-4352-A5DB-3F361B5CEA7F}" destId="{51EE6F3C-B1D5-450F-9D08-EE90FE03D0E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dgm:spPr/>
      <dgm:t>
        <a:bodyPr/>
        <a:lstStyle/>
        <a:p>
          <a:r>
            <a:rPr lang="en-ID" dirty="0"/>
            <a:t>Expert Opinions</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BB20FEA6-7FBD-4157-B68A-3C701D9E298B}">
      <dgm:prSet phldrT="[Text]"/>
      <dgm:spPr/>
      <dgm:t>
        <a:bodyPr/>
        <a:lstStyle/>
        <a:p>
          <a:r>
            <a:rPr lang="en-US" b="1" dirty="0"/>
            <a:t>"According to the CDC, teenagers need 8-10 hours of sleep per night."</a:t>
          </a:r>
          <a:endParaRPr lang="en-ID" b="1" dirty="0"/>
        </a:p>
      </dgm:t>
    </dgm:pt>
    <dgm:pt modelId="{6DDBCA24-ECFA-4DB6-87B1-DED7DE38282C}" type="parTrans" cxnId="{E16D7D8F-085E-4281-804C-BF80F572996B}">
      <dgm:prSet/>
      <dgm:spPr/>
      <dgm:t>
        <a:bodyPr/>
        <a:lstStyle/>
        <a:p>
          <a:endParaRPr lang="en-ID"/>
        </a:p>
      </dgm:t>
    </dgm:pt>
    <dgm:pt modelId="{3B4CF3DB-B33E-482D-8037-45511978D859}" type="sibTrans" cxnId="{E16D7D8F-085E-4281-804C-BF80F572996B}">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 modelId="{51EE6F3C-B1D5-450F-9D08-EE90FE03D0E6}" type="pres">
      <dgm:prSet presAssocID="{124D13BE-4E6D-4FA5-841A-10AB82B59CCE}" presName="childText" presStyleLbl="revTx" presStyleIdx="0" presStyleCnt="1">
        <dgm:presLayoutVars>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E16D7D8F-085E-4281-804C-BF80F572996B}" srcId="{124D13BE-4E6D-4FA5-841A-10AB82B59CCE}" destId="{BB20FEA6-7FBD-4157-B68A-3C701D9E298B}" srcOrd="0" destOrd="0" parTransId="{6DDBCA24-ECFA-4DB6-87B1-DED7DE38282C}" sibTransId="{3B4CF3DB-B33E-482D-8037-45511978D859}"/>
    <dgm:cxn modelId="{BCD2B6B7-F27C-4711-A139-FA84EBBBBB89}" type="presOf" srcId="{BB20FEA6-7FBD-4157-B68A-3C701D9E298B}" destId="{51EE6F3C-B1D5-450F-9D08-EE90FE03D0E6}" srcOrd="0" destOrd="0" presId="urn:microsoft.com/office/officeart/2005/8/layout/vList2"/>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 modelId="{44096673-05D7-4E5A-9683-B0B674169B53}" type="presParOf" srcId="{CEEFAFD6-958A-4352-A5DB-3F361B5CEA7F}" destId="{51EE6F3C-B1D5-450F-9D08-EE90FE03D0E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dgm:spPr/>
      <dgm:t>
        <a:bodyPr/>
        <a:lstStyle/>
        <a:p>
          <a:r>
            <a:rPr lang="en-ID" dirty="0"/>
            <a:t>Real-World Examples</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BB20FEA6-7FBD-4157-B68A-3C701D9E298B}">
      <dgm:prSet phldrT="[Text]"/>
      <dgm:spPr/>
      <dgm:t>
        <a:bodyPr/>
        <a:lstStyle/>
        <a:p>
          <a:r>
            <a:rPr lang="en-US" b="1" dirty="0"/>
            <a:t>Schools in Seattle saw test scores improve by 15% after changing start times.</a:t>
          </a:r>
          <a:endParaRPr lang="en-ID" b="1" dirty="0"/>
        </a:p>
      </dgm:t>
    </dgm:pt>
    <dgm:pt modelId="{6DDBCA24-ECFA-4DB6-87B1-DED7DE38282C}" type="parTrans" cxnId="{E16D7D8F-085E-4281-804C-BF80F572996B}">
      <dgm:prSet/>
      <dgm:spPr/>
      <dgm:t>
        <a:bodyPr/>
        <a:lstStyle/>
        <a:p>
          <a:endParaRPr lang="en-ID"/>
        </a:p>
      </dgm:t>
    </dgm:pt>
    <dgm:pt modelId="{3B4CF3DB-B33E-482D-8037-45511978D859}" type="sibTrans" cxnId="{E16D7D8F-085E-4281-804C-BF80F572996B}">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 modelId="{51EE6F3C-B1D5-450F-9D08-EE90FE03D0E6}" type="pres">
      <dgm:prSet presAssocID="{124D13BE-4E6D-4FA5-841A-10AB82B59CCE}" presName="childText" presStyleLbl="revTx" presStyleIdx="0" presStyleCnt="1">
        <dgm:presLayoutVars>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E16D7D8F-085E-4281-804C-BF80F572996B}" srcId="{124D13BE-4E6D-4FA5-841A-10AB82B59CCE}" destId="{BB20FEA6-7FBD-4157-B68A-3C701D9E298B}" srcOrd="0" destOrd="0" parTransId="{6DDBCA24-ECFA-4DB6-87B1-DED7DE38282C}" sibTransId="{3B4CF3DB-B33E-482D-8037-45511978D859}"/>
    <dgm:cxn modelId="{BCD2B6B7-F27C-4711-A139-FA84EBBBBB89}" type="presOf" srcId="{BB20FEA6-7FBD-4157-B68A-3C701D9E298B}" destId="{51EE6F3C-B1D5-450F-9D08-EE90FE03D0E6}" srcOrd="0" destOrd="0" presId="urn:microsoft.com/office/officeart/2005/8/layout/vList2"/>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 modelId="{44096673-05D7-4E5A-9683-B0B674169B53}" type="presParOf" srcId="{CEEFAFD6-958A-4352-A5DB-3F361B5CEA7F}" destId="{51EE6F3C-B1D5-450F-9D08-EE90FE03D0E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5AB7AA31-707D-49D3-8526-C5B022AE2ADE}" type="doc">
      <dgm:prSet loTypeId="urn:microsoft.com/office/officeart/2005/8/layout/list1" loCatId="list" qsTypeId="urn:microsoft.com/office/officeart/2005/8/quickstyle/simple1" qsCatId="simple" csTypeId="urn:microsoft.com/office/officeart/2005/8/colors/accent0_1" csCatId="mainScheme" phldr="1"/>
      <dgm:spPr/>
      <dgm:t>
        <a:bodyPr/>
        <a:lstStyle/>
        <a:p>
          <a:endParaRPr lang="en-ID"/>
        </a:p>
      </dgm:t>
    </dgm:pt>
    <dgm:pt modelId="{5B20E025-49D6-4737-BBBE-A8D52A24D4B1}">
      <dgm:prSet phldrT="[Text]" phldr="0" custT="1"/>
      <dgm:spPr/>
      <dgm:t>
        <a:bodyPr/>
        <a:lstStyle/>
        <a:p>
          <a:r>
            <a:rPr lang="en-ID" sz="6000" b="1" dirty="0"/>
            <a:t>Concluding sentence</a:t>
          </a:r>
        </a:p>
      </dgm:t>
    </dgm:pt>
    <dgm:pt modelId="{F3F01C28-8BC0-433A-9C7B-73F530DE85A8}" type="parTrans" cxnId="{C349B25B-6057-41AF-AF1A-5011155CB65B}">
      <dgm:prSet/>
      <dgm:spPr/>
      <dgm:t>
        <a:bodyPr/>
        <a:lstStyle/>
        <a:p>
          <a:endParaRPr lang="en-ID"/>
        </a:p>
      </dgm:t>
    </dgm:pt>
    <dgm:pt modelId="{2B5FA691-75D2-4078-9BF4-4613E18447D3}" type="sibTrans" cxnId="{C349B25B-6057-41AF-AF1A-5011155CB65B}">
      <dgm:prSet/>
      <dgm:spPr/>
      <dgm:t>
        <a:bodyPr/>
        <a:lstStyle/>
        <a:p>
          <a:endParaRPr lang="en-ID"/>
        </a:p>
      </dgm:t>
    </dgm:pt>
    <dgm:pt modelId="{ADC98212-E58D-4B43-B85C-52039E5CD147}">
      <dgm:prSet phldrT="[Text]" phldr="0" custT="1"/>
      <dgm:spPr/>
      <dgm:t>
        <a:bodyPr/>
        <a:lstStyle/>
        <a:p>
          <a:r>
            <a:rPr lang="en-US" sz="6000" b="1" dirty="0"/>
            <a:t>You summarize the main points or state the topic sentence in different words)</a:t>
          </a:r>
          <a:endParaRPr lang="en-ID" sz="6000" b="1" dirty="0"/>
        </a:p>
      </dgm:t>
    </dgm:pt>
    <dgm:pt modelId="{912A329B-80ED-4442-95BA-777AB57BAAF8}" type="parTrans" cxnId="{B4C9069D-7698-4AC7-9052-5A725DD0F0D3}">
      <dgm:prSet/>
      <dgm:spPr/>
      <dgm:t>
        <a:bodyPr/>
        <a:lstStyle/>
        <a:p>
          <a:endParaRPr lang="en-ID"/>
        </a:p>
      </dgm:t>
    </dgm:pt>
    <dgm:pt modelId="{0C82F5C3-C663-4F7B-8CF2-2A6FDBD952F9}" type="sibTrans" cxnId="{B4C9069D-7698-4AC7-9052-5A725DD0F0D3}">
      <dgm:prSet/>
      <dgm:spPr/>
      <dgm:t>
        <a:bodyPr/>
        <a:lstStyle/>
        <a:p>
          <a:endParaRPr lang="en-ID"/>
        </a:p>
      </dgm:t>
    </dgm:pt>
    <dgm:pt modelId="{14800F4A-D1CC-48AE-B6E3-9852519F10DE}" type="pres">
      <dgm:prSet presAssocID="{5AB7AA31-707D-49D3-8526-C5B022AE2ADE}" presName="linear" presStyleCnt="0">
        <dgm:presLayoutVars>
          <dgm:dir/>
          <dgm:animLvl val="lvl"/>
          <dgm:resizeHandles val="exact"/>
        </dgm:presLayoutVars>
      </dgm:prSet>
      <dgm:spPr/>
    </dgm:pt>
    <dgm:pt modelId="{7CC7B4DF-DBA2-44DA-B544-979AD66FE7E2}" type="pres">
      <dgm:prSet presAssocID="{5B20E025-49D6-4737-BBBE-A8D52A24D4B1}" presName="parentLin" presStyleCnt="0"/>
      <dgm:spPr/>
    </dgm:pt>
    <dgm:pt modelId="{B0DC710A-61A9-4C6B-ADB2-AD997B012C4A}" type="pres">
      <dgm:prSet presAssocID="{5B20E025-49D6-4737-BBBE-A8D52A24D4B1}" presName="parentLeftMargin" presStyleLbl="node1" presStyleIdx="0" presStyleCnt="1"/>
      <dgm:spPr/>
    </dgm:pt>
    <dgm:pt modelId="{D69042BA-E888-4B72-8BFA-9CCF2A16E1AF}" type="pres">
      <dgm:prSet presAssocID="{5B20E025-49D6-4737-BBBE-A8D52A24D4B1}" presName="parentText" presStyleLbl="node1" presStyleIdx="0" presStyleCnt="1">
        <dgm:presLayoutVars>
          <dgm:chMax val="0"/>
          <dgm:bulletEnabled val="1"/>
        </dgm:presLayoutVars>
      </dgm:prSet>
      <dgm:spPr/>
    </dgm:pt>
    <dgm:pt modelId="{2109A1DF-C704-4D5E-90C0-E0964E3913EF}" type="pres">
      <dgm:prSet presAssocID="{5B20E025-49D6-4737-BBBE-A8D52A24D4B1}" presName="negativeSpace" presStyleCnt="0"/>
      <dgm:spPr/>
    </dgm:pt>
    <dgm:pt modelId="{8CBFDEA8-38FB-4937-A7FD-35FB0D5317E4}" type="pres">
      <dgm:prSet presAssocID="{5B20E025-49D6-4737-BBBE-A8D52A24D4B1}" presName="childText" presStyleLbl="conFgAcc1" presStyleIdx="0" presStyleCnt="1">
        <dgm:presLayoutVars>
          <dgm:bulletEnabled val="1"/>
        </dgm:presLayoutVars>
      </dgm:prSet>
      <dgm:spPr/>
    </dgm:pt>
  </dgm:ptLst>
  <dgm:cxnLst>
    <dgm:cxn modelId="{3BA3B836-93DC-4F64-A976-1BAD730D1D34}" type="presOf" srcId="{5B20E025-49D6-4737-BBBE-A8D52A24D4B1}" destId="{D69042BA-E888-4B72-8BFA-9CCF2A16E1AF}" srcOrd="1" destOrd="0" presId="urn:microsoft.com/office/officeart/2005/8/layout/list1"/>
    <dgm:cxn modelId="{C349B25B-6057-41AF-AF1A-5011155CB65B}" srcId="{5AB7AA31-707D-49D3-8526-C5B022AE2ADE}" destId="{5B20E025-49D6-4737-BBBE-A8D52A24D4B1}" srcOrd="0" destOrd="0" parTransId="{F3F01C28-8BC0-433A-9C7B-73F530DE85A8}" sibTransId="{2B5FA691-75D2-4078-9BF4-4613E18447D3}"/>
    <dgm:cxn modelId="{67EA8369-81D2-4191-B1F4-12524A9A854B}" type="presOf" srcId="{5AB7AA31-707D-49D3-8526-C5B022AE2ADE}" destId="{14800F4A-D1CC-48AE-B6E3-9852519F10DE}" srcOrd="0" destOrd="0" presId="urn:microsoft.com/office/officeart/2005/8/layout/list1"/>
    <dgm:cxn modelId="{56E65F6F-AE28-46A4-B66D-09DD59A13DC5}" type="presOf" srcId="{5B20E025-49D6-4737-BBBE-A8D52A24D4B1}" destId="{B0DC710A-61A9-4C6B-ADB2-AD997B012C4A}" srcOrd="0" destOrd="0" presId="urn:microsoft.com/office/officeart/2005/8/layout/list1"/>
    <dgm:cxn modelId="{E4EFAC8B-F944-4945-86C7-CFDA8E4CB597}" type="presOf" srcId="{ADC98212-E58D-4B43-B85C-52039E5CD147}" destId="{8CBFDEA8-38FB-4937-A7FD-35FB0D5317E4}" srcOrd="0" destOrd="0" presId="urn:microsoft.com/office/officeart/2005/8/layout/list1"/>
    <dgm:cxn modelId="{B4C9069D-7698-4AC7-9052-5A725DD0F0D3}" srcId="{5B20E025-49D6-4737-BBBE-A8D52A24D4B1}" destId="{ADC98212-E58D-4B43-B85C-52039E5CD147}" srcOrd="0" destOrd="0" parTransId="{912A329B-80ED-4442-95BA-777AB57BAAF8}" sibTransId="{0C82F5C3-C663-4F7B-8CF2-2A6FDBD952F9}"/>
    <dgm:cxn modelId="{B22C5DC6-81A3-4F78-BA54-F34F1606F045}" type="presParOf" srcId="{14800F4A-D1CC-48AE-B6E3-9852519F10DE}" destId="{7CC7B4DF-DBA2-44DA-B544-979AD66FE7E2}" srcOrd="0" destOrd="0" presId="urn:microsoft.com/office/officeart/2005/8/layout/list1"/>
    <dgm:cxn modelId="{8FEA3442-B66A-4458-B947-D04421A6E80B}" type="presParOf" srcId="{7CC7B4DF-DBA2-44DA-B544-979AD66FE7E2}" destId="{B0DC710A-61A9-4C6B-ADB2-AD997B012C4A}" srcOrd="0" destOrd="0" presId="urn:microsoft.com/office/officeart/2005/8/layout/list1"/>
    <dgm:cxn modelId="{D232C16A-0A00-4844-A122-388545FAC9C6}" type="presParOf" srcId="{7CC7B4DF-DBA2-44DA-B544-979AD66FE7E2}" destId="{D69042BA-E888-4B72-8BFA-9CCF2A16E1AF}" srcOrd="1" destOrd="0" presId="urn:microsoft.com/office/officeart/2005/8/layout/list1"/>
    <dgm:cxn modelId="{20A2F0DA-0B5E-4DD5-81AA-6B0FD7759BE4}" type="presParOf" srcId="{14800F4A-D1CC-48AE-B6E3-9852519F10DE}" destId="{2109A1DF-C704-4D5E-90C0-E0964E3913EF}" srcOrd="1" destOrd="0" presId="urn:microsoft.com/office/officeart/2005/8/layout/list1"/>
    <dgm:cxn modelId="{F3A9E99A-C432-430D-92DE-6B09A02B9CD7}" type="presParOf" srcId="{14800F4A-D1CC-48AE-B6E3-9852519F10DE}" destId="{8CBFDEA8-38FB-4937-A7FD-35FB0D5317E4}"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AB7AA31-707D-49D3-8526-C5B022AE2ADE}" type="doc">
      <dgm:prSet loTypeId="urn:microsoft.com/office/officeart/2005/8/layout/list1" loCatId="list" qsTypeId="urn:microsoft.com/office/officeart/2005/8/quickstyle/simple1" qsCatId="simple" csTypeId="urn:microsoft.com/office/officeart/2005/8/colors/accent0_1" csCatId="mainScheme" phldr="1"/>
      <dgm:spPr/>
      <dgm:t>
        <a:bodyPr/>
        <a:lstStyle/>
        <a:p>
          <a:endParaRPr lang="en-ID"/>
        </a:p>
      </dgm:t>
    </dgm:pt>
    <dgm:pt modelId="{5B20E025-49D6-4737-BBBE-A8D52A24D4B1}">
      <dgm:prSet phldrT="[Text]" phldr="0" custT="1"/>
      <dgm:spPr/>
      <dgm:t>
        <a:bodyPr/>
        <a:lstStyle/>
        <a:p>
          <a:r>
            <a:rPr lang="en-ID" sz="6000" b="1" dirty="0"/>
            <a:t>Concluding sentence</a:t>
          </a:r>
        </a:p>
      </dgm:t>
    </dgm:pt>
    <dgm:pt modelId="{F3F01C28-8BC0-433A-9C7B-73F530DE85A8}" type="parTrans" cxnId="{C349B25B-6057-41AF-AF1A-5011155CB65B}">
      <dgm:prSet/>
      <dgm:spPr/>
      <dgm:t>
        <a:bodyPr/>
        <a:lstStyle/>
        <a:p>
          <a:endParaRPr lang="en-ID"/>
        </a:p>
      </dgm:t>
    </dgm:pt>
    <dgm:pt modelId="{2B5FA691-75D2-4078-9BF4-4613E18447D3}" type="sibTrans" cxnId="{C349B25B-6057-41AF-AF1A-5011155CB65B}">
      <dgm:prSet/>
      <dgm:spPr/>
      <dgm:t>
        <a:bodyPr/>
        <a:lstStyle/>
        <a:p>
          <a:endParaRPr lang="en-ID"/>
        </a:p>
      </dgm:t>
    </dgm:pt>
    <dgm:pt modelId="{ADC98212-E58D-4B43-B85C-52039E5CD147}">
      <dgm:prSet phldrT="[Text]" phldr="0" custT="1"/>
      <dgm:spPr/>
      <dgm:t>
        <a:bodyPr/>
        <a:lstStyle/>
        <a:p>
          <a:r>
            <a:rPr lang="en-US" sz="6000" b="1" dirty="0"/>
            <a:t>A concluding sentence wraps up your paragraph by reinforcing your main idea</a:t>
          </a:r>
          <a:endParaRPr lang="en-ID" sz="6000" b="1" dirty="0"/>
        </a:p>
      </dgm:t>
    </dgm:pt>
    <dgm:pt modelId="{912A329B-80ED-4442-95BA-777AB57BAAF8}" type="parTrans" cxnId="{B4C9069D-7698-4AC7-9052-5A725DD0F0D3}">
      <dgm:prSet/>
      <dgm:spPr/>
      <dgm:t>
        <a:bodyPr/>
        <a:lstStyle/>
        <a:p>
          <a:endParaRPr lang="en-ID"/>
        </a:p>
      </dgm:t>
    </dgm:pt>
    <dgm:pt modelId="{0C82F5C3-C663-4F7B-8CF2-2A6FDBD952F9}" type="sibTrans" cxnId="{B4C9069D-7698-4AC7-9052-5A725DD0F0D3}">
      <dgm:prSet/>
      <dgm:spPr/>
      <dgm:t>
        <a:bodyPr/>
        <a:lstStyle/>
        <a:p>
          <a:endParaRPr lang="en-ID"/>
        </a:p>
      </dgm:t>
    </dgm:pt>
    <dgm:pt modelId="{14800F4A-D1CC-48AE-B6E3-9852519F10DE}" type="pres">
      <dgm:prSet presAssocID="{5AB7AA31-707D-49D3-8526-C5B022AE2ADE}" presName="linear" presStyleCnt="0">
        <dgm:presLayoutVars>
          <dgm:dir/>
          <dgm:animLvl val="lvl"/>
          <dgm:resizeHandles val="exact"/>
        </dgm:presLayoutVars>
      </dgm:prSet>
      <dgm:spPr/>
    </dgm:pt>
    <dgm:pt modelId="{7CC7B4DF-DBA2-44DA-B544-979AD66FE7E2}" type="pres">
      <dgm:prSet presAssocID="{5B20E025-49D6-4737-BBBE-A8D52A24D4B1}" presName="parentLin" presStyleCnt="0"/>
      <dgm:spPr/>
    </dgm:pt>
    <dgm:pt modelId="{B0DC710A-61A9-4C6B-ADB2-AD997B012C4A}" type="pres">
      <dgm:prSet presAssocID="{5B20E025-49D6-4737-BBBE-A8D52A24D4B1}" presName="parentLeftMargin" presStyleLbl="node1" presStyleIdx="0" presStyleCnt="1"/>
      <dgm:spPr/>
    </dgm:pt>
    <dgm:pt modelId="{D69042BA-E888-4B72-8BFA-9CCF2A16E1AF}" type="pres">
      <dgm:prSet presAssocID="{5B20E025-49D6-4737-BBBE-A8D52A24D4B1}" presName="parentText" presStyleLbl="node1" presStyleIdx="0" presStyleCnt="1">
        <dgm:presLayoutVars>
          <dgm:chMax val="0"/>
          <dgm:bulletEnabled val="1"/>
        </dgm:presLayoutVars>
      </dgm:prSet>
      <dgm:spPr/>
    </dgm:pt>
    <dgm:pt modelId="{2109A1DF-C704-4D5E-90C0-E0964E3913EF}" type="pres">
      <dgm:prSet presAssocID="{5B20E025-49D6-4737-BBBE-A8D52A24D4B1}" presName="negativeSpace" presStyleCnt="0"/>
      <dgm:spPr/>
    </dgm:pt>
    <dgm:pt modelId="{8CBFDEA8-38FB-4937-A7FD-35FB0D5317E4}" type="pres">
      <dgm:prSet presAssocID="{5B20E025-49D6-4737-BBBE-A8D52A24D4B1}" presName="childText" presStyleLbl="conFgAcc1" presStyleIdx="0" presStyleCnt="1">
        <dgm:presLayoutVars>
          <dgm:bulletEnabled val="1"/>
        </dgm:presLayoutVars>
      </dgm:prSet>
      <dgm:spPr/>
    </dgm:pt>
  </dgm:ptLst>
  <dgm:cxnLst>
    <dgm:cxn modelId="{3BA3B836-93DC-4F64-A976-1BAD730D1D34}" type="presOf" srcId="{5B20E025-49D6-4737-BBBE-A8D52A24D4B1}" destId="{D69042BA-E888-4B72-8BFA-9CCF2A16E1AF}" srcOrd="1" destOrd="0" presId="urn:microsoft.com/office/officeart/2005/8/layout/list1"/>
    <dgm:cxn modelId="{C349B25B-6057-41AF-AF1A-5011155CB65B}" srcId="{5AB7AA31-707D-49D3-8526-C5B022AE2ADE}" destId="{5B20E025-49D6-4737-BBBE-A8D52A24D4B1}" srcOrd="0" destOrd="0" parTransId="{F3F01C28-8BC0-433A-9C7B-73F530DE85A8}" sibTransId="{2B5FA691-75D2-4078-9BF4-4613E18447D3}"/>
    <dgm:cxn modelId="{67EA8369-81D2-4191-B1F4-12524A9A854B}" type="presOf" srcId="{5AB7AA31-707D-49D3-8526-C5B022AE2ADE}" destId="{14800F4A-D1CC-48AE-B6E3-9852519F10DE}" srcOrd="0" destOrd="0" presId="urn:microsoft.com/office/officeart/2005/8/layout/list1"/>
    <dgm:cxn modelId="{56E65F6F-AE28-46A4-B66D-09DD59A13DC5}" type="presOf" srcId="{5B20E025-49D6-4737-BBBE-A8D52A24D4B1}" destId="{B0DC710A-61A9-4C6B-ADB2-AD997B012C4A}" srcOrd="0" destOrd="0" presId="urn:microsoft.com/office/officeart/2005/8/layout/list1"/>
    <dgm:cxn modelId="{E4EFAC8B-F944-4945-86C7-CFDA8E4CB597}" type="presOf" srcId="{ADC98212-E58D-4B43-B85C-52039E5CD147}" destId="{8CBFDEA8-38FB-4937-A7FD-35FB0D5317E4}" srcOrd="0" destOrd="0" presId="urn:microsoft.com/office/officeart/2005/8/layout/list1"/>
    <dgm:cxn modelId="{B4C9069D-7698-4AC7-9052-5A725DD0F0D3}" srcId="{5B20E025-49D6-4737-BBBE-A8D52A24D4B1}" destId="{ADC98212-E58D-4B43-B85C-52039E5CD147}" srcOrd="0" destOrd="0" parTransId="{912A329B-80ED-4442-95BA-777AB57BAAF8}" sibTransId="{0C82F5C3-C663-4F7B-8CF2-2A6FDBD952F9}"/>
    <dgm:cxn modelId="{B22C5DC6-81A3-4F78-BA54-F34F1606F045}" type="presParOf" srcId="{14800F4A-D1CC-48AE-B6E3-9852519F10DE}" destId="{7CC7B4DF-DBA2-44DA-B544-979AD66FE7E2}" srcOrd="0" destOrd="0" presId="urn:microsoft.com/office/officeart/2005/8/layout/list1"/>
    <dgm:cxn modelId="{8FEA3442-B66A-4458-B947-D04421A6E80B}" type="presParOf" srcId="{7CC7B4DF-DBA2-44DA-B544-979AD66FE7E2}" destId="{B0DC710A-61A9-4C6B-ADB2-AD997B012C4A}" srcOrd="0" destOrd="0" presId="urn:microsoft.com/office/officeart/2005/8/layout/list1"/>
    <dgm:cxn modelId="{D232C16A-0A00-4844-A122-388545FAC9C6}" type="presParOf" srcId="{7CC7B4DF-DBA2-44DA-B544-979AD66FE7E2}" destId="{D69042BA-E888-4B72-8BFA-9CCF2A16E1AF}" srcOrd="1" destOrd="0" presId="urn:microsoft.com/office/officeart/2005/8/layout/list1"/>
    <dgm:cxn modelId="{20A2F0DA-0B5E-4DD5-81AA-6B0FD7759BE4}" type="presParOf" srcId="{14800F4A-D1CC-48AE-B6E3-9852519F10DE}" destId="{2109A1DF-C704-4D5E-90C0-E0964E3913EF}" srcOrd="1" destOrd="0" presId="urn:microsoft.com/office/officeart/2005/8/layout/list1"/>
    <dgm:cxn modelId="{F3A9E99A-C432-430D-92DE-6B09A02B9CD7}" type="presParOf" srcId="{14800F4A-D1CC-48AE-B6E3-9852519F10DE}" destId="{8CBFDEA8-38FB-4937-A7FD-35FB0D5317E4}"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custT="1"/>
      <dgm:spPr/>
      <dgm:t>
        <a:bodyPr/>
        <a:lstStyle/>
        <a:p>
          <a:r>
            <a:rPr lang="en-US" sz="7200" dirty="0"/>
            <a:t>Social media platforms </a:t>
          </a:r>
          <a:r>
            <a:rPr lang="en-US" sz="7200" b="1" dirty="0"/>
            <a:t>should be required </a:t>
          </a:r>
          <a:r>
            <a:rPr lang="en-US" sz="7200" dirty="0"/>
            <a:t>to verify user ages to protect minors from harmful content.</a:t>
          </a:r>
          <a:endParaRPr lang="en-ID" sz="7200"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custT="1"/>
      <dgm:spPr/>
      <dgm:t>
        <a:bodyPr/>
        <a:lstStyle/>
        <a:p>
          <a:r>
            <a:rPr lang="en-US" sz="7200" dirty="0"/>
            <a:t>Implementing age verification systems </a:t>
          </a:r>
          <a:r>
            <a:rPr lang="en-US" sz="7200" b="1" dirty="0"/>
            <a:t>is essential </a:t>
          </a:r>
          <a:r>
            <a:rPr lang="en-US" sz="7200" dirty="0"/>
            <a:t>for creating safer online spaces for young users."</a:t>
          </a:r>
          <a:endParaRPr lang="en-ID" sz="7200"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730ADD-D459-4988-B1E8-557A5EA7E87D}" type="doc">
      <dgm:prSet loTypeId="urn:microsoft.com/office/officeart/2008/layout/PictureStrips"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dgm:spPr/>
      <dgm:t>
        <a:bodyPr/>
        <a:lstStyle/>
        <a:p>
          <a:r>
            <a:rPr lang="en-US" dirty="0"/>
            <a:t>a short piece of writing where you express your </a:t>
          </a:r>
          <a:r>
            <a:rPr lang="en-US" b="1" dirty="0"/>
            <a:t>personal viewpoint </a:t>
          </a:r>
          <a:r>
            <a:rPr lang="en-US" dirty="0"/>
            <a:t>on </a:t>
          </a:r>
          <a:r>
            <a:rPr lang="en-US" b="1" dirty="0"/>
            <a:t>a specific topic </a:t>
          </a:r>
          <a:r>
            <a:rPr lang="en-US" dirty="0"/>
            <a:t>and </a:t>
          </a:r>
          <a:r>
            <a:rPr lang="en-US" b="1" dirty="0"/>
            <a:t>support it with reasons and examples</a:t>
          </a:r>
          <a:r>
            <a:rPr lang="en-US" dirty="0"/>
            <a:t>.</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5C0D698D-DEAC-4D92-B351-E81CC2D36A8F}" type="pres">
      <dgm:prSet presAssocID="{57730ADD-D459-4988-B1E8-557A5EA7E87D}" presName="Name0" presStyleCnt="0">
        <dgm:presLayoutVars>
          <dgm:dir/>
          <dgm:resizeHandles val="exact"/>
        </dgm:presLayoutVars>
      </dgm:prSet>
      <dgm:spPr/>
    </dgm:pt>
    <dgm:pt modelId="{13C660E7-CAAB-4B26-BB83-5A89970F5F2C}" type="pres">
      <dgm:prSet presAssocID="{124D13BE-4E6D-4FA5-841A-10AB82B59CCE}" presName="composite" presStyleCnt="0"/>
      <dgm:spPr/>
    </dgm:pt>
    <dgm:pt modelId="{6A4B58A6-F629-4315-B2E2-DA7425DB525F}" type="pres">
      <dgm:prSet presAssocID="{124D13BE-4E6D-4FA5-841A-10AB82B59CCE}" presName="rect1" presStyleLbl="trAlignAcc1" presStyleIdx="0" presStyleCnt="1">
        <dgm:presLayoutVars>
          <dgm:bulletEnabled val="1"/>
        </dgm:presLayoutVars>
      </dgm:prSet>
      <dgm:spPr/>
    </dgm:pt>
    <dgm:pt modelId="{4790961B-15E9-41AA-88AC-251C97C58D58}" type="pres">
      <dgm:prSet presAssocID="{124D13BE-4E6D-4FA5-841A-10AB82B59CCE}" presName="rect2" presStyleLbl="fgImgPlace1" presStyleIdx="0" presStyleCnt="1"/>
      <dgm:spPr/>
    </dgm:pt>
  </dgm:ptLst>
  <dgm:cxnLst>
    <dgm:cxn modelId="{DA4E0351-0A53-43AD-BB43-2001D680A2CF}" type="presOf" srcId="{57730ADD-D459-4988-B1E8-557A5EA7E87D}" destId="{5C0D698D-DEAC-4D92-B351-E81CC2D36A8F}" srcOrd="0" destOrd="0" presId="urn:microsoft.com/office/officeart/2008/layout/PictureStrips"/>
    <dgm:cxn modelId="{CD8B3F7E-F068-4C53-869D-0D64935596C3}" srcId="{57730ADD-D459-4988-B1E8-557A5EA7E87D}" destId="{124D13BE-4E6D-4FA5-841A-10AB82B59CCE}" srcOrd="0" destOrd="0" parTransId="{4C13B3E7-8518-4117-9626-8C1552D8D533}" sibTransId="{0EDE6B5B-9A36-4C55-BB72-6D186C63F935}"/>
    <dgm:cxn modelId="{E3580A8E-EAFA-42CC-9BC8-6B9EB8E66209}" type="presOf" srcId="{124D13BE-4E6D-4FA5-841A-10AB82B59CCE}" destId="{6A4B58A6-F629-4315-B2E2-DA7425DB525F}" srcOrd="0" destOrd="0" presId="urn:microsoft.com/office/officeart/2008/layout/PictureStrips"/>
    <dgm:cxn modelId="{53F40184-3C33-4854-A3E6-D633D4823879}" type="presParOf" srcId="{5C0D698D-DEAC-4D92-B351-E81CC2D36A8F}" destId="{13C660E7-CAAB-4B26-BB83-5A89970F5F2C}" srcOrd="0" destOrd="0" presId="urn:microsoft.com/office/officeart/2008/layout/PictureStrips"/>
    <dgm:cxn modelId="{D63A0334-14C3-42F9-98D5-AAD31E62FAC8}" type="presParOf" srcId="{13C660E7-CAAB-4B26-BB83-5A89970F5F2C}" destId="{6A4B58A6-F629-4315-B2E2-DA7425DB525F}" srcOrd="0" destOrd="0" presId="urn:microsoft.com/office/officeart/2008/layout/PictureStrips"/>
    <dgm:cxn modelId="{F76439B2-13F1-4134-97F6-27856BFAC629}" type="presParOf" srcId="{13C660E7-CAAB-4B26-BB83-5A89970F5F2C}" destId="{4790961B-15E9-41AA-88AC-251C97C58D58}"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dgm:spPr/>
      <dgm:t>
        <a:bodyPr/>
        <a:lstStyle/>
        <a:p>
          <a:r>
            <a:rPr lang="en-ID" dirty="0"/>
            <a:t>Sentence Templates</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5AB7AA31-707D-49D3-8526-C5B022AE2ADE}" type="doc">
      <dgm:prSet loTypeId="urn:microsoft.com/office/officeart/2008/layout/LinedList" loCatId="list" qsTypeId="urn:microsoft.com/office/officeart/2005/8/quickstyle/simple1" qsCatId="simple" csTypeId="urn:microsoft.com/office/officeart/2005/8/colors/accent0_1" csCatId="mainScheme" phldr="1"/>
      <dgm:spPr/>
      <dgm:t>
        <a:bodyPr/>
        <a:lstStyle/>
        <a:p>
          <a:endParaRPr lang="en-ID"/>
        </a:p>
      </dgm:t>
    </dgm:pt>
    <dgm:pt modelId="{5B20E025-49D6-4737-BBBE-A8D52A24D4B1}">
      <dgm:prSet phldrT="[Text]" phldr="0"/>
      <dgm:spPr/>
      <dgm:t>
        <a:bodyPr/>
        <a:lstStyle/>
        <a:p>
          <a:r>
            <a:rPr lang="en-US" dirty="0"/>
            <a:t>For restating the main idea:</a:t>
          </a:r>
          <a:endParaRPr lang="en-ID" dirty="0"/>
        </a:p>
      </dgm:t>
    </dgm:pt>
    <dgm:pt modelId="{F3F01C28-8BC0-433A-9C7B-73F530DE85A8}" type="parTrans" cxnId="{C349B25B-6057-41AF-AF1A-5011155CB65B}">
      <dgm:prSet/>
      <dgm:spPr/>
      <dgm:t>
        <a:bodyPr/>
        <a:lstStyle/>
        <a:p>
          <a:endParaRPr lang="en-ID"/>
        </a:p>
      </dgm:t>
    </dgm:pt>
    <dgm:pt modelId="{2B5FA691-75D2-4078-9BF4-4613E18447D3}" type="sibTrans" cxnId="{C349B25B-6057-41AF-AF1A-5011155CB65B}">
      <dgm:prSet/>
      <dgm:spPr/>
      <dgm:t>
        <a:bodyPr/>
        <a:lstStyle/>
        <a:p>
          <a:endParaRPr lang="en-ID"/>
        </a:p>
      </dgm:t>
    </dgm:pt>
    <dgm:pt modelId="{513D1A4C-71A8-4106-83EB-C71CAB029EE6}">
      <dgm:prSet phldrT="[Text]"/>
      <dgm:spPr/>
      <dgm:t>
        <a:bodyPr/>
        <a:lstStyle/>
        <a:p>
          <a:r>
            <a:rPr lang="en-US" dirty="0"/>
            <a:t>"Clearly, [restate main point in different words].“</a:t>
          </a:r>
          <a:endParaRPr lang="en-ID" dirty="0"/>
        </a:p>
      </dgm:t>
    </dgm:pt>
    <dgm:pt modelId="{26C8C32C-83A3-4204-9BC2-5FD48606482B}" type="parTrans" cxnId="{0236A811-0AB7-4A24-A4FF-3343F26643CA}">
      <dgm:prSet/>
      <dgm:spPr/>
      <dgm:t>
        <a:bodyPr/>
        <a:lstStyle/>
        <a:p>
          <a:endParaRPr lang="en-ID"/>
        </a:p>
      </dgm:t>
    </dgm:pt>
    <dgm:pt modelId="{DF502425-5F56-49B5-95A5-72C077529AD0}" type="sibTrans" cxnId="{0236A811-0AB7-4A24-A4FF-3343F26643CA}">
      <dgm:prSet/>
      <dgm:spPr/>
      <dgm:t>
        <a:bodyPr/>
        <a:lstStyle/>
        <a:p>
          <a:endParaRPr lang="en-ID"/>
        </a:p>
      </dgm:t>
    </dgm:pt>
    <dgm:pt modelId="{F05687D4-E8FE-40B4-9D40-55C6A3B7A06D}">
      <dgm:prSet phldrT="[Text]"/>
      <dgm:spPr/>
      <dgm:t>
        <a:bodyPr/>
        <a:lstStyle/>
        <a:p>
          <a:r>
            <a:rPr lang="en-US" dirty="0"/>
            <a:t>"Thus, [main idea] remains [important/essential/beneficial]."</a:t>
          </a:r>
          <a:endParaRPr lang="en-ID" dirty="0"/>
        </a:p>
      </dgm:t>
    </dgm:pt>
    <dgm:pt modelId="{3B3CEAB6-503D-423F-8443-1AE7D543D887}" type="parTrans" cxnId="{16EBA1E3-C188-469C-8116-7CEBB66E23FD}">
      <dgm:prSet/>
      <dgm:spPr/>
      <dgm:t>
        <a:bodyPr/>
        <a:lstStyle/>
        <a:p>
          <a:endParaRPr lang="en-ID"/>
        </a:p>
      </dgm:t>
    </dgm:pt>
    <dgm:pt modelId="{A7C70DA2-D250-42A8-AD47-DC9C995936B3}" type="sibTrans" cxnId="{16EBA1E3-C188-469C-8116-7CEBB66E23FD}">
      <dgm:prSet/>
      <dgm:spPr/>
      <dgm:t>
        <a:bodyPr/>
        <a:lstStyle/>
        <a:p>
          <a:endParaRPr lang="en-ID"/>
        </a:p>
      </dgm:t>
    </dgm:pt>
    <dgm:pt modelId="{F5ECF01B-462D-4921-8AAF-65A5855663B7}">
      <dgm:prSet phldrT="[Text]"/>
      <dgm:spPr/>
      <dgm:t>
        <a:bodyPr/>
        <a:lstStyle/>
        <a:p>
          <a:r>
            <a:rPr lang="en-US" dirty="0"/>
            <a:t>"It is evident that [paraphrase of topic sentence]."</a:t>
          </a:r>
          <a:endParaRPr lang="en-ID" dirty="0"/>
        </a:p>
      </dgm:t>
    </dgm:pt>
    <dgm:pt modelId="{F171A2B9-8568-46D6-9F69-9F909018045D}" type="parTrans" cxnId="{D0C7CBB0-CE3B-4EDD-9F3C-3AC5B95C4625}">
      <dgm:prSet/>
      <dgm:spPr/>
      <dgm:t>
        <a:bodyPr/>
        <a:lstStyle/>
        <a:p>
          <a:endParaRPr lang="en-ID"/>
        </a:p>
      </dgm:t>
    </dgm:pt>
    <dgm:pt modelId="{27399801-8485-4B4B-A51B-A9343FC60542}" type="sibTrans" cxnId="{D0C7CBB0-CE3B-4EDD-9F3C-3AC5B95C4625}">
      <dgm:prSet/>
      <dgm:spPr/>
      <dgm:t>
        <a:bodyPr/>
        <a:lstStyle/>
        <a:p>
          <a:endParaRPr lang="en-ID"/>
        </a:p>
      </dgm:t>
    </dgm:pt>
    <dgm:pt modelId="{AF904D6E-9D64-40E9-A43C-49E235C38998}">
      <dgm:prSet phldrT="[Text]"/>
      <dgm:spPr/>
      <dgm:t>
        <a:bodyPr/>
        <a:lstStyle/>
        <a:p>
          <a:r>
            <a:rPr lang="en-US" dirty="0"/>
            <a:t>"This demonstrates that [main claim]."</a:t>
          </a:r>
        </a:p>
        <a:p>
          <a:endParaRPr lang="en-ID" dirty="0"/>
        </a:p>
      </dgm:t>
    </dgm:pt>
    <dgm:pt modelId="{676CFF2C-CE7C-4E69-9F8B-B56880A0EBCD}" type="parTrans" cxnId="{7453153A-F159-4FE4-BF14-C5A5B86683D2}">
      <dgm:prSet/>
      <dgm:spPr/>
      <dgm:t>
        <a:bodyPr/>
        <a:lstStyle/>
        <a:p>
          <a:endParaRPr lang="en-ID"/>
        </a:p>
      </dgm:t>
    </dgm:pt>
    <dgm:pt modelId="{54F7EFDC-C227-4B1F-8A91-381A27D3381E}" type="sibTrans" cxnId="{7453153A-F159-4FE4-BF14-C5A5B86683D2}">
      <dgm:prSet/>
      <dgm:spPr/>
      <dgm:t>
        <a:bodyPr/>
        <a:lstStyle/>
        <a:p>
          <a:endParaRPr lang="en-ID"/>
        </a:p>
      </dgm:t>
    </dgm:pt>
    <dgm:pt modelId="{77FC3F56-01E3-4C59-9F10-8A4AFDAEB869}" type="pres">
      <dgm:prSet presAssocID="{5AB7AA31-707D-49D3-8526-C5B022AE2ADE}" presName="vert0" presStyleCnt="0">
        <dgm:presLayoutVars>
          <dgm:dir/>
          <dgm:animOne val="branch"/>
          <dgm:animLvl val="lvl"/>
        </dgm:presLayoutVars>
      </dgm:prSet>
      <dgm:spPr/>
    </dgm:pt>
    <dgm:pt modelId="{BDD21868-77D9-4D9F-9B8E-6D732093313D}" type="pres">
      <dgm:prSet presAssocID="{5B20E025-49D6-4737-BBBE-A8D52A24D4B1}" presName="thickLine" presStyleLbl="alignNode1" presStyleIdx="0" presStyleCnt="1"/>
      <dgm:spPr/>
    </dgm:pt>
    <dgm:pt modelId="{2AF50DE1-64D6-4800-8CFC-193F967E8299}" type="pres">
      <dgm:prSet presAssocID="{5B20E025-49D6-4737-BBBE-A8D52A24D4B1}" presName="horz1" presStyleCnt="0"/>
      <dgm:spPr/>
    </dgm:pt>
    <dgm:pt modelId="{72A2F7EF-296C-4661-9C59-E9C31E087344}" type="pres">
      <dgm:prSet presAssocID="{5B20E025-49D6-4737-BBBE-A8D52A24D4B1}" presName="tx1" presStyleLbl="revTx" presStyleIdx="0" presStyleCnt="5"/>
      <dgm:spPr/>
    </dgm:pt>
    <dgm:pt modelId="{CDCD6B05-7E1E-4FAB-99A4-ADBCA9850D2C}" type="pres">
      <dgm:prSet presAssocID="{5B20E025-49D6-4737-BBBE-A8D52A24D4B1}" presName="vert1" presStyleCnt="0"/>
      <dgm:spPr/>
    </dgm:pt>
    <dgm:pt modelId="{601FAF08-9478-47DB-B110-B73BE0810C67}" type="pres">
      <dgm:prSet presAssocID="{513D1A4C-71A8-4106-83EB-C71CAB029EE6}" presName="vertSpace2a" presStyleCnt="0"/>
      <dgm:spPr/>
    </dgm:pt>
    <dgm:pt modelId="{377074B6-AEE9-4016-B01A-BDE26D8E4468}" type="pres">
      <dgm:prSet presAssocID="{513D1A4C-71A8-4106-83EB-C71CAB029EE6}" presName="horz2" presStyleCnt="0"/>
      <dgm:spPr/>
    </dgm:pt>
    <dgm:pt modelId="{4D717CF3-FCA5-43F5-ACFA-8C45BCB94D94}" type="pres">
      <dgm:prSet presAssocID="{513D1A4C-71A8-4106-83EB-C71CAB029EE6}" presName="horzSpace2" presStyleCnt="0"/>
      <dgm:spPr/>
    </dgm:pt>
    <dgm:pt modelId="{C814E84B-E644-4570-B1F2-6B28CB6392E0}" type="pres">
      <dgm:prSet presAssocID="{513D1A4C-71A8-4106-83EB-C71CAB029EE6}" presName="tx2" presStyleLbl="revTx" presStyleIdx="1" presStyleCnt="5"/>
      <dgm:spPr/>
    </dgm:pt>
    <dgm:pt modelId="{93999254-F787-41B2-9BEA-22E3A111E5E3}" type="pres">
      <dgm:prSet presAssocID="{513D1A4C-71A8-4106-83EB-C71CAB029EE6}" presName="vert2" presStyleCnt="0"/>
      <dgm:spPr/>
    </dgm:pt>
    <dgm:pt modelId="{DE5D8735-759D-41D7-A936-17A1B45EA46B}" type="pres">
      <dgm:prSet presAssocID="{513D1A4C-71A8-4106-83EB-C71CAB029EE6}" presName="thinLine2b" presStyleLbl="callout" presStyleIdx="0" presStyleCnt="4"/>
      <dgm:spPr/>
    </dgm:pt>
    <dgm:pt modelId="{5D705B67-FC96-4632-8F88-FD9B9B5AC3B5}" type="pres">
      <dgm:prSet presAssocID="{513D1A4C-71A8-4106-83EB-C71CAB029EE6}" presName="vertSpace2b" presStyleCnt="0"/>
      <dgm:spPr/>
    </dgm:pt>
    <dgm:pt modelId="{A32E4732-FDE9-4939-831B-0EE621D529CE}" type="pres">
      <dgm:prSet presAssocID="{F05687D4-E8FE-40B4-9D40-55C6A3B7A06D}" presName="horz2" presStyleCnt="0"/>
      <dgm:spPr/>
    </dgm:pt>
    <dgm:pt modelId="{F90E862C-9F00-4CA1-AB0E-A308F687360E}" type="pres">
      <dgm:prSet presAssocID="{F05687D4-E8FE-40B4-9D40-55C6A3B7A06D}" presName="horzSpace2" presStyleCnt="0"/>
      <dgm:spPr/>
    </dgm:pt>
    <dgm:pt modelId="{D73ABD30-EE9A-4AF8-978C-41D93B7A7D20}" type="pres">
      <dgm:prSet presAssocID="{F05687D4-E8FE-40B4-9D40-55C6A3B7A06D}" presName="tx2" presStyleLbl="revTx" presStyleIdx="2" presStyleCnt="5"/>
      <dgm:spPr/>
    </dgm:pt>
    <dgm:pt modelId="{A640FB35-DF4D-4AA8-BA71-EC8028A02A33}" type="pres">
      <dgm:prSet presAssocID="{F05687D4-E8FE-40B4-9D40-55C6A3B7A06D}" presName="vert2" presStyleCnt="0"/>
      <dgm:spPr/>
    </dgm:pt>
    <dgm:pt modelId="{D86962C2-E6A8-4357-BDA6-6750E6466734}" type="pres">
      <dgm:prSet presAssocID="{F05687D4-E8FE-40B4-9D40-55C6A3B7A06D}" presName="thinLine2b" presStyleLbl="callout" presStyleIdx="1" presStyleCnt="4"/>
      <dgm:spPr/>
    </dgm:pt>
    <dgm:pt modelId="{D9D4DDEE-8B23-42C7-81D5-116D8B47C10A}" type="pres">
      <dgm:prSet presAssocID="{F05687D4-E8FE-40B4-9D40-55C6A3B7A06D}" presName="vertSpace2b" presStyleCnt="0"/>
      <dgm:spPr/>
    </dgm:pt>
    <dgm:pt modelId="{11277A6A-31A9-4617-BB45-3122FF087A5C}" type="pres">
      <dgm:prSet presAssocID="{F5ECF01B-462D-4921-8AAF-65A5855663B7}" presName="horz2" presStyleCnt="0"/>
      <dgm:spPr/>
    </dgm:pt>
    <dgm:pt modelId="{DCDCFADF-0E21-461E-87AE-B21BABCD093E}" type="pres">
      <dgm:prSet presAssocID="{F5ECF01B-462D-4921-8AAF-65A5855663B7}" presName="horzSpace2" presStyleCnt="0"/>
      <dgm:spPr/>
    </dgm:pt>
    <dgm:pt modelId="{29D7DBD1-22E7-400B-997E-F9C1E25FBA69}" type="pres">
      <dgm:prSet presAssocID="{F5ECF01B-462D-4921-8AAF-65A5855663B7}" presName="tx2" presStyleLbl="revTx" presStyleIdx="3" presStyleCnt="5"/>
      <dgm:spPr/>
    </dgm:pt>
    <dgm:pt modelId="{32CF88F2-D09B-4BCE-9AD7-952B818F207E}" type="pres">
      <dgm:prSet presAssocID="{F5ECF01B-462D-4921-8AAF-65A5855663B7}" presName="vert2" presStyleCnt="0"/>
      <dgm:spPr/>
    </dgm:pt>
    <dgm:pt modelId="{C4C784E5-E810-4D8A-8248-C9E96FF6C52D}" type="pres">
      <dgm:prSet presAssocID="{F5ECF01B-462D-4921-8AAF-65A5855663B7}" presName="thinLine2b" presStyleLbl="callout" presStyleIdx="2" presStyleCnt="4"/>
      <dgm:spPr/>
    </dgm:pt>
    <dgm:pt modelId="{D461E0BA-FC4A-4FCB-8E32-28284AFEA2AD}" type="pres">
      <dgm:prSet presAssocID="{F5ECF01B-462D-4921-8AAF-65A5855663B7}" presName="vertSpace2b" presStyleCnt="0"/>
      <dgm:spPr/>
    </dgm:pt>
    <dgm:pt modelId="{F8E07A12-E979-4303-8BE3-0D6E249988F1}" type="pres">
      <dgm:prSet presAssocID="{AF904D6E-9D64-40E9-A43C-49E235C38998}" presName="horz2" presStyleCnt="0"/>
      <dgm:spPr/>
    </dgm:pt>
    <dgm:pt modelId="{CC8EA935-DC7D-4775-9EB5-E30F35460911}" type="pres">
      <dgm:prSet presAssocID="{AF904D6E-9D64-40E9-A43C-49E235C38998}" presName="horzSpace2" presStyleCnt="0"/>
      <dgm:spPr/>
    </dgm:pt>
    <dgm:pt modelId="{C8F6D8EA-1A94-4265-AF8D-5A1CA50F1A28}" type="pres">
      <dgm:prSet presAssocID="{AF904D6E-9D64-40E9-A43C-49E235C38998}" presName="tx2" presStyleLbl="revTx" presStyleIdx="4" presStyleCnt="5"/>
      <dgm:spPr/>
    </dgm:pt>
    <dgm:pt modelId="{FF418396-5E52-4E2C-9B75-CF8427C8E7F4}" type="pres">
      <dgm:prSet presAssocID="{AF904D6E-9D64-40E9-A43C-49E235C38998}" presName="vert2" presStyleCnt="0"/>
      <dgm:spPr/>
    </dgm:pt>
    <dgm:pt modelId="{90031608-5C7A-4154-B340-C4BBBDC0B8CF}" type="pres">
      <dgm:prSet presAssocID="{AF904D6E-9D64-40E9-A43C-49E235C38998}" presName="thinLine2b" presStyleLbl="callout" presStyleIdx="3" presStyleCnt="4"/>
      <dgm:spPr/>
    </dgm:pt>
    <dgm:pt modelId="{F70EE17C-7C94-437F-BB8A-1F62312AAFD7}" type="pres">
      <dgm:prSet presAssocID="{AF904D6E-9D64-40E9-A43C-49E235C38998}" presName="vertSpace2b" presStyleCnt="0"/>
      <dgm:spPr/>
    </dgm:pt>
  </dgm:ptLst>
  <dgm:cxnLst>
    <dgm:cxn modelId="{0236A811-0AB7-4A24-A4FF-3343F26643CA}" srcId="{5B20E025-49D6-4737-BBBE-A8D52A24D4B1}" destId="{513D1A4C-71A8-4106-83EB-C71CAB029EE6}" srcOrd="0" destOrd="0" parTransId="{26C8C32C-83A3-4204-9BC2-5FD48606482B}" sibTransId="{DF502425-5F56-49B5-95A5-72C077529AD0}"/>
    <dgm:cxn modelId="{7453153A-F159-4FE4-BF14-C5A5B86683D2}" srcId="{5B20E025-49D6-4737-BBBE-A8D52A24D4B1}" destId="{AF904D6E-9D64-40E9-A43C-49E235C38998}" srcOrd="3" destOrd="0" parTransId="{676CFF2C-CE7C-4E69-9F8B-B56880A0EBCD}" sibTransId="{54F7EFDC-C227-4B1F-8A91-381A27D3381E}"/>
    <dgm:cxn modelId="{C349B25B-6057-41AF-AF1A-5011155CB65B}" srcId="{5AB7AA31-707D-49D3-8526-C5B022AE2ADE}" destId="{5B20E025-49D6-4737-BBBE-A8D52A24D4B1}" srcOrd="0" destOrd="0" parTransId="{F3F01C28-8BC0-433A-9C7B-73F530DE85A8}" sibTransId="{2B5FA691-75D2-4078-9BF4-4613E18447D3}"/>
    <dgm:cxn modelId="{3EFB05AB-7EA9-43EF-9768-625151890558}" type="presOf" srcId="{513D1A4C-71A8-4106-83EB-C71CAB029EE6}" destId="{C814E84B-E644-4570-B1F2-6B28CB6392E0}" srcOrd="0" destOrd="0" presId="urn:microsoft.com/office/officeart/2008/layout/LinedList"/>
    <dgm:cxn modelId="{D0C7CBB0-CE3B-4EDD-9F3C-3AC5B95C4625}" srcId="{5B20E025-49D6-4737-BBBE-A8D52A24D4B1}" destId="{F5ECF01B-462D-4921-8AAF-65A5855663B7}" srcOrd="2" destOrd="0" parTransId="{F171A2B9-8568-46D6-9F69-9F909018045D}" sibTransId="{27399801-8485-4B4B-A51B-A9343FC60542}"/>
    <dgm:cxn modelId="{6DBD43BC-1087-4D5F-8DA4-B6830E7D5436}" type="presOf" srcId="{F5ECF01B-462D-4921-8AAF-65A5855663B7}" destId="{29D7DBD1-22E7-400B-997E-F9C1E25FBA69}" srcOrd="0" destOrd="0" presId="urn:microsoft.com/office/officeart/2008/layout/LinedList"/>
    <dgm:cxn modelId="{14EFB8CA-278F-4F55-A210-6F327904552D}" type="presOf" srcId="{F05687D4-E8FE-40B4-9D40-55C6A3B7A06D}" destId="{D73ABD30-EE9A-4AF8-978C-41D93B7A7D20}" srcOrd="0" destOrd="0" presId="urn:microsoft.com/office/officeart/2008/layout/LinedList"/>
    <dgm:cxn modelId="{16EBA1E3-C188-469C-8116-7CEBB66E23FD}" srcId="{5B20E025-49D6-4737-BBBE-A8D52A24D4B1}" destId="{F05687D4-E8FE-40B4-9D40-55C6A3B7A06D}" srcOrd="1" destOrd="0" parTransId="{3B3CEAB6-503D-423F-8443-1AE7D543D887}" sibTransId="{A7C70DA2-D250-42A8-AD47-DC9C995936B3}"/>
    <dgm:cxn modelId="{B61E12E7-3820-481E-9ACE-0FFCDD9FB66C}" type="presOf" srcId="{AF904D6E-9D64-40E9-A43C-49E235C38998}" destId="{C8F6D8EA-1A94-4265-AF8D-5A1CA50F1A28}" srcOrd="0" destOrd="0" presId="urn:microsoft.com/office/officeart/2008/layout/LinedList"/>
    <dgm:cxn modelId="{37A3DCED-97D9-4808-AA84-3B5D0879D525}" type="presOf" srcId="{5AB7AA31-707D-49D3-8526-C5B022AE2ADE}" destId="{77FC3F56-01E3-4C59-9F10-8A4AFDAEB869}" srcOrd="0" destOrd="0" presId="urn:microsoft.com/office/officeart/2008/layout/LinedList"/>
    <dgm:cxn modelId="{240547FE-CA92-4DAB-9515-DDA0061E854A}" type="presOf" srcId="{5B20E025-49D6-4737-BBBE-A8D52A24D4B1}" destId="{72A2F7EF-296C-4661-9C59-E9C31E087344}" srcOrd="0" destOrd="0" presId="urn:microsoft.com/office/officeart/2008/layout/LinedList"/>
    <dgm:cxn modelId="{0C9D22B5-5857-4C25-B27E-555E7C6B02D2}" type="presParOf" srcId="{77FC3F56-01E3-4C59-9F10-8A4AFDAEB869}" destId="{BDD21868-77D9-4D9F-9B8E-6D732093313D}" srcOrd="0" destOrd="0" presId="urn:microsoft.com/office/officeart/2008/layout/LinedList"/>
    <dgm:cxn modelId="{D2F2056A-BFF0-49B4-A712-44D53F86DE5A}" type="presParOf" srcId="{77FC3F56-01E3-4C59-9F10-8A4AFDAEB869}" destId="{2AF50DE1-64D6-4800-8CFC-193F967E8299}" srcOrd="1" destOrd="0" presId="urn:microsoft.com/office/officeart/2008/layout/LinedList"/>
    <dgm:cxn modelId="{F9C5FCD0-3A26-4A1F-A2B4-57BD112F0B73}" type="presParOf" srcId="{2AF50DE1-64D6-4800-8CFC-193F967E8299}" destId="{72A2F7EF-296C-4661-9C59-E9C31E087344}" srcOrd="0" destOrd="0" presId="urn:microsoft.com/office/officeart/2008/layout/LinedList"/>
    <dgm:cxn modelId="{532DC0A4-7AFA-4A68-924D-822169DB5225}" type="presParOf" srcId="{2AF50DE1-64D6-4800-8CFC-193F967E8299}" destId="{CDCD6B05-7E1E-4FAB-99A4-ADBCA9850D2C}" srcOrd="1" destOrd="0" presId="urn:microsoft.com/office/officeart/2008/layout/LinedList"/>
    <dgm:cxn modelId="{4B620EE4-D94F-4918-9D8B-7C3C9D543FF7}" type="presParOf" srcId="{CDCD6B05-7E1E-4FAB-99A4-ADBCA9850D2C}" destId="{601FAF08-9478-47DB-B110-B73BE0810C67}" srcOrd="0" destOrd="0" presId="urn:microsoft.com/office/officeart/2008/layout/LinedList"/>
    <dgm:cxn modelId="{B37039BC-F4D1-4853-BA1F-07D41B8688DC}" type="presParOf" srcId="{CDCD6B05-7E1E-4FAB-99A4-ADBCA9850D2C}" destId="{377074B6-AEE9-4016-B01A-BDE26D8E4468}" srcOrd="1" destOrd="0" presId="urn:microsoft.com/office/officeart/2008/layout/LinedList"/>
    <dgm:cxn modelId="{514E0527-DA7C-477A-8C45-1529D8CD1B6B}" type="presParOf" srcId="{377074B6-AEE9-4016-B01A-BDE26D8E4468}" destId="{4D717CF3-FCA5-43F5-ACFA-8C45BCB94D94}" srcOrd="0" destOrd="0" presId="urn:microsoft.com/office/officeart/2008/layout/LinedList"/>
    <dgm:cxn modelId="{EA020B47-2FEC-48A2-94EA-21DD881F3F2E}" type="presParOf" srcId="{377074B6-AEE9-4016-B01A-BDE26D8E4468}" destId="{C814E84B-E644-4570-B1F2-6B28CB6392E0}" srcOrd="1" destOrd="0" presId="urn:microsoft.com/office/officeart/2008/layout/LinedList"/>
    <dgm:cxn modelId="{554A7F48-9A79-4271-B99C-43DF8F4A2B93}" type="presParOf" srcId="{377074B6-AEE9-4016-B01A-BDE26D8E4468}" destId="{93999254-F787-41B2-9BEA-22E3A111E5E3}" srcOrd="2" destOrd="0" presId="urn:microsoft.com/office/officeart/2008/layout/LinedList"/>
    <dgm:cxn modelId="{F08860BD-E9B6-4A91-9568-08679FF64418}" type="presParOf" srcId="{CDCD6B05-7E1E-4FAB-99A4-ADBCA9850D2C}" destId="{DE5D8735-759D-41D7-A936-17A1B45EA46B}" srcOrd="2" destOrd="0" presId="urn:microsoft.com/office/officeart/2008/layout/LinedList"/>
    <dgm:cxn modelId="{AA7DBC3D-5C95-4EA3-8BD0-DAAD06D2B2C6}" type="presParOf" srcId="{CDCD6B05-7E1E-4FAB-99A4-ADBCA9850D2C}" destId="{5D705B67-FC96-4632-8F88-FD9B9B5AC3B5}" srcOrd="3" destOrd="0" presId="urn:microsoft.com/office/officeart/2008/layout/LinedList"/>
    <dgm:cxn modelId="{24BB7099-0874-463C-B25B-F7626309E7C5}" type="presParOf" srcId="{CDCD6B05-7E1E-4FAB-99A4-ADBCA9850D2C}" destId="{A32E4732-FDE9-4939-831B-0EE621D529CE}" srcOrd="4" destOrd="0" presId="urn:microsoft.com/office/officeart/2008/layout/LinedList"/>
    <dgm:cxn modelId="{F16A532F-0683-4555-BD2E-C5CAE34ED0FB}" type="presParOf" srcId="{A32E4732-FDE9-4939-831B-0EE621D529CE}" destId="{F90E862C-9F00-4CA1-AB0E-A308F687360E}" srcOrd="0" destOrd="0" presId="urn:microsoft.com/office/officeart/2008/layout/LinedList"/>
    <dgm:cxn modelId="{C5CF504D-7498-4388-9914-7E8F12480E4C}" type="presParOf" srcId="{A32E4732-FDE9-4939-831B-0EE621D529CE}" destId="{D73ABD30-EE9A-4AF8-978C-41D93B7A7D20}" srcOrd="1" destOrd="0" presId="urn:microsoft.com/office/officeart/2008/layout/LinedList"/>
    <dgm:cxn modelId="{2A388CC8-F3FE-4DEF-9F21-BE64A1300DAC}" type="presParOf" srcId="{A32E4732-FDE9-4939-831B-0EE621D529CE}" destId="{A640FB35-DF4D-4AA8-BA71-EC8028A02A33}" srcOrd="2" destOrd="0" presId="urn:microsoft.com/office/officeart/2008/layout/LinedList"/>
    <dgm:cxn modelId="{B3E2A0C3-DB41-482F-82A3-AD52AAC60C6C}" type="presParOf" srcId="{CDCD6B05-7E1E-4FAB-99A4-ADBCA9850D2C}" destId="{D86962C2-E6A8-4357-BDA6-6750E6466734}" srcOrd="5" destOrd="0" presId="urn:microsoft.com/office/officeart/2008/layout/LinedList"/>
    <dgm:cxn modelId="{0AB01D44-1E34-4BC7-BB75-F6E0D71A7AA7}" type="presParOf" srcId="{CDCD6B05-7E1E-4FAB-99A4-ADBCA9850D2C}" destId="{D9D4DDEE-8B23-42C7-81D5-116D8B47C10A}" srcOrd="6" destOrd="0" presId="urn:microsoft.com/office/officeart/2008/layout/LinedList"/>
    <dgm:cxn modelId="{263D8B68-11F8-47B2-AD07-4DC7F2AE1DFC}" type="presParOf" srcId="{CDCD6B05-7E1E-4FAB-99A4-ADBCA9850D2C}" destId="{11277A6A-31A9-4617-BB45-3122FF087A5C}" srcOrd="7" destOrd="0" presId="urn:microsoft.com/office/officeart/2008/layout/LinedList"/>
    <dgm:cxn modelId="{E61CFEF6-C659-4EEF-A59C-003CAA54A2DE}" type="presParOf" srcId="{11277A6A-31A9-4617-BB45-3122FF087A5C}" destId="{DCDCFADF-0E21-461E-87AE-B21BABCD093E}" srcOrd="0" destOrd="0" presId="urn:microsoft.com/office/officeart/2008/layout/LinedList"/>
    <dgm:cxn modelId="{9513ABC0-D791-4A5F-9812-209994FEE36F}" type="presParOf" srcId="{11277A6A-31A9-4617-BB45-3122FF087A5C}" destId="{29D7DBD1-22E7-400B-997E-F9C1E25FBA69}" srcOrd="1" destOrd="0" presId="urn:microsoft.com/office/officeart/2008/layout/LinedList"/>
    <dgm:cxn modelId="{062FD134-5BE4-42D2-A737-4350A5B81952}" type="presParOf" srcId="{11277A6A-31A9-4617-BB45-3122FF087A5C}" destId="{32CF88F2-D09B-4BCE-9AD7-952B818F207E}" srcOrd="2" destOrd="0" presId="urn:microsoft.com/office/officeart/2008/layout/LinedList"/>
    <dgm:cxn modelId="{FE2BAE57-BDBF-4957-9863-BD6E231A0A5C}" type="presParOf" srcId="{CDCD6B05-7E1E-4FAB-99A4-ADBCA9850D2C}" destId="{C4C784E5-E810-4D8A-8248-C9E96FF6C52D}" srcOrd="8" destOrd="0" presId="urn:microsoft.com/office/officeart/2008/layout/LinedList"/>
    <dgm:cxn modelId="{7D8AED21-9219-4306-86D9-BA33B6ECE650}" type="presParOf" srcId="{CDCD6B05-7E1E-4FAB-99A4-ADBCA9850D2C}" destId="{D461E0BA-FC4A-4FCB-8E32-28284AFEA2AD}" srcOrd="9" destOrd="0" presId="urn:microsoft.com/office/officeart/2008/layout/LinedList"/>
    <dgm:cxn modelId="{5143D1E5-8DB9-4882-9C12-9890A9DCAD80}" type="presParOf" srcId="{CDCD6B05-7E1E-4FAB-99A4-ADBCA9850D2C}" destId="{F8E07A12-E979-4303-8BE3-0D6E249988F1}" srcOrd="10" destOrd="0" presId="urn:microsoft.com/office/officeart/2008/layout/LinedList"/>
    <dgm:cxn modelId="{5E024DEE-771A-486C-9E05-90B81FB3015C}" type="presParOf" srcId="{F8E07A12-E979-4303-8BE3-0D6E249988F1}" destId="{CC8EA935-DC7D-4775-9EB5-E30F35460911}" srcOrd="0" destOrd="0" presId="urn:microsoft.com/office/officeart/2008/layout/LinedList"/>
    <dgm:cxn modelId="{DDEE7391-E96E-4E26-8CC3-E7AFEF58D86E}" type="presParOf" srcId="{F8E07A12-E979-4303-8BE3-0D6E249988F1}" destId="{C8F6D8EA-1A94-4265-AF8D-5A1CA50F1A28}" srcOrd="1" destOrd="0" presId="urn:microsoft.com/office/officeart/2008/layout/LinedList"/>
    <dgm:cxn modelId="{B562D6A2-57ED-4AE9-95D5-A0D50B934FDB}" type="presParOf" srcId="{F8E07A12-E979-4303-8BE3-0D6E249988F1}" destId="{FF418396-5E52-4E2C-9B75-CF8427C8E7F4}" srcOrd="2" destOrd="0" presId="urn:microsoft.com/office/officeart/2008/layout/LinedList"/>
    <dgm:cxn modelId="{6526B22B-794A-443D-A0EC-7D987F64D1B5}" type="presParOf" srcId="{CDCD6B05-7E1E-4FAB-99A4-ADBCA9850D2C}" destId="{90031608-5C7A-4154-B340-C4BBBDC0B8CF}" srcOrd="11" destOrd="0" presId="urn:microsoft.com/office/officeart/2008/layout/LinedList"/>
    <dgm:cxn modelId="{3FCF5DE8-286E-40FF-835A-06DAE8298C9E}" type="presParOf" srcId="{CDCD6B05-7E1E-4FAB-99A4-ADBCA9850D2C}" destId="{F70EE17C-7C94-437F-BB8A-1F62312AAFD7}" srcOrd="12"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dgm:spPr/>
      <dgm:t>
        <a:bodyPr/>
        <a:lstStyle/>
        <a:p>
          <a:r>
            <a:rPr lang="en-US" b="1" dirty="0">
              <a:solidFill>
                <a:srgbClr val="1791E8"/>
              </a:solidFill>
              <a:latin typeface="Arial" pitchFamily="34" charset="0"/>
              <a:ea typeface="Arial" pitchFamily="34" charset="-122"/>
              <a:cs typeface="Arial" pitchFamily="34" charset="-120"/>
            </a:rPr>
            <a:t>What Makes an Opinion Paragraph Effective?</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AF929CDF-4F56-48C6-A0A6-D75190E7F28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D"/>
        </a:p>
      </dgm:t>
    </dgm:pt>
    <dgm:pt modelId="{384247BF-7C41-4F8B-AB06-662A39EB18DB}">
      <dgm:prSet phldrT="[Text]"/>
      <dgm:spPr/>
      <dgm:t>
        <a:bodyPr/>
        <a:lstStyle/>
        <a:p>
          <a:r>
            <a:rPr lang="en-US" dirty="0"/>
            <a:t>Clear and Specific</a:t>
          </a:r>
          <a:endParaRPr lang="en-ID" dirty="0"/>
        </a:p>
      </dgm:t>
    </dgm:pt>
    <dgm:pt modelId="{49C8A0C6-6FE6-41C2-8EB8-06E132705A26}" type="parTrans" cxnId="{7812BB6C-CFDC-45EC-9884-9A0EC51AEA6A}">
      <dgm:prSet/>
      <dgm:spPr/>
      <dgm:t>
        <a:bodyPr/>
        <a:lstStyle/>
        <a:p>
          <a:endParaRPr lang="en-ID"/>
        </a:p>
      </dgm:t>
    </dgm:pt>
    <dgm:pt modelId="{F7DB705B-807D-4460-89FD-96CBAD4F1882}" type="sibTrans" cxnId="{7812BB6C-CFDC-45EC-9884-9A0EC51AEA6A}">
      <dgm:prSet/>
      <dgm:spPr/>
      <dgm:t>
        <a:bodyPr/>
        <a:lstStyle/>
        <a:p>
          <a:endParaRPr lang="en-ID"/>
        </a:p>
      </dgm:t>
    </dgm:pt>
    <dgm:pt modelId="{2370122F-07C6-4E0A-A875-AF58E2F8F60F}">
      <dgm:prSet phldrT="[Text]"/>
      <dgm:spPr/>
      <dgm:t>
        <a:bodyPr/>
        <a:lstStyle/>
        <a:p>
          <a:r>
            <a:rPr lang="en-US" dirty="0"/>
            <a:t>Your opinion should be direct and focused, not vague</a:t>
          </a:r>
          <a:endParaRPr lang="en-ID" dirty="0"/>
        </a:p>
      </dgm:t>
    </dgm:pt>
    <dgm:pt modelId="{DEF02FD5-0049-46B5-B738-92FEA67933AB}" type="parTrans" cxnId="{5E14A359-1DBB-4143-9957-11B152FD3C78}">
      <dgm:prSet/>
      <dgm:spPr/>
      <dgm:t>
        <a:bodyPr/>
        <a:lstStyle/>
        <a:p>
          <a:endParaRPr lang="en-ID"/>
        </a:p>
      </dgm:t>
    </dgm:pt>
    <dgm:pt modelId="{F77FDC70-11B5-4164-A9E0-FF29595EA935}" type="sibTrans" cxnId="{5E14A359-1DBB-4143-9957-11B152FD3C78}">
      <dgm:prSet/>
      <dgm:spPr/>
      <dgm:t>
        <a:bodyPr/>
        <a:lstStyle/>
        <a:p>
          <a:endParaRPr lang="en-ID"/>
        </a:p>
      </dgm:t>
    </dgm:pt>
    <dgm:pt modelId="{AA53EF0E-F8A4-46F0-A11D-295CB72DBB9D}" type="pres">
      <dgm:prSet presAssocID="{AF929CDF-4F56-48C6-A0A6-D75190E7F286}" presName="linear" presStyleCnt="0">
        <dgm:presLayoutVars>
          <dgm:animLvl val="lvl"/>
          <dgm:resizeHandles val="exact"/>
        </dgm:presLayoutVars>
      </dgm:prSet>
      <dgm:spPr/>
    </dgm:pt>
    <dgm:pt modelId="{06413E6C-4427-46B0-9C52-74F5AF8195B1}" type="pres">
      <dgm:prSet presAssocID="{384247BF-7C41-4F8B-AB06-662A39EB18DB}" presName="parentText" presStyleLbl="node1" presStyleIdx="0" presStyleCnt="1">
        <dgm:presLayoutVars>
          <dgm:chMax val="0"/>
          <dgm:bulletEnabled val="1"/>
        </dgm:presLayoutVars>
      </dgm:prSet>
      <dgm:spPr/>
    </dgm:pt>
    <dgm:pt modelId="{2025485D-E4E2-418F-84FE-2034C28D8684}" type="pres">
      <dgm:prSet presAssocID="{384247BF-7C41-4F8B-AB06-662A39EB18DB}" presName="childText" presStyleLbl="revTx" presStyleIdx="0" presStyleCnt="1">
        <dgm:presLayoutVars>
          <dgm:bulletEnabled val="1"/>
        </dgm:presLayoutVars>
      </dgm:prSet>
      <dgm:spPr/>
    </dgm:pt>
  </dgm:ptLst>
  <dgm:cxnLst>
    <dgm:cxn modelId="{9028F722-44CA-4414-AB0E-FA782D9F2B4F}" type="presOf" srcId="{384247BF-7C41-4F8B-AB06-662A39EB18DB}" destId="{06413E6C-4427-46B0-9C52-74F5AF8195B1}" srcOrd="0" destOrd="0" presId="urn:microsoft.com/office/officeart/2005/8/layout/vList2"/>
    <dgm:cxn modelId="{222EB660-EE33-4357-8A04-B6FA2195687B}" type="presOf" srcId="{AF929CDF-4F56-48C6-A0A6-D75190E7F286}" destId="{AA53EF0E-F8A4-46F0-A11D-295CB72DBB9D}" srcOrd="0" destOrd="0" presId="urn:microsoft.com/office/officeart/2005/8/layout/vList2"/>
    <dgm:cxn modelId="{7812BB6C-CFDC-45EC-9884-9A0EC51AEA6A}" srcId="{AF929CDF-4F56-48C6-A0A6-D75190E7F286}" destId="{384247BF-7C41-4F8B-AB06-662A39EB18DB}" srcOrd="0" destOrd="0" parTransId="{49C8A0C6-6FE6-41C2-8EB8-06E132705A26}" sibTransId="{F7DB705B-807D-4460-89FD-96CBAD4F1882}"/>
    <dgm:cxn modelId="{5E14A359-1DBB-4143-9957-11B152FD3C78}" srcId="{384247BF-7C41-4F8B-AB06-662A39EB18DB}" destId="{2370122F-07C6-4E0A-A875-AF58E2F8F60F}" srcOrd="0" destOrd="0" parTransId="{DEF02FD5-0049-46B5-B738-92FEA67933AB}" sibTransId="{F77FDC70-11B5-4164-A9E0-FF29595EA935}"/>
    <dgm:cxn modelId="{FAAF30B6-FA16-41FE-9AE1-532D8AA02286}" type="presOf" srcId="{2370122F-07C6-4E0A-A875-AF58E2F8F60F}" destId="{2025485D-E4E2-418F-84FE-2034C28D8684}" srcOrd="0" destOrd="0" presId="urn:microsoft.com/office/officeart/2005/8/layout/vList2"/>
    <dgm:cxn modelId="{CB968FCC-3A6B-4C07-B926-0B570146C41E}" type="presParOf" srcId="{AA53EF0E-F8A4-46F0-A11D-295CB72DBB9D}" destId="{06413E6C-4427-46B0-9C52-74F5AF8195B1}" srcOrd="0" destOrd="0" presId="urn:microsoft.com/office/officeart/2005/8/layout/vList2"/>
    <dgm:cxn modelId="{436E7AFD-A391-40F5-BC95-DAA24DAAEA5C}" type="presParOf" srcId="{AA53EF0E-F8A4-46F0-A11D-295CB72DBB9D}" destId="{2025485D-E4E2-418F-84FE-2034C28D8684}"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AF929CDF-4F56-48C6-A0A6-D75190E7F28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D"/>
        </a:p>
      </dgm:t>
    </dgm:pt>
    <dgm:pt modelId="{384247BF-7C41-4F8B-AB06-662A39EB18DB}">
      <dgm:prSet phldrT="[Text]"/>
      <dgm:spPr/>
      <dgm:t>
        <a:bodyPr/>
        <a:lstStyle/>
        <a:p>
          <a:r>
            <a:rPr lang="en-ID" dirty="0"/>
            <a:t>Well-Supported</a:t>
          </a:r>
        </a:p>
      </dgm:t>
    </dgm:pt>
    <dgm:pt modelId="{49C8A0C6-6FE6-41C2-8EB8-06E132705A26}" type="parTrans" cxnId="{7812BB6C-CFDC-45EC-9884-9A0EC51AEA6A}">
      <dgm:prSet/>
      <dgm:spPr/>
      <dgm:t>
        <a:bodyPr/>
        <a:lstStyle/>
        <a:p>
          <a:endParaRPr lang="en-ID"/>
        </a:p>
      </dgm:t>
    </dgm:pt>
    <dgm:pt modelId="{F7DB705B-807D-4460-89FD-96CBAD4F1882}" type="sibTrans" cxnId="{7812BB6C-CFDC-45EC-9884-9A0EC51AEA6A}">
      <dgm:prSet/>
      <dgm:spPr/>
      <dgm:t>
        <a:bodyPr/>
        <a:lstStyle/>
        <a:p>
          <a:endParaRPr lang="en-ID"/>
        </a:p>
      </dgm:t>
    </dgm:pt>
    <dgm:pt modelId="{2370122F-07C6-4E0A-A875-AF58E2F8F60F}">
      <dgm:prSet phldrT="[Text]"/>
      <dgm:spPr/>
      <dgm:t>
        <a:bodyPr/>
        <a:lstStyle/>
        <a:p>
          <a:r>
            <a:rPr lang="en-US" dirty="0"/>
            <a:t>Include at least 2-3 pieces of solid evidence to make your argument convincing.</a:t>
          </a:r>
          <a:endParaRPr lang="en-ID" dirty="0"/>
        </a:p>
      </dgm:t>
    </dgm:pt>
    <dgm:pt modelId="{DEF02FD5-0049-46B5-B738-92FEA67933AB}" type="parTrans" cxnId="{5E14A359-1DBB-4143-9957-11B152FD3C78}">
      <dgm:prSet/>
      <dgm:spPr/>
      <dgm:t>
        <a:bodyPr/>
        <a:lstStyle/>
        <a:p>
          <a:endParaRPr lang="en-ID"/>
        </a:p>
      </dgm:t>
    </dgm:pt>
    <dgm:pt modelId="{F77FDC70-11B5-4164-A9E0-FF29595EA935}" type="sibTrans" cxnId="{5E14A359-1DBB-4143-9957-11B152FD3C78}">
      <dgm:prSet/>
      <dgm:spPr/>
      <dgm:t>
        <a:bodyPr/>
        <a:lstStyle/>
        <a:p>
          <a:endParaRPr lang="en-ID"/>
        </a:p>
      </dgm:t>
    </dgm:pt>
    <dgm:pt modelId="{AA53EF0E-F8A4-46F0-A11D-295CB72DBB9D}" type="pres">
      <dgm:prSet presAssocID="{AF929CDF-4F56-48C6-A0A6-D75190E7F286}" presName="linear" presStyleCnt="0">
        <dgm:presLayoutVars>
          <dgm:animLvl val="lvl"/>
          <dgm:resizeHandles val="exact"/>
        </dgm:presLayoutVars>
      </dgm:prSet>
      <dgm:spPr/>
    </dgm:pt>
    <dgm:pt modelId="{06413E6C-4427-46B0-9C52-74F5AF8195B1}" type="pres">
      <dgm:prSet presAssocID="{384247BF-7C41-4F8B-AB06-662A39EB18DB}" presName="parentText" presStyleLbl="node1" presStyleIdx="0" presStyleCnt="1">
        <dgm:presLayoutVars>
          <dgm:chMax val="0"/>
          <dgm:bulletEnabled val="1"/>
        </dgm:presLayoutVars>
      </dgm:prSet>
      <dgm:spPr/>
    </dgm:pt>
    <dgm:pt modelId="{2025485D-E4E2-418F-84FE-2034C28D8684}" type="pres">
      <dgm:prSet presAssocID="{384247BF-7C41-4F8B-AB06-662A39EB18DB}" presName="childText" presStyleLbl="revTx" presStyleIdx="0" presStyleCnt="1">
        <dgm:presLayoutVars>
          <dgm:bulletEnabled val="1"/>
        </dgm:presLayoutVars>
      </dgm:prSet>
      <dgm:spPr/>
    </dgm:pt>
  </dgm:ptLst>
  <dgm:cxnLst>
    <dgm:cxn modelId="{9028F722-44CA-4414-AB0E-FA782D9F2B4F}" type="presOf" srcId="{384247BF-7C41-4F8B-AB06-662A39EB18DB}" destId="{06413E6C-4427-46B0-9C52-74F5AF8195B1}" srcOrd="0" destOrd="0" presId="urn:microsoft.com/office/officeart/2005/8/layout/vList2"/>
    <dgm:cxn modelId="{222EB660-EE33-4357-8A04-B6FA2195687B}" type="presOf" srcId="{AF929CDF-4F56-48C6-A0A6-D75190E7F286}" destId="{AA53EF0E-F8A4-46F0-A11D-295CB72DBB9D}" srcOrd="0" destOrd="0" presId="urn:microsoft.com/office/officeart/2005/8/layout/vList2"/>
    <dgm:cxn modelId="{7812BB6C-CFDC-45EC-9884-9A0EC51AEA6A}" srcId="{AF929CDF-4F56-48C6-A0A6-D75190E7F286}" destId="{384247BF-7C41-4F8B-AB06-662A39EB18DB}" srcOrd="0" destOrd="0" parTransId="{49C8A0C6-6FE6-41C2-8EB8-06E132705A26}" sibTransId="{F7DB705B-807D-4460-89FD-96CBAD4F1882}"/>
    <dgm:cxn modelId="{5E14A359-1DBB-4143-9957-11B152FD3C78}" srcId="{384247BF-7C41-4F8B-AB06-662A39EB18DB}" destId="{2370122F-07C6-4E0A-A875-AF58E2F8F60F}" srcOrd="0" destOrd="0" parTransId="{DEF02FD5-0049-46B5-B738-92FEA67933AB}" sibTransId="{F77FDC70-11B5-4164-A9E0-FF29595EA935}"/>
    <dgm:cxn modelId="{FAAF30B6-FA16-41FE-9AE1-532D8AA02286}" type="presOf" srcId="{2370122F-07C6-4E0A-A875-AF58E2F8F60F}" destId="{2025485D-E4E2-418F-84FE-2034C28D8684}" srcOrd="0" destOrd="0" presId="urn:microsoft.com/office/officeart/2005/8/layout/vList2"/>
    <dgm:cxn modelId="{CB968FCC-3A6B-4C07-B926-0B570146C41E}" type="presParOf" srcId="{AA53EF0E-F8A4-46F0-A11D-295CB72DBB9D}" destId="{06413E6C-4427-46B0-9C52-74F5AF8195B1}" srcOrd="0" destOrd="0" presId="urn:microsoft.com/office/officeart/2005/8/layout/vList2"/>
    <dgm:cxn modelId="{436E7AFD-A391-40F5-BC95-DAA24DAAEA5C}" type="presParOf" srcId="{AA53EF0E-F8A4-46F0-A11D-295CB72DBB9D}" destId="{2025485D-E4E2-418F-84FE-2034C28D8684}"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AF929CDF-4F56-48C6-A0A6-D75190E7F28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D"/>
        </a:p>
      </dgm:t>
    </dgm:pt>
    <dgm:pt modelId="{384247BF-7C41-4F8B-AB06-662A39EB18DB}">
      <dgm:prSet phldrT="[Text]"/>
      <dgm:spPr/>
      <dgm:t>
        <a:bodyPr/>
        <a:lstStyle/>
        <a:p>
          <a:r>
            <a:rPr lang="en-ID" dirty="0"/>
            <a:t>Logically Organized</a:t>
          </a:r>
        </a:p>
      </dgm:t>
    </dgm:pt>
    <dgm:pt modelId="{49C8A0C6-6FE6-41C2-8EB8-06E132705A26}" type="parTrans" cxnId="{7812BB6C-CFDC-45EC-9884-9A0EC51AEA6A}">
      <dgm:prSet/>
      <dgm:spPr/>
      <dgm:t>
        <a:bodyPr/>
        <a:lstStyle/>
        <a:p>
          <a:endParaRPr lang="en-ID"/>
        </a:p>
      </dgm:t>
    </dgm:pt>
    <dgm:pt modelId="{F7DB705B-807D-4460-89FD-96CBAD4F1882}" type="sibTrans" cxnId="{7812BB6C-CFDC-45EC-9884-9A0EC51AEA6A}">
      <dgm:prSet/>
      <dgm:spPr/>
      <dgm:t>
        <a:bodyPr/>
        <a:lstStyle/>
        <a:p>
          <a:endParaRPr lang="en-ID"/>
        </a:p>
      </dgm:t>
    </dgm:pt>
    <dgm:pt modelId="{2370122F-07C6-4E0A-A875-AF58E2F8F60F}">
      <dgm:prSet phldrT="[Text]"/>
      <dgm:spPr/>
      <dgm:t>
        <a:bodyPr/>
        <a:lstStyle/>
        <a:p>
          <a:r>
            <a:rPr lang="en-US" dirty="0"/>
            <a:t>Ideas flow clearly. Use transitions to connect thoughts smoothly.</a:t>
          </a:r>
          <a:endParaRPr lang="en-ID" dirty="0"/>
        </a:p>
      </dgm:t>
    </dgm:pt>
    <dgm:pt modelId="{DEF02FD5-0049-46B5-B738-92FEA67933AB}" type="parTrans" cxnId="{5E14A359-1DBB-4143-9957-11B152FD3C78}">
      <dgm:prSet/>
      <dgm:spPr/>
      <dgm:t>
        <a:bodyPr/>
        <a:lstStyle/>
        <a:p>
          <a:endParaRPr lang="en-ID"/>
        </a:p>
      </dgm:t>
    </dgm:pt>
    <dgm:pt modelId="{F77FDC70-11B5-4164-A9E0-FF29595EA935}" type="sibTrans" cxnId="{5E14A359-1DBB-4143-9957-11B152FD3C78}">
      <dgm:prSet/>
      <dgm:spPr/>
      <dgm:t>
        <a:bodyPr/>
        <a:lstStyle/>
        <a:p>
          <a:endParaRPr lang="en-ID"/>
        </a:p>
      </dgm:t>
    </dgm:pt>
    <dgm:pt modelId="{AA53EF0E-F8A4-46F0-A11D-295CB72DBB9D}" type="pres">
      <dgm:prSet presAssocID="{AF929CDF-4F56-48C6-A0A6-D75190E7F286}" presName="linear" presStyleCnt="0">
        <dgm:presLayoutVars>
          <dgm:animLvl val="lvl"/>
          <dgm:resizeHandles val="exact"/>
        </dgm:presLayoutVars>
      </dgm:prSet>
      <dgm:spPr/>
    </dgm:pt>
    <dgm:pt modelId="{06413E6C-4427-46B0-9C52-74F5AF8195B1}" type="pres">
      <dgm:prSet presAssocID="{384247BF-7C41-4F8B-AB06-662A39EB18DB}" presName="parentText" presStyleLbl="node1" presStyleIdx="0" presStyleCnt="1">
        <dgm:presLayoutVars>
          <dgm:chMax val="0"/>
          <dgm:bulletEnabled val="1"/>
        </dgm:presLayoutVars>
      </dgm:prSet>
      <dgm:spPr/>
    </dgm:pt>
    <dgm:pt modelId="{2025485D-E4E2-418F-84FE-2034C28D8684}" type="pres">
      <dgm:prSet presAssocID="{384247BF-7C41-4F8B-AB06-662A39EB18DB}" presName="childText" presStyleLbl="revTx" presStyleIdx="0" presStyleCnt="1">
        <dgm:presLayoutVars>
          <dgm:bulletEnabled val="1"/>
        </dgm:presLayoutVars>
      </dgm:prSet>
      <dgm:spPr/>
    </dgm:pt>
  </dgm:ptLst>
  <dgm:cxnLst>
    <dgm:cxn modelId="{9028F722-44CA-4414-AB0E-FA782D9F2B4F}" type="presOf" srcId="{384247BF-7C41-4F8B-AB06-662A39EB18DB}" destId="{06413E6C-4427-46B0-9C52-74F5AF8195B1}" srcOrd="0" destOrd="0" presId="urn:microsoft.com/office/officeart/2005/8/layout/vList2"/>
    <dgm:cxn modelId="{222EB660-EE33-4357-8A04-B6FA2195687B}" type="presOf" srcId="{AF929CDF-4F56-48C6-A0A6-D75190E7F286}" destId="{AA53EF0E-F8A4-46F0-A11D-295CB72DBB9D}" srcOrd="0" destOrd="0" presId="urn:microsoft.com/office/officeart/2005/8/layout/vList2"/>
    <dgm:cxn modelId="{7812BB6C-CFDC-45EC-9884-9A0EC51AEA6A}" srcId="{AF929CDF-4F56-48C6-A0A6-D75190E7F286}" destId="{384247BF-7C41-4F8B-AB06-662A39EB18DB}" srcOrd="0" destOrd="0" parTransId="{49C8A0C6-6FE6-41C2-8EB8-06E132705A26}" sibTransId="{F7DB705B-807D-4460-89FD-96CBAD4F1882}"/>
    <dgm:cxn modelId="{5E14A359-1DBB-4143-9957-11B152FD3C78}" srcId="{384247BF-7C41-4F8B-AB06-662A39EB18DB}" destId="{2370122F-07C6-4E0A-A875-AF58E2F8F60F}" srcOrd="0" destOrd="0" parTransId="{DEF02FD5-0049-46B5-B738-92FEA67933AB}" sibTransId="{F77FDC70-11B5-4164-A9E0-FF29595EA935}"/>
    <dgm:cxn modelId="{FAAF30B6-FA16-41FE-9AE1-532D8AA02286}" type="presOf" srcId="{2370122F-07C6-4E0A-A875-AF58E2F8F60F}" destId="{2025485D-E4E2-418F-84FE-2034C28D8684}" srcOrd="0" destOrd="0" presId="urn:microsoft.com/office/officeart/2005/8/layout/vList2"/>
    <dgm:cxn modelId="{CB968FCC-3A6B-4C07-B926-0B570146C41E}" type="presParOf" srcId="{AA53EF0E-F8A4-46F0-A11D-295CB72DBB9D}" destId="{06413E6C-4427-46B0-9C52-74F5AF8195B1}" srcOrd="0" destOrd="0" presId="urn:microsoft.com/office/officeart/2005/8/layout/vList2"/>
    <dgm:cxn modelId="{436E7AFD-A391-40F5-BC95-DAA24DAAEA5C}" type="presParOf" srcId="{AA53EF0E-F8A4-46F0-A11D-295CB72DBB9D}" destId="{2025485D-E4E2-418F-84FE-2034C28D8684}"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dgm:spPr/>
      <dgm:t>
        <a:bodyPr/>
        <a:lstStyle/>
        <a:p>
          <a:r>
            <a:rPr lang="en-US" dirty="0">
              <a:latin typeface="Calibri (Body)"/>
            </a:rPr>
            <a:t>Why This matters ?</a:t>
          </a:r>
          <a:endParaRPr lang="en-ID" b="1" dirty="0">
            <a:latin typeface="Calibri (Body)"/>
          </a:endParaRPr>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custT="1"/>
      <dgm:spPr/>
      <dgm:t>
        <a:bodyPr/>
        <a:lstStyle/>
        <a:p>
          <a:r>
            <a:rPr lang="en-US" sz="6600" b="0" dirty="0">
              <a:solidFill>
                <a:schemeClr val="tx1"/>
              </a:solidFill>
              <a:latin typeface="+mj-lt"/>
              <a:cs typeface="Arial" pitchFamily="34" charset="-120"/>
            </a:rPr>
            <a:t>Opinion </a:t>
          </a:r>
          <a:r>
            <a:rPr lang="en-US" sz="6600" b="0" dirty="0">
              <a:solidFill>
                <a:schemeClr val="tx1"/>
              </a:solidFill>
              <a:latin typeface="+mn-lt"/>
              <a:cs typeface="Arial" pitchFamily="34" charset="-120"/>
            </a:rPr>
            <a:t>writing</a:t>
          </a:r>
          <a:r>
            <a:rPr lang="en-US" sz="6600" b="0" dirty="0">
              <a:solidFill>
                <a:schemeClr val="tx1"/>
              </a:solidFill>
              <a:latin typeface="+mj-lt"/>
              <a:cs typeface="Arial" pitchFamily="34" charset="-120"/>
            </a:rPr>
            <a:t> develops critical thinking and helps </a:t>
          </a:r>
          <a:r>
            <a:rPr lang="en-US" sz="6600" b="1" dirty="0">
              <a:solidFill>
                <a:schemeClr val="tx1"/>
              </a:solidFill>
              <a:latin typeface="+mj-lt"/>
              <a:cs typeface="Arial" pitchFamily="34" charset="-120"/>
            </a:rPr>
            <a:t>you express ideas confidently. </a:t>
          </a:r>
          <a:endParaRPr lang="en-ID" sz="6600" b="1" dirty="0">
            <a:solidFill>
              <a:schemeClr val="tx1"/>
            </a:solidFill>
            <a:latin typeface="+mj-lt"/>
          </a:endParaRPr>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679BA0D-6D69-42DF-BFE8-03BE66DF48AA}" type="doc">
      <dgm:prSet loTypeId="urn:microsoft.com/office/officeart/2005/8/layout/process1" loCatId="process" qsTypeId="urn:microsoft.com/office/officeart/2005/8/quickstyle/simple1" qsCatId="simple" csTypeId="urn:microsoft.com/office/officeart/2005/8/colors/accent0_1" csCatId="mainScheme" phldr="1"/>
      <dgm:spPr/>
      <dgm:t>
        <a:bodyPr/>
        <a:lstStyle/>
        <a:p>
          <a:endParaRPr lang="en-ID"/>
        </a:p>
      </dgm:t>
    </dgm:pt>
    <dgm:pt modelId="{D010B190-D480-4453-AAD6-3D41C9816033}">
      <dgm:prSet phldrT="[Text]" phldr="0"/>
      <dgm:spPr/>
      <dgm:t>
        <a:bodyPr/>
        <a:lstStyle/>
        <a:p>
          <a:pPr algn="just"/>
          <a:r>
            <a:rPr lang="en-US" b="0" dirty="0"/>
            <a:t>You'll use these skills in university, work, and everyday life.</a:t>
          </a:r>
          <a:endParaRPr lang="en-ID" b="0" dirty="0"/>
        </a:p>
      </dgm:t>
    </dgm:pt>
    <dgm:pt modelId="{8B563370-F574-4FA2-A8C6-CA1CA55E78AF}" type="parTrans" cxnId="{605B3FC2-A7AC-487D-B9B6-72C24F483145}">
      <dgm:prSet/>
      <dgm:spPr/>
      <dgm:t>
        <a:bodyPr/>
        <a:lstStyle/>
        <a:p>
          <a:endParaRPr lang="en-ID"/>
        </a:p>
      </dgm:t>
    </dgm:pt>
    <dgm:pt modelId="{29280E36-A410-4D39-B1D1-8488B26FEA8B}" type="sibTrans" cxnId="{605B3FC2-A7AC-487D-B9B6-72C24F483145}">
      <dgm:prSet/>
      <dgm:spPr/>
      <dgm:t>
        <a:bodyPr/>
        <a:lstStyle/>
        <a:p>
          <a:endParaRPr lang="en-ID"/>
        </a:p>
      </dgm:t>
    </dgm:pt>
    <dgm:pt modelId="{F54270B7-7169-43C2-B4A3-D8FBC12E310C}" type="pres">
      <dgm:prSet presAssocID="{2679BA0D-6D69-42DF-BFE8-03BE66DF48AA}" presName="Name0" presStyleCnt="0">
        <dgm:presLayoutVars>
          <dgm:dir/>
          <dgm:resizeHandles val="exact"/>
        </dgm:presLayoutVars>
      </dgm:prSet>
      <dgm:spPr/>
    </dgm:pt>
    <dgm:pt modelId="{EDBA88E2-F498-4615-A01F-53CD86A63A39}" type="pres">
      <dgm:prSet presAssocID="{D010B190-D480-4453-AAD6-3D41C9816033}" presName="node" presStyleLbl="node1" presStyleIdx="0" presStyleCnt="1">
        <dgm:presLayoutVars>
          <dgm:bulletEnabled val="1"/>
        </dgm:presLayoutVars>
      </dgm:prSet>
      <dgm:spPr/>
    </dgm:pt>
  </dgm:ptLst>
  <dgm:cxnLst>
    <dgm:cxn modelId="{04085264-B2C3-4BDE-A5A8-F62FD52D8F3D}" type="presOf" srcId="{D010B190-D480-4453-AAD6-3D41C9816033}" destId="{EDBA88E2-F498-4615-A01F-53CD86A63A39}" srcOrd="0" destOrd="0" presId="urn:microsoft.com/office/officeart/2005/8/layout/process1"/>
    <dgm:cxn modelId="{605B3FC2-A7AC-487D-B9B6-72C24F483145}" srcId="{2679BA0D-6D69-42DF-BFE8-03BE66DF48AA}" destId="{D010B190-D480-4453-AAD6-3D41C9816033}" srcOrd="0" destOrd="0" parTransId="{8B563370-F574-4FA2-A8C6-CA1CA55E78AF}" sibTransId="{29280E36-A410-4D39-B1D1-8488B26FEA8B}"/>
    <dgm:cxn modelId="{EEE9DAD7-864F-4150-9E27-F9C18714753A}" type="presOf" srcId="{2679BA0D-6D69-42DF-BFE8-03BE66DF48AA}" destId="{F54270B7-7169-43C2-B4A3-D8FBC12E310C}" srcOrd="0" destOrd="0" presId="urn:microsoft.com/office/officeart/2005/8/layout/process1"/>
    <dgm:cxn modelId="{1D3C19A8-2D85-45A3-AB6F-851A3C0CF2F0}" type="presParOf" srcId="{F54270B7-7169-43C2-B4A3-D8FBC12E310C}" destId="{EDBA88E2-F498-4615-A01F-53CD86A63A39}"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AB7AA31-707D-49D3-8526-C5B022AE2ADE}"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5B20E025-49D6-4737-BBBE-A8D52A24D4B1}">
      <dgm:prSet phldrT="[Text]" phldr="0"/>
      <dgm:spPr/>
      <dgm:t>
        <a:bodyPr/>
        <a:lstStyle/>
        <a:p>
          <a:r>
            <a:rPr lang="en-ID" dirty="0"/>
            <a:t>What We will Learn</a:t>
          </a:r>
        </a:p>
      </dgm:t>
    </dgm:pt>
    <dgm:pt modelId="{F3F01C28-8BC0-433A-9C7B-73F530DE85A8}" type="parTrans" cxnId="{C349B25B-6057-41AF-AF1A-5011155CB65B}">
      <dgm:prSet/>
      <dgm:spPr/>
      <dgm:t>
        <a:bodyPr/>
        <a:lstStyle/>
        <a:p>
          <a:endParaRPr lang="en-ID"/>
        </a:p>
      </dgm:t>
    </dgm:pt>
    <dgm:pt modelId="{2B5FA691-75D2-4078-9BF4-4613E18447D3}" type="sibTrans" cxnId="{C349B25B-6057-41AF-AF1A-5011155CB65B}">
      <dgm:prSet/>
      <dgm:spPr/>
      <dgm:t>
        <a:bodyPr/>
        <a:lstStyle/>
        <a:p>
          <a:endParaRPr lang="en-ID"/>
        </a:p>
      </dgm:t>
    </dgm:pt>
    <dgm:pt modelId="{AFD80C8A-175C-4FD5-A7F3-2ECD1E5A0E36}" type="pres">
      <dgm:prSet presAssocID="{5AB7AA31-707D-49D3-8526-C5B022AE2ADE}" presName="linear" presStyleCnt="0">
        <dgm:presLayoutVars>
          <dgm:animLvl val="lvl"/>
          <dgm:resizeHandles val="exact"/>
        </dgm:presLayoutVars>
      </dgm:prSet>
      <dgm:spPr/>
    </dgm:pt>
    <dgm:pt modelId="{500DA39B-2F72-45BB-9F88-9FD383DB77B9}" type="pres">
      <dgm:prSet presAssocID="{5B20E025-49D6-4737-BBBE-A8D52A24D4B1}" presName="parentText" presStyleLbl="node1" presStyleIdx="0" presStyleCnt="1">
        <dgm:presLayoutVars>
          <dgm:chMax val="0"/>
          <dgm:bulletEnabled val="1"/>
        </dgm:presLayoutVars>
      </dgm:prSet>
      <dgm:spPr/>
    </dgm:pt>
  </dgm:ptLst>
  <dgm:cxnLst>
    <dgm:cxn modelId="{C349B25B-6057-41AF-AF1A-5011155CB65B}" srcId="{5AB7AA31-707D-49D3-8526-C5B022AE2ADE}" destId="{5B20E025-49D6-4737-BBBE-A8D52A24D4B1}" srcOrd="0" destOrd="0" parTransId="{F3F01C28-8BC0-433A-9C7B-73F530DE85A8}" sibTransId="{2B5FA691-75D2-4078-9BF4-4613E18447D3}"/>
    <dgm:cxn modelId="{16854470-0FCA-4909-898D-80C614F15431}" type="presOf" srcId="{5B20E025-49D6-4737-BBBE-A8D52A24D4B1}" destId="{500DA39B-2F72-45BB-9F88-9FD383DB77B9}" srcOrd="0" destOrd="0" presId="urn:microsoft.com/office/officeart/2005/8/layout/vList2"/>
    <dgm:cxn modelId="{04E26780-6918-4DAF-ABC4-F293C7FFB3A8}" type="presOf" srcId="{5AB7AA31-707D-49D3-8526-C5B022AE2ADE}" destId="{AFD80C8A-175C-4FD5-A7F3-2ECD1E5A0E36}" srcOrd="0" destOrd="0" presId="urn:microsoft.com/office/officeart/2005/8/layout/vList2"/>
    <dgm:cxn modelId="{E7012329-7B55-451A-B7C1-CB7088900609}" type="presParOf" srcId="{AFD80C8A-175C-4FD5-A7F3-2ECD1E5A0E36}" destId="{500DA39B-2F72-45BB-9F88-9FD383DB77B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AB7AA31-707D-49D3-8526-C5B022AE2ADE}" type="doc">
      <dgm:prSet loTypeId="urn:microsoft.com/office/officeart/2008/layout/LinedList" loCatId="list" qsTypeId="urn:microsoft.com/office/officeart/2005/8/quickstyle/simple1" qsCatId="simple" csTypeId="urn:microsoft.com/office/officeart/2005/8/colors/accent0_1" csCatId="mainScheme" phldr="1"/>
      <dgm:spPr/>
      <dgm:t>
        <a:bodyPr/>
        <a:lstStyle/>
        <a:p>
          <a:endParaRPr lang="en-ID"/>
        </a:p>
      </dgm:t>
    </dgm:pt>
    <dgm:pt modelId="{5B20E025-49D6-4737-BBBE-A8D52A24D4B1}">
      <dgm:prSet phldrT="[Text]" phldr="0"/>
      <dgm:spPr/>
      <dgm:t>
        <a:bodyPr/>
        <a:lstStyle/>
        <a:p>
          <a:r>
            <a:rPr lang="en-US" dirty="0"/>
            <a:t>Understand what makes an effective opinion paragraph</a:t>
          </a:r>
          <a:endParaRPr lang="en-ID" dirty="0"/>
        </a:p>
      </dgm:t>
    </dgm:pt>
    <dgm:pt modelId="{F3F01C28-8BC0-433A-9C7B-73F530DE85A8}" type="parTrans" cxnId="{C349B25B-6057-41AF-AF1A-5011155CB65B}">
      <dgm:prSet/>
      <dgm:spPr/>
      <dgm:t>
        <a:bodyPr/>
        <a:lstStyle/>
        <a:p>
          <a:endParaRPr lang="en-ID"/>
        </a:p>
      </dgm:t>
    </dgm:pt>
    <dgm:pt modelId="{2B5FA691-75D2-4078-9BF4-4613E18447D3}" type="sibTrans" cxnId="{C349B25B-6057-41AF-AF1A-5011155CB65B}">
      <dgm:prSet/>
      <dgm:spPr/>
      <dgm:t>
        <a:bodyPr/>
        <a:lstStyle/>
        <a:p>
          <a:endParaRPr lang="en-ID"/>
        </a:p>
      </dgm:t>
    </dgm:pt>
    <dgm:pt modelId="{37A67330-EEF0-4F2C-A296-8AAB1FBB38F3}">
      <dgm:prSet phldrT="[Text]" phldr="0"/>
      <dgm:spPr/>
      <dgm:t>
        <a:bodyPr/>
        <a:lstStyle/>
        <a:p>
          <a:r>
            <a:rPr lang="en-US" dirty="0"/>
            <a:t>Identify key components: topic sentence, supporting details, and conclusion</a:t>
          </a:r>
          <a:endParaRPr lang="en-ID" dirty="0"/>
        </a:p>
      </dgm:t>
    </dgm:pt>
    <dgm:pt modelId="{9833CF24-59F9-4C63-88D5-FD73D1CF8FA6}" type="parTrans" cxnId="{8A4F5F01-7141-44B2-BC4B-10AD92913165}">
      <dgm:prSet/>
      <dgm:spPr/>
      <dgm:t>
        <a:bodyPr/>
        <a:lstStyle/>
        <a:p>
          <a:endParaRPr lang="en-ID"/>
        </a:p>
      </dgm:t>
    </dgm:pt>
    <dgm:pt modelId="{6E7148F7-4AB5-41F0-A16C-744766126E39}" type="sibTrans" cxnId="{8A4F5F01-7141-44B2-BC4B-10AD92913165}">
      <dgm:prSet/>
      <dgm:spPr/>
      <dgm:t>
        <a:bodyPr/>
        <a:lstStyle/>
        <a:p>
          <a:endParaRPr lang="en-ID"/>
        </a:p>
      </dgm:t>
    </dgm:pt>
    <dgm:pt modelId="{6FF2CD9F-37DA-4DF3-8533-18DDD35408A6}">
      <dgm:prSet phldrT="[Text]" phldr="0"/>
      <dgm:spPr/>
      <dgm:t>
        <a:bodyPr/>
        <a:lstStyle/>
        <a:p>
          <a:r>
            <a:rPr lang="en-US" dirty="0"/>
            <a:t>Develop strong reasons and evidence to support your viewpoint</a:t>
          </a:r>
          <a:endParaRPr lang="en-ID" dirty="0"/>
        </a:p>
      </dgm:t>
    </dgm:pt>
    <dgm:pt modelId="{CABBEF83-58DA-43ED-AB4D-BCDA14A38F0C}" type="parTrans" cxnId="{BFEAA5C2-0FBF-415C-B591-96D32409316D}">
      <dgm:prSet/>
      <dgm:spPr/>
      <dgm:t>
        <a:bodyPr/>
        <a:lstStyle/>
        <a:p>
          <a:endParaRPr lang="en-ID"/>
        </a:p>
      </dgm:t>
    </dgm:pt>
    <dgm:pt modelId="{2A967BB1-7745-43BB-BE1C-1C1728D34AFC}" type="sibTrans" cxnId="{BFEAA5C2-0FBF-415C-B591-96D32409316D}">
      <dgm:prSet/>
      <dgm:spPr/>
      <dgm:t>
        <a:bodyPr/>
        <a:lstStyle/>
        <a:p>
          <a:endParaRPr lang="en-ID"/>
        </a:p>
      </dgm:t>
    </dgm:pt>
    <dgm:pt modelId="{97C96076-16E5-4C65-BF74-6E623959A020}">
      <dgm:prSet/>
      <dgm:spPr/>
      <dgm:t>
        <a:bodyPr/>
        <a:lstStyle/>
        <a:p>
          <a:r>
            <a:rPr lang="en-US" dirty="0"/>
            <a:t>Organize ideas logically and use transitional words effectively</a:t>
          </a:r>
          <a:endParaRPr lang="en-ID" dirty="0"/>
        </a:p>
      </dgm:t>
    </dgm:pt>
    <dgm:pt modelId="{102A67F2-A1F5-4129-8398-00A69148C385}" type="parTrans" cxnId="{2B5F6FE1-8AEE-4D48-868B-556D9A58694B}">
      <dgm:prSet/>
      <dgm:spPr/>
      <dgm:t>
        <a:bodyPr/>
        <a:lstStyle/>
        <a:p>
          <a:endParaRPr lang="en-ID"/>
        </a:p>
      </dgm:t>
    </dgm:pt>
    <dgm:pt modelId="{849E4C2A-71C8-46B3-9266-4F1194728134}" type="sibTrans" cxnId="{2B5F6FE1-8AEE-4D48-868B-556D9A58694B}">
      <dgm:prSet/>
      <dgm:spPr/>
      <dgm:t>
        <a:bodyPr/>
        <a:lstStyle/>
        <a:p>
          <a:endParaRPr lang="en-ID"/>
        </a:p>
      </dgm:t>
    </dgm:pt>
    <dgm:pt modelId="{600D922B-5CAF-477A-9854-F9706F293B1D}">
      <dgm:prSet/>
      <dgm:spPr/>
      <dgm:t>
        <a:bodyPr/>
        <a:lstStyle/>
        <a:p>
          <a:r>
            <a:rPr lang="en-US" dirty="0"/>
            <a:t>Write compelling conclusions that reinforce your opinion</a:t>
          </a:r>
          <a:endParaRPr lang="en-ID" dirty="0"/>
        </a:p>
      </dgm:t>
    </dgm:pt>
    <dgm:pt modelId="{D6AB7B80-B718-4C55-AA9B-3F222491088B}" type="parTrans" cxnId="{C3009EBB-CFF5-44FB-B182-2B0777C7550E}">
      <dgm:prSet/>
      <dgm:spPr/>
      <dgm:t>
        <a:bodyPr/>
        <a:lstStyle/>
        <a:p>
          <a:endParaRPr lang="en-ID"/>
        </a:p>
      </dgm:t>
    </dgm:pt>
    <dgm:pt modelId="{8877D48F-C7FD-48A0-9D6E-303AF6C75180}" type="sibTrans" cxnId="{C3009EBB-CFF5-44FB-B182-2B0777C7550E}">
      <dgm:prSet/>
      <dgm:spPr/>
      <dgm:t>
        <a:bodyPr/>
        <a:lstStyle/>
        <a:p>
          <a:endParaRPr lang="en-ID"/>
        </a:p>
      </dgm:t>
    </dgm:pt>
    <dgm:pt modelId="{CA5FA292-35F4-4DAA-8C57-3513ADF3A9B6}" type="pres">
      <dgm:prSet presAssocID="{5AB7AA31-707D-49D3-8526-C5B022AE2ADE}" presName="vert0" presStyleCnt="0">
        <dgm:presLayoutVars>
          <dgm:dir/>
          <dgm:animOne val="branch"/>
          <dgm:animLvl val="lvl"/>
        </dgm:presLayoutVars>
      </dgm:prSet>
      <dgm:spPr/>
    </dgm:pt>
    <dgm:pt modelId="{F31D899C-595F-406D-A70A-4841A948D3D6}" type="pres">
      <dgm:prSet presAssocID="{5B20E025-49D6-4737-BBBE-A8D52A24D4B1}" presName="thickLine" presStyleLbl="alignNode1" presStyleIdx="0" presStyleCnt="5"/>
      <dgm:spPr/>
    </dgm:pt>
    <dgm:pt modelId="{BD5CA606-31A8-4157-8C36-7A6392E2320E}" type="pres">
      <dgm:prSet presAssocID="{5B20E025-49D6-4737-BBBE-A8D52A24D4B1}" presName="horz1" presStyleCnt="0"/>
      <dgm:spPr/>
    </dgm:pt>
    <dgm:pt modelId="{4D6E210A-3FAA-406D-8092-A6B5A12606AF}" type="pres">
      <dgm:prSet presAssocID="{5B20E025-49D6-4737-BBBE-A8D52A24D4B1}" presName="tx1" presStyleLbl="revTx" presStyleIdx="0" presStyleCnt="5"/>
      <dgm:spPr/>
    </dgm:pt>
    <dgm:pt modelId="{BD9E5C55-4828-4B7D-90A6-33FAA6C7ED05}" type="pres">
      <dgm:prSet presAssocID="{5B20E025-49D6-4737-BBBE-A8D52A24D4B1}" presName="vert1" presStyleCnt="0"/>
      <dgm:spPr/>
    </dgm:pt>
    <dgm:pt modelId="{C3F058E4-025F-4F1F-B4E6-A46E943CADE7}" type="pres">
      <dgm:prSet presAssocID="{37A67330-EEF0-4F2C-A296-8AAB1FBB38F3}" presName="thickLine" presStyleLbl="alignNode1" presStyleIdx="1" presStyleCnt="5"/>
      <dgm:spPr/>
    </dgm:pt>
    <dgm:pt modelId="{57F19C08-C593-41E9-A78D-6A46BEF272C1}" type="pres">
      <dgm:prSet presAssocID="{37A67330-EEF0-4F2C-A296-8AAB1FBB38F3}" presName="horz1" presStyleCnt="0"/>
      <dgm:spPr/>
    </dgm:pt>
    <dgm:pt modelId="{D830F306-A4AE-4ED0-BE1E-E8E2D043F699}" type="pres">
      <dgm:prSet presAssocID="{37A67330-EEF0-4F2C-A296-8AAB1FBB38F3}" presName="tx1" presStyleLbl="revTx" presStyleIdx="1" presStyleCnt="5"/>
      <dgm:spPr/>
    </dgm:pt>
    <dgm:pt modelId="{935B48D5-40D4-4EF1-A9BA-9F6FADBCDE8A}" type="pres">
      <dgm:prSet presAssocID="{37A67330-EEF0-4F2C-A296-8AAB1FBB38F3}" presName="vert1" presStyleCnt="0"/>
      <dgm:spPr/>
    </dgm:pt>
    <dgm:pt modelId="{9CB1FAD1-54CA-4FBF-BA80-DE7F2824109B}" type="pres">
      <dgm:prSet presAssocID="{6FF2CD9F-37DA-4DF3-8533-18DDD35408A6}" presName="thickLine" presStyleLbl="alignNode1" presStyleIdx="2" presStyleCnt="5"/>
      <dgm:spPr/>
    </dgm:pt>
    <dgm:pt modelId="{BF0A25A7-77F1-41C1-AF23-D41ED42592CE}" type="pres">
      <dgm:prSet presAssocID="{6FF2CD9F-37DA-4DF3-8533-18DDD35408A6}" presName="horz1" presStyleCnt="0"/>
      <dgm:spPr/>
    </dgm:pt>
    <dgm:pt modelId="{3E47BE94-CB08-454D-BDC7-6E22D51DA215}" type="pres">
      <dgm:prSet presAssocID="{6FF2CD9F-37DA-4DF3-8533-18DDD35408A6}" presName="tx1" presStyleLbl="revTx" presStyleIdx="2" presStyleCnt="5"/>
      <dgm:spPr/>
    </dgm:pt>
    <dgm:pt modelId="{F7D68A1B-4E5E-45CB-8FBF-9D7EA1138F0C}" type="pres">
      <dgm:prSet presAssocID="{6FF2CD9F-37DA-4DF3-8533-18DDD35408A6}" presName="vert1" presStyleCnt="0"/>
      <dgm:spPr/>
    </dgm:pt>
    <dgm:pt modelId="{92C3EF6A-6FC4-4838-8880-D1B98DCFADC1}" type="pres">
      <dgm:prSet presAssocID="{97C96076-16E5-4C65-BF74-6E623959A020}" presName="thickLine" presStyleLbl="alignNode1" presStyleIdx="3" presStyleCnt="5"/>
      <dgm:spPr/>
    </dgm:pt>
    <dgm:pt modelId="{5E935A0D-0583-4645-B890-57372A20C2AF}" type="pres">
      <dgm:prSet presAssocID="{97C96076-16E5-4C65-BF74-6E623959A020}" presName="horz1" presStyleCnt="0"/>
      <dgm:spPr/>
    </dgm:pt>
    <dgm:pt modelId="{0C595547-CA4B-4DC4-9CD5-2728DF5FF05B}" type="pres">
      <dgm:prSet presAssocID="{97C96076-16E5-4C65-BF74-6E623959A020}" presName="tx1" presStyleLbl="revTx" presStyleIdx="3" presStyleCnt="5"/>
      <dgm:spPr/>
    </dgm:pt>
    <dgm:pt modelId="{719CE394-EB8F-4FC1-A0F7-AA287B2A5C15}" type="pres">
      <dgm:prSet presAssocID="{97C96076-16E5-4C65-BF74-6E623959A020}" presName="vert1" presStyleCnt="0"/>
      <dgm:spPr/>
    </dgm:pt>
    <dgm:pt modelId="{D552FA82-3320-472C-9FE1-D89D459312C2}" type="pres">
      <dgm:prSet presAssocID="{600D922B-5CAF-477A-9854-F9706F293B1D}" presName="thickLine" presStyleLbl="alignNode1" presStyleIdx="4" presStyleCnt="5"/>
      <dgm:spPr/>
    </dgm:pt>
    <dgm:pt modelId="{5E18E237-9204-4586-8976-A76ED60DBCE7}" type="pres">
      <dgm:prSet presAssocID="{600D922B-5CAF-477A-9854-F9706F293B1D}" presName="horz1" presStyleCnt="0"/>
      <dgm:spPr/>
    </dgm:pt>
    <dgm:pt modelId="{CD267CB3-980A-4C12-967B-6DF910D3A012}" type="pres">
      <dgm:prSet presAssocID="{600D922B-5CAF-477A-9854-F9706F293B1D}" presName="tx1" presStyleLbl="revTx" presStyleIdx="4" presStyleCnt="5"/>
      <dgm:spPr/>
    </dgm:pt>
    <dgm:pt modelId="{A00B5273-9B75-4D8A-94E2-C8F9377E03D1}" type="pres">
      <dgm:prSet presAssocID="{600D922B-5CAF-477A-9854-F9706F293B1D}" presName="vert1" presStyleCnt="0"/>
      <dgm:spPr/>
    </dgm:pt>
  </dgm:ptLst>
  <dgm:cxnLst>
    <dgm:cxn modelId="{8A4F5F01-7141-44B2-BC4B-10AD92913165}" srcId="{5AB7AA31-707D-49D3-8526-C5B022AE2ADE}" destId="{37A67330-EEF0-4F2C-A296-8AAB1FBB38F3}" srcOrd="1" destOrd="0" parTransId="{9833CF24-59F9-4C63-88D5-FD73D1CF8FA6}" sibTransId="{6E7148F7-4AB5-41F0-A16C-744766126E39}"/>
    <dgm:cxn modelId="{C349B25B-6057-41AF-AF1A-5011155CB65B}" srcId="{5AB7AA31-707D-49D3-8526-C5B022AE2ADE}" destId="{5B20E025-49D6-4737-BBBE-A8D52A24D4B1}" srcOrd="0" destOrd="0" parTransId="{F3F01C28-8BC0-433A-9C7B-73F530DE85A8}" sibTransId="{2B5FA691-75D2-4078-9BF4-4613E18447D3}"/>
    <dgm:cxn modelId="{CFA0C9A9-B552-4C86-9461-18B32EAC0C57}" type="presOf" srcId="{5AB7AA31-707D-49D3-8526-C5B022AE2ADE}" destId="{CA5FA292-35F4-4DAA-8C57-3513ADF3A9B6}" srcOrd="0" destOrd="0" presId="urn:microsoft.com/office/officeart/2008/layout/LinedList"/>
    <dgm:cxn modelId="{A9B11CAC-D28E-4A6D-A22F-C67B96F15BE9}" type="presOf" srcId="{6FF2CD9F-37DA-4DF3-8533-18DDD35408A6}" destId="{3E47BE94-CB08-454D-BDC7-6E22D51DA215}" srcOrd="0" destOrd="0" presId="urn:microsoft.com/office/officeart/2008/layout/LinedList"/>
    <dgm:cxn modelId="{5D0846B3-4955-40C1-BFA5-2D461A5CD643}" type="presOf" srcId="{37A67330-EEF0-4F2C-A296-8AAB1FBB38F3}" destId="{D830F306-A4AE-4ED0-BE1E-E8E2D043F699}" srcOrd="0" destOrd="0" presId="urn:microsoft.com/office/officeart/2008/layout/LinedList"/>
    <dgm:cxn modelId="{099C8BB7-E385-42EB-AC4A-B616CB60ABED}" type="presOf" srcId="{97C96076-16E5-4C65-BF74-6E623959A020}" destId="{0C595547-CA4B-4DC4-9CD5-2728DF5FF05B}" srcOrd="0" destOrd="0" presId="urn:microsoft.com/office/officeart/2008/layout/LinedList"/>
    <dgm:cxn modelId="{C3009EBB-CFF5-44FB-B182-2B0777C7550E}" srcId="{5AB7AA31-707D-49D3-8526-C5B022AE2ADE}" destId="{600D922B-5CAF-477A-9854-F9706F293B1D}" srcOrd="4" destOrd="0" parTransId="{D6AB7B80-B718-4C55-AA9B-3F222491088B}" sibTransId="{8877D48F-C7FD-48A0-9D6E-303AF6C75180}"/>
    <dgm:cxn modelId="{BFEAA5C2-0FBF-415C-B591-96D32409316D}" srcId="{5AB7AA31-707D-49D3-8526-C5B022AE2ADE}" destId="{6FF2CD9F-37DA-4DF3-8533-18DDD35408A6}" srcOrd="2" destOrd="0" parTransId="{CABBEF83-58DA-43ED-AB4D-BCDA14A38F0C}" sibTransId="{2A967BB1-7745-43BB-BE1C-1C1728D34AFC}"/>
    <dgm:cxn modelId="{2B5F6FE1-8AEE-4D48-868B-556D9A58694B}" srcId="{5AB7AA31-707D-49D3-8526-C5B022AE2ADE}" destId="{97C96076-16E5-4C65-BF74-6E623959A020}" srcOrd="3" destOrd="0" parTransId="{102A67F2-A1F5-4129-8398-00A69148C385}" sibTransId="{849E4C2A-71C8-46B3-9266-4F1194728134}"/>
    <dgm:cxn modelId="{965C2EEE-F548-4DD2-9B7A-E9C453A45AB4}" type="presOf" srcId="{600D922B-5CAF-477A-9854-F9706F293B1D}" destId="{CD267CB3-980A-4C12-967B-6DF910D3A012}" srcOrd="0" destOrd="0" presId="urn:microsoft.com/office/officeart/2008/layout/LinedList"/>
    <dgm:cxn modelId="{4C0AA9FB-8361-45C2-9BF2-8F06F26A7952}" type="presOf" srcId="{5B20E025-49D6-4737-BBBE-A8D52A24D4B1}" destId="{4D6E210A-3FAA-406D-8092-A6B5A12606AF}" srcOrd="0" destOrd="0" presId="urn:microsoft.com/office/officeart/2008/layout/LinedList"/>
    <dgm:cxn modelId="{39FE0F57-0FA1-470B-931B-E647182F157D}" type="presParOf" srcId="{CA5FA292-35F4-4DAA-8C57-3513ADF3A9B6}" destId="{F31D899C-595F-406D-A70A-4841A948D3D6}" srcOrd="0" destOrd="0" presId="urn:microsoft.com/office/officeart/2008/layout/LinedList"/>
    <dgm:cxn modelId="{3646A8E0-2C7F-4119-8629-872C2A227EB3}" type="presParOf" srcId="{CA5FA292-35F4-4DAA-8C57-3513ADF3A9B6}" destId="{BD5CA606-31A8-4157-8C36-7A6392E2320E}" srcOrd="1" destOrd="0" presId="urn:microsoft.com/office/officeart/2008/layout/LinedList"/>
    <dgm:cxn modelId="{73FAFA6D-0590-4EEC-9A71-EC779992D822}" type="presParOf" srcId="{BD5CA606-31A8-4157-8C36-7A6392E2320E}" destId="{4D6E210A-3FAA-406D-8092-A6B5A12606AF}" srcOrd="0" destOrd="0" presId="urn:microsoft.com/office/officeart/2008/layout/LinedList"/>
    <dgm:cxn modelId="{06F9ED30-91F0-47D0-823F-5A6BE6C8D2E9}" type="presParOf" srcId="{BD5CA606-31A8-4157-8C36-7A6392E2320E}" destId="{BD9E5C55-4828-4B7D-90A6-33FAA6C7ED05}" srcOrd="1" destOrd="0" presId="urn:microsoft.com/office/officeart/2008/layout/LinedList"/>
    <dgm:cxn modelId="{C4C35839-18B7-4DC7-9794-B8E9B049FE1C}" type="presParOf" srcId="{CA5FA292-35F4-4DAA-8C57-3513ADF3A9B6}" destId="{C3F058E4-025F-4F1F-B4E6-A46E943CADE7}" srcOrd="2" destOrd="0" presId="urn:microsoft.com/office/officeart/2008/layout/LinedList"/>
    <dgm:cxn modelId="{D57BD844-9A22-4BE3-9CB7-B6E321C99FE4}" type="presParOf" srcId="{CA5FA292-35F4-4DAA-8C57-3513ADF3A9B6}" destId="{57F19C08-C593-41E9-A78D-6A46BEF272C1}" srcOrd="3" destOrd="0" presId="urn:microsoft.com/office/officeart/2008/layout/LinedList"/>
    <dgm:cxn modelId="{AEB3B913-2612-4CCF-A49B-D8DF84809D5F}" type="presParOf" srcId="{57F19C08-C593-41E9-A78D-6A46BEF272C1}" destId="{D830F306-A4AE-4ED0-BE1E-E8E2D043F699}" srcOrd="0" destOrd="0" presId="urn:microsoft.com/office/officeart/2008/layout/LinedList"/>
    <dgm:cxn modelId="{65C1A99B-D9D5-4EAC-9DE9-5AA3CFC51EF6}" type="presParOf" srcId="{57F19C08-C593-41E9-A78D-6A46BEF272C1}" destId="{935B48D5-40D4-4EF1-A9BA-9F6FADBCDE8A}" srcOrd="1" destOrd="0" presId="urn:microsoft.com/office/officeart/2008/layout/LinedList"/>
    <dgm:cxn modelId="{219CEF01-0692-47A5-ADC1-3E457156C22B}" type="presParOf" srcId="{CA5FA292-35F4-4DAA-8C57-3513ADF3A9B6}" destId="{9CB1FAD1-54CA-4FBF-BA80-DE7F2824109B}" srcOrd="4" destOrd="0" presId="urn:microsoft.com/office/officeart/2008/layout/LinedList"/>
    <dgm:cxn modelId="{1BDAD769-C355-40EF-B390-855B97AD9106}" type="presParOf" srcId="{CA5FA292-35F4-4DAA-8C57-3513ADF3A9B6}" destId="{BF0A25A7-77F1-41C1-AF23-D41ED42592CE}" srcOrd="5" destOrd="0" presId="urn:microsoft.com/office/officeart/2008/layout/LinedList"/>
    <dgm:cxn modelId="{87345CB4-AC40-4448-9B54-378180859F15}" type="presParOf" srcId="{BF0A25A7-77F1-41C1-AF23-D41ED42592CE}" destId="{3E47BE94-CB08-454D-BDC7-6E22D51DA215}" srcOrd="0" destOrd="0" presId="urn:microsoft.com/office/officeart/2008/layout/LinedList"/>
    <dgm:cxn modelId="{BD4D5F0B-AA24-4883-B94F-E13B7F92930D}" type="presParOf" srcId="{BF0A25A7-77F1-41C1-AF23-D41ED42592CE}" destId="{F7D68A1B-4E5E-45CB-8FBF-9D7EA1138F0C}" srcOrd="1" destOrd="0" presId="urn:microsoft.com/office/officeart/2008/layout/LinedList"/>
    <dgm:cxn modelId="{48BB0AB3-C501-4E57-ABCD-547BDC87253A}" type="presParOf" srcId="{CA5FA292-35F4-4DAA-8C57-3513ADF3A9B6}" destId="{92C3EF6A-6FC4-4838-8880-D1B98DCFADC1}" srcOrd="6" destOrd="0" presId="urn:microsoft.com/office/officeart/2008/layout/LinedList"/>
    <dgm:cxn modelId="{6A36C6BD-19C7-40F7-A968-106946CAA9FE}" type="presParOf" srcId="{CA5FA292-35F4-4DAA-8C57-3513ADF3A9B6}" destId="{5E935A0D-0583-4645-B890-57372A20C2AF}" srcOrd="7" destOrd="0" presId="urn:microsoft.com/office/officeart/2008/layout/LinedList"/>
    <dgm:cxn modelId="{7607545D-E88B-45E7-98F4-E3F6BB8A0506}" type="presParOf" srcId="{5E935A0D-0583-4645-B890-57372A20C2AF}" destId="{0C595547-CA4B-4DC4-9CD5-2728DF5FF05B}" srcOrd="0" destOrd="0" presId="urn:microsoft.com/office/officeart/2008/layout/LinedList"/>
    <dgm:cxn modelId="{74C89643-6AEC-41F7-8FC1-6BC4150D3A10}" type="presParOf" srcId="{5E935A0D-0583-4645-B890-57372A20C2AF}" destId="{719CE394-EB8F-4FC1-A0F7-AA287B2A5C15}" srcOrd="1" destOrd="0" presId="urn:microsoft.com/office/officeart/2008/layout/LinedList"/>
    <dgm:cxn modelId="{49574155-DDAB-4635-AC3D-FBA218A9BA4A}" type="presParOf" srcId="{CA5FA292-35F4-4DAA-8C57-3513ADF3A9B6}" destId="{D552FA82-3320-472C-9FE1-D89D459312C2}" srcOrd="8" destOrd="0" presId="urn:microsoft.com/office/officeart/2008/layout/LinedList"/>
    <dgm:cxn modelId="{782BBD7E-60A0-4694-8BEC-3557C7C2ADAE}" type="presParOf" srcId="{CA5FA292-35F4-4DAA-8C57-3513ADF3A9B6}" destId="{5E18E237-9204-4586-8976-A76ED60DBCE7}" srcOrd="9" destOrd="0" presId="urn:microsoft.com/office/officeart/2008/layout/LinedList"/>
    <dgm:cxn modelId="{E34AB4D0-BEE8-4C2B-923E-06DE5058A44A}" type="presParOf" srcId="{5E18E237-9204-4586-8976-A76ED60DBCE7}" destId="{CD267CB3-980A-4C12-967B-6DF910D3A012}" srcOrd="0" destOrd="0" presId="urn:microsoft.com/office/officeart/2008/layout/LinedList"/>
    <dgm:cxn modelId="{786C3517-7CF4-4A36-AF37-A14572FF8BAD}" type="presParOf" srcId="{5E18E237-9204-4586-8976-A76ED60DBCE7}" destId="{A00B5273-9B75-4D8A-94E2-C8F9377E03D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7730ADD-D459-4988-B1E8-557A5EA7E87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D"/>
        </a:p>
      </dgm:t>
    </dgm:pt>
    <dgm:pt modelId="{124D13BE-4E6D-4FA5-841A-10AB82B59CCE}">
      <dgm:prSet phldrT="[Text]"/>
      <dgm:spPr/>
      <dgm:t>
        <a:bodyPr/>
        <a:lstStyle/>
        <a:p>
          <a:r>
            <a:rPr lang="en-US" dirty="0"/>
            <a:t>Key Components of an Opinion Paragraph</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CEEFAFD6-958A-4352-A5DB-3F361B5CEA7F}" type="pres">
      <dgm:prSet presAssocID="{57730ADD-D459-4988-B1E8-557A5EA7E87D}" presName="linear" presStyleCnt="0">
        <dgm:presLayoutVars>
          <dgm:animLvl val="lvl"/>
          <dgm:resizeHandles val="exact"/>
        </dgm:presLayoutVars>
      </dgm:prSet>
      <dgm:spPr/>
    </dgm:pt>
    <dgm:pt modelId="{183290F4-4FFB-4E7B-BC8D-2D381C511435}" type="pres">
      <dgm:prSet presAssocID="{124D13BE-4E6D-4FA5-841A-10AB82B59CCE}" presName="parentText" presStyleLbl="node1" presStyleIdx="0" presStyleCnt="1">
        <dgm:presLayoutVars>
          <dgm:chMax val="0"/>
          <dgm:bulletEnabled val="1"/>
        </dgm:presLayoutVars>
      </dgm:prSet>
      <dgm:spPr/>
    </dgm:pt>
  </dgm:ptLst>
  <dgm:cxnLst>
    <dgm:cxn modelId="{CD8B3F7E-F068-4C53-869D-0D64935596C3}" srcId="{57730ADD-D459-4988-B1E8-557A5EA7E87D}" destId="{124D13BE-4E6D-4FA5-841A-10AB82B59CCE}" srcOrd="0" destOrd="0" parTransId="{4C13B3E7-8518-4117-9626-8C1552D8D533}" sibTransId="{0EDE6B5B-9A36-4C55-BB72-6D186C63F935}"/>
    <dgm:cxn modelId="{417A9CC0-ACBB-4B92-88CF-AEA70D77D938}" type="presOf" srcId="{124D13BE-4E6D-4FA5-841A-10AB82B59CCE}" destId="{183290F4-4FFB-4E7B-BC8D-2D381C511435}" srcOrd="0" destOrd="0" presId="urn:microsoft.com/office/officeart/2005/8/layout/vList2"/>
    <dgm:cxn modelId="{7CE855D4-4C67-4B66-8F72-D323C9EC55CA}" type="presOf" srcId="{57730ADD-D459-4988-B1E8-557A5EA7E87D}" destId="{CEEFAFD6-958A-4352-A5DB-3F361B5CEA7F}" srcOrd="0" destOrd="0" presId="urn:microsoft.com/office/officeart/2005/8/layout/vList2"/>
    <dgm:cxn modelId="{1AB567A6-6F9F-46A8-90DF-D979138332D7}" type="presParOf" srcId="{CEEFAFD6-958A-4352-A5DB-3F361B5CEA7F}" destId="{183290F4-4FFB-4E7B-BC8D-2D381C5114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7730ADD-D459-4988-B1E8-557A5EA7E87D}"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ID"/>
        </a:p>
      </dgm:t>
    </dgm:pt>
    <dgm:pt modelId="{124D13BE-4E6D-4FA5-841A-10AB82B59CCE}">
      <dgm:prSet phldrT="[Text]"/>
      <dgm:spPr/>
      <dgm:t>
        <a:bodyPr/>
        <a:lstStyle/>
        <a:p>
          <a:r>
            <a:rPr lang="en-US" b="1" dirty="0">
              <a:latin typeface="Arial" pitchFamily="34" charset="0"/>
              <a:ea typeface="Arial" pitchFamily="34" charset="-122"/>
              <a:cs typeface="Arial" pitchFamily="34" charset="-120"/>
            </a:rPr>
            <a:t>Topic Sentence</a:t>
          </a:r>
          <a:endParaRPr lang="en-ID" b="1" dirty="0"/>
        </a:p>
      </dgm:t>
    </dgm:pt>
    <dgm:pt modelId="{4C13B3E7-8518-4117-9626-8C1552D8D533}" type="parTrans" cxnId="{CD8B3F7E-F068-4C53-869D-0D64935596C3}">
      <dgm:prSet/>
      <dgm:spPr/>
      <dgm:t>
        <a:bodyPr/>
        <a:lstStyle/>
        <a:p>
          <a:endParaRPr lang="en-ID"/>
        </a:p>
      </dgm:t>
    </dgm:pt>
    <dgm:pt modelId="{0EDE6B5B-9A36-4C55-BB72-6D186C63F935}" type="sibTrans" cxnId="{CD8B3F7E-F068-4C53-869D-0D64935596C3}">
      <dgm:prSet/>
      <dgm:spPr/>
      <dgm:t>
        <a:bodyPr/>
        <a:lstStyle/>
        <a:p>
          <a:endParaRPr lang="en-ID"/>
        </a:p>
      </dgm:t>
    </dgm:pt>
    <dgm:pt modelId="{AAFB9D0B-4954-4E12-A2CB-26976DEA4E57}">
      <dgm:prSet phldrT="[Text]"/>
      <dgm:spPr/>
      <dgm:t>
        <a:bodyPr/>
        <a:lstStyle/>
        <a:p>
          <a:r>
            <a:rPr lang="en-US" b="1" dirty="0"/>
            <a:t>Clearly states your opinion on the topic. This is your main claim.</a:t>
          </a:r>
          <a:endParaRPr lang="en-ID" b="1" dirty="0"/>
        </a:p>
      </dgm:t>
    </dgm:pt>
    <dgm:pt modelId="{B440AD20-7CBE-4AF5-B705-F79578B77590}" type="parTrans" cxnId="{57138C66-76E4-4CE5-88E0-3F5D866ECF2F}">
      <dgm:prSet/>
      <dgm:spPr/>
      <dgm:t>
        <a:bodyPr/>
        <a:lstStyle/>
        <a:p>
          <a:endParaRPr lang="en-ID"/>
        </a:p>
      </dgm:t>
    </dgm:pt>
    <dgm:pt modelId="{E81EEEA0-FB8E-4967-AF91-58474833B840}" type="sibTrans" cxnId="{57138C66-76E4-4CE5-88E0-3F5D866ECF2F}">
      <dgm:prSet/>
      <dgm:spPr/>
      <dgm:t>
        <a:bodyPr/>
        <a:lstStyle/>
        <a:p>
          <a:endParaRPr lang="en-ID"/>
        </a:p>
      </dgm:t>
    </dgm:pt>
    <dgm:pt modelId="{2A764E30-205F-42E6-97EF-5AEECF7D8576}" type="pres">
      <dgm:prSet presAssocID="{57730ADD-D459-4988-B1E8-557A5EA7E87D}" presName="linear" presStyleCnt="0">
        <dgm:presLayoutVars>
          <dgm:dir/>
          <dgm:animLvl val="lvl"/>
          <dgm:resizeHandles val="exact"/>
        </dgm:presLayoutVars>
      </dgm:prSet>
      <dgm:spPr/>
    </dgm:pt>
    <dgm:pt modelId="{506FCB3B-C400-4019-9FAD-C18FC81DF67A}" type="pres">
      <dgm:prSet presAssocID="{124D13BE-4E6D-4FA5-841A-10AB82B59CCE}" presName="parentLin" presStyleCnt="0"/>
      <dgm:spPr/>
    </dgm:pt>
    <dgm:pt modelId="{62087337-5178-4422-AD90-504CAA9071EF}" type="pres">
      <dgm:prSet presAssocID="{124D13BE-4E6D-4FA5-841A-10AB82B59CCE}" presName="parentLeftMargin" presStyleLbl="node1" presStyleIdx="0" presStyleCnt="1"/>
      <dgm:spPr/>
    </dgm:pt>
    <dgm:pt modelId="{6B48B0A2-586A-42CF-A739-88F2993EBE52}" type="pres">
      <dgm:prSet presAssocID="{124D13BE-4E6D-4FA5-841A-10AB82B59CCE}" presName="parentText" presStyleLbl="node1" presStyleIdx="0" presStyleCnt="1">
        <dgm:presLayoutVars>
          <dgm:chMax val="0"/>
          <dgm:bulletEnabled val="1"/>
        </dgm:presLayoutVars>
      </dgm:prSet>
      <dgm:spPr/>
    </dgm:pt>
    <dgm:pt modelId="{F9A0D9EA-BF86-4FBC-BB6F-92C2226E0F8A}" type="pres">
      <dgm:prSet presAssocID="{124D13BE-4E6D-4FA5-841A-10AB82B59CCE}" presName="negativeSpace" presStyleCnt="0"/>
      <dgm:spPr/>
    </dgm:pt>
    <dgm:pt modelId="{81D26A13-D210-4355-82DB-9E720464D841}" type="pres">
      <dgm:prSet presAssocID="{124D13BE-4E6D-4FA5-841A-10AB82B59CCE}" presName="childText" presStyleLbl="conFgAcc1" presStyleIdx="0" presStyleCnt="1">
        <dgm:presLayoutVars>
          <dgm:bulletEnabled val="1"/>
        </dgm:presLayoutVars>
      </dgm:prSet>
      <dgm:spPr/>
    </dgm:pt>
  </dgm:ptLst>
  <dgm:cxnLst>
    <dgm:cxn modelId="{43CF6D08-9269-42C4-B0E0-4BD983457D42}" type="presOf" srcId="{124D13BE-4E6D-4FA5-841A-10AB82B59CCE}" destId="{6B48B0A2-586A-42CF-A739-88F2993EBE52}" srcOrd="1" destOrd="0" presId="urn:microsoft.com/office/officeart/2005/8/layout/list1"/>
    <dgm:cxn modelId="{01C26019-322C-4CC3-863D-65B6F2019316}" type="presOf" srcId="{AAFB9D0B-4954-4E12-A2CB-26976DEA4E57}" destId="{81D26A13-D210-4355-82DB-9E720464D841}" srcOrd="0" destOrd="0" presId="urn:microsoft.com/office/officeart/2005/8/layout/list1"/>
    <dgm:cxn modelId="{BC5BFE23-3CCC-4A75-BDA0-0CE3098A314D}" type="presOf" srcId="{57730ADD-D459-4988-B1E8-557A5EA7E87D}" destId="{2A764E30-205F-42E6-97EF-5AEECF7D8576}" srcOrd="0" destOrd="0" presId="urn:microsoft.com/office/officeart/2005/8/layout/list1"/>
    <dgm:cxn modelId="{4B3A9E5E-59FA-4BAE-B880-25FFC77D6D08}" type="presOf" srcId="{124D13BE-4E6D-4FA5-841A-10AB82B59CCE}" destId="{62087337-5178-4422-AD90-504CAA9071EF}" srcOrd="0" destOrd="0" presId="urn:microsoft.com/office/officeart/2005/8/layout/list1"/>
    <dgm:cxn modelId="{57138C66-76E4-4CE5-88E0-3F5D866ECF2F}" srcId="{124D13BE-4E6D-4FA5-841A-10AB82B59CCE}" destId="{AAFB9D0B-4954-4E12-A2CB-26976DEA4E57}" srcOrd="0" destOrd="0" parTransId="{B440AD20-7CBE-4AF5-B705-F79578B77590}" sibTransId="{E81EEEA0-FB8E-4967-AF91-58474833B840}"/>
    <dgm:cxn modelId="{CD8B3F7E-F068-4C53-869D-0D64935596C3}" srcId="{57730ADD-D459-4988-B1E8-557A5EA7E87D}" destId="{124D13BE-4E6D-4FA5-841A-10AB82B59CCE}" srcOrd="0" destOrd="0" parTransId="{4C13B3E7-8518-4117-9626-8C1552D8D533}" sibTransId="{0EDE6B5B-9A36-4C55-BB72-6D186C63F935}"/>
    <dgm:cxn modelId="{25ACF0FE-41D3-4C6A-9E96-803DC8E51D6F}" type="presParOf" srcId="{2A764E30-205F-42E6-97EF-5AEECF7D8576}" destId="{506FCB3B-C400-4019-9FAD-C18FC81DF67A}" srcOrd="0" destOrd="0" presId="urn:microsoft.com/office/officeart/2005/8/layout/list1"/>
    <dgm:cxn modelId="{7974406D-CDFB-4053-B88B-F074A05ED36C}" type="presParOf" srcId="{506FCB3B-C400-4019-9FAD-C18FC81DF67A}" destId="{62087337-5178-4422-AD90-504CAA9071EF}" srcOrd="0" destOrd="0" presId="urn:microsoft.com/office/officeart/2005/8/layout/list1"/>
    <dgm:cxn modelId="{B44AC8CF-2F29-4FEB-84C6-724A0247F68C}" type="presParOf" srcId="{506FCB3B-C400-4019-9FAD-C18FC81DF67A}" destId="{6B48B0A2-586A-42CF-A739-88F2993EBE52}" srcOrd="1" destOrd="0" presId="urn:microsoft.com/office/officeart/2005/8/layout/list1"/>
    <dgm:cxn modelId="{6B60EBA2-A35D-4F57-B7BB-BC0E13F96186}" type="presParOf" srcId="{2A764E30-205F-42E6-97EF-5AEECF7D8576}" destId="{F9A0D9EA-BF86-4FBC-BB6F-92C2226E0F8A}" srcOrd="1" destOrd="0" presId="urn:microsoft.com/office/officeart/2005/8/layout/list1"/>
    <dgm:cxn modelId="{627734A5-E26F-4B1E-B8EC-284851E5B3BA}" type="presParOf" srcId="{2A764E30-205F-42E6-97EF-5AEECF7D8576}" destId="{81D26A13-D210-4355-82DB-9E720464D84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1608192"/>
          <a:ext cx="10591799" cy="2585700"/>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sz="6500" kern="1200" dirty="0"/>
            <a:t>What is An Opinion Paragraph? </a:t>
          </a:r>
          <a:endParaRPr lang="en-ID" sz="6500" b="1" kern="1200" dirty="0"/>
        </a:p>
      </dsp:txBody>
      <dsp:txXfrm>
        <a:off x="126223" y="1734415"/>
        <a:ext cx="10339353" cy="233325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D26A13-D210-4355-82DB-9E720464D841}">
      <dsp:nvSpPr>
        <dsp:cNvPr id="0" name=""/>
        <dsp:cNvSpPr/>
      </dsp:nvSpPr>
      <dsp:spPr>
        <a:xfrm>
          <a:off x="0" y="1073502"/>
          <a:ext cx="10591799" cy="442260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2041" tIns="1083056" rIns="822041" bIns="369824" numCol="1" spcCol="1270" anchor="t" anchorCtr="0">
          <a:noAutofit/>
        </a:bodyPr>
        <a:lstStyle/>
        <a:p>
          <a:pPr marL="285750" lvl="1" indent="-285750" algn="l" defTabSz="2311400">
            <a:lnSpc>
              <a:spcPct val="90000"/>
            </a:lnSpc>
            <a:spcBef>
              <a:spcPct val="0"/>
            </a:spcBef>
            <a:spcAft>
              <a:spcPct val="15000"/>
            </a:spcAft>
            <a:buChar char="•"/>
          </a:pPr>
          <a:r>
            <a:rPr lang="en-US" sz="5200" b="1" kern="1200" dirty="0"/>
            <a:t>2-4 sentences providing reasons, evidence, and examples. Include facts, statistics, or logical reasoning.</a:t>
          </a:r>
          <a:endParaRPr lang="en-ID" sz="5200" b="1" kern="1200" dirty="0"/>
        </a:p>
      </dsp:txBody>
      <dsp:txXfrm>
        <a:off x="0" y="1073502"/>
        <a:ext cx="10591799" cy="4422600"/>
      </dsp:txXfrm>
    </dsp:sp>
    <dsp:sp modelId="{6B48B0A2-586A-42CF-A739-88F2993EBE52}">
      <dsp:nvSpPr>
        <dsp:cNvPr id="0" name=""/>
        <dsp:cNvSpPr/>
      </dsp:nvSpPr>
      <dsp:spPr>
        <a:xfrm>
          <a:off x="529589" y="305982"/>
          <a:ext cx="7414259" cy="153504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241" tIns="0" rIns="280241" bIns="0" numCol="1" spcCol="1270" anchor="ctr" anchorCtr="0">
          <a:noAutofit/>
        </a:bodyPr>
        <a:lstStyle/>
        <a:p>
          <a:pPr marL="0" lvl="0" indent="0" algn="l" defTabSz="2311400">
            <a:lnSpc>
              <a:spcPct val="90000"/>
            </a:lnSpc>
            <a:spcBef>
              <a:spcPct val="0"/>
            </a:spcBef>
            <a:spcAft>
              <a:spcPct val="35000"/>
            </a:spcAft>
            <a:buNone/>
          </a:pPr>
          <a:r>
            <a:rPr lang="en-US" sz="5200" b="1" kern="1200" dirty="0">
              <a:latin typeface="Arial" pitchFamily="34" charset="0"/>
              <a:ea typeface="Arial" pitchFamily="34" charset="-122"/>
              <a:cs typeface="Arial" pitchFamily="34" charset="-120"/>
            </a:rPr>
            <a:t>Supporting Sentence</a:t>
          </a:r>
          <a:endParaRPr lang="en-ID" sz="5200" b="1" kern="1200" dirty="0"/>
        </a:p>
      </dsp:txBody>
      <dsp:txXfrm>
        <a:off x="604523" y="380916"/>
        <a:ext cx="7264391" cy="138517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1113867"/>
          <a:ext cx="10591799" cy="3574350"/>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sz="6500" kern="1200" dirty="0"/>
            <a:t>To support your opinion effectively, use different types of evidence</a:t>
          </a:r>
          <a:endParaRPr lang="en-ID" sz="6500" b="1" kern="1200" dirty="0"/>
        </a:p>
      </dsp:txBody>
      <dsp:txXfrm>
        <a:off x="174485" y="1288352"/>
        <a:ext cx="10242829" cy="322538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506929"/>
          <a:ext cx="10591799" cy="155902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kern="1200" dirty="0"/>
            <a:t>Facts/Statistic</a:t>
          </a:r>
          <a:endParaRPr lang="en-ID" sz="6500" b="1" kern="1200" dirty="0"/>
        </a:p>
      </dsp:txBody>
      <dsp:txXfrm>
        <a:off x="76105" y="583034"/>
        <a:ext cx="10439589" cy="1406815"/>
      </dsp:txXfrm>
    </dsp:sp>
    <dsp:sp modelId="{51EE6F3C-B1D5-450F-9D08-EE90FE03D0E6}">
      <dsp:nvSpPr>
        <dsp:cNvPr id="0" name=""/>
        <dsp:cNvSpPr/>
      </dsp:nvSpPr>
      <dsp:spPr>
        <a:xfrm>
          <a:off x="0" y="2065955"/>
          <a:ext cx="10591799" cy="322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290"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en-US" sz="5100" b="1" kern="1200" dirty="0"/>
            <a:t>"Studies show 78% of students reported less stress with later school start times."</a:t>
          </a:r>
          <a:endParaRPr lang="en-ID" sz="5100" b="1" kern="1200" dirty="0"/>
        </a:p>
        <a:p>
          <a:pPr marL="285750" lvl="1" indent="-285750" algn="l" defTabSz="2266950">
            <a:lnSpc>
              <a:spcPct val="90000"/>
            </a:lnSpc>
            <a:spcBef>
              <a:spcPct val="0"/>
            </a:spcBef>
            <a:spcAft>
              <a:spcPct val="20000"/>
            </a:spcAft>
            <a:buChar char="•"/>
          </a:pPr>
          <a:endParaRPr lang="en-ID" sz="5100" b="1" kern="1200" dirty="0"/>
        </a:p>
      </dsp:txBody>
      <dsp:txXfrm>
        <a:off x="0" y="2065955"/>
        <a:ext cx="10591799" cy="322920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464517"/>
          <a:ext cx="10591799" cy="2585700"/>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kern="1200" dirty="0"/>
            <a:t>Logical Reasoning/Cause and Effect</a:t>
          </a:r>
          <a:endParaRPr lang="en-ID" sz="6500" b="1" kern="1200" dirty="0"/>
        </a:p>
      </dsp:txBody>
      <dsp:txXfrm>
        <a:off x="126223" y="590740"/>
        <a:ext cx="10339353" cy="2333254"/>
      </dsp:txXfrm>
    </dsp:sp>
    <dsp:sp modelId="{51EE6F3C-B1D5-450F-9D08-EE90FE03D0E6}">
      <dsp:nvSpPr>
        <dsp:cNvPr id="0" name=""/>
        <dsp:cNvSpPr/>
      </dsp:nvSpPr>
      <dsp:spPr>
        <a:xfrm>
          <a:off x="0" y="3050217"/>
          <a:ext cx="10591799" cy="2287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290"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en-US" sz="5100" b="1" kern="1200" dirty="0"/>
            <a:t>If students start school later, </a:t>
          </a:r>
          <a:r>
            <a:rPr lang="en-US" sz="5100" i="1" kern="1200" dirty="0">
              <a:solidFill>
                <a:srgbClr val="6B7280"/>
              </a:solidFill>
              <a:latin typeface="Arial" pitchFamily="34" charset="0"/>
              <a:ea typeface="Arial" pitchFamily="34" charset="-122"/>
              <a:cs typeface="Arial" pitchFamily="34" charset="-120"/>
            </a:rPr>
            <a:t>they will get more sleep and perform better academically."</a:t>
          </a:r>
          <a:endParaRPr lang="en-ID" sz="5100" b="1" kern="1200" dirty="0"/>
        </a:p>
      </dsp:txBody>
      <dsp:txXfrm>
        <a:off x="0" y="3050217"/>
        <a:ext cx="10591799" cy="228735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944217"/>
          <a:ext cx="10591799" cy="155902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kern="1200" dirty="0"/>
            <a:t>Expert Opinions</a:t>
          </a:r>
          <a:endParaRPr lang="en-ID" sz="6500" b="1" kern="1200" dirty="0"/>
        </a:p>
      </dsp:txBody>
      <dsp:txXfrm>
        <a:off x="76105" y="1020322"/>
        <a:ext cx="10439589" cy="1406815"/>
      </dsp:txXfrm>
    </dsp:sp>
    <dsp:sp modelId="{51EE6F3C-B1D5-450F-9D08-EE90FE03D0E6}">
      <dsp:nvSpPr>
        <dsp:cNvPr id="0" name=""/>
        <dsp:cNvSpPr/>
      </dsp:nvSpPr>
      <dsp:spPr>
        <a:xfrm>
          <a:off x="0" y="2503242"/>
          <a:ext cx="10591799" cy="235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290"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en-US" sz="5100" b="1" kern="1200" dirty="0"/>
            <a:t>"According to the CDC, teenagers need 8-10 hours of sleep per night."</a:t>
          </a:r>
          <a:endParaRPr lang="en-ID" sz="5100" b="1" kern="1200" dirty="0"/>
        </a:p>
      </dsp:txBody>
      <dsp:txXfrm>
        <a:off x="0" y="2503242"/>
        <a:ext cx="10591799" cy="235462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944217"/>
          <a:ext cx="10591799" cy="155902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kern="1200" dirty="0"/>
            <a:t>Real-World Examples</a:t>
          </a:r>
          <a:endParaRPr lang="en-ID" sz="6500" b="1" kern="1200" dirty="0"/>
        </a:p>
      </dsp:txBody>
      <dsp:txXfrm>
        <a:off x="76105" y="1020322"/>
        <a:ext cx="10439589" cy="1406815"/>
      </dsp:txXfrm>
    </dsp:sp>
    <dsp:sp modelId="{51EE6F3C-B1D5-450F-9D08-EE90FE03D0E6}">
      <dsp:nvSpPr>
        <dsp:cNvPr id="0" name=""/>
        <dsp:cNvSpPr/>
      </dsp:nvSpPr>
      <dsp:spPr>
        <a:xfrm>
          <a:off x="0" y="2503242"/>
          <a:ext cx="10591799" cy="235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290"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en-US" sz="5100" b="1" kern="1200" dirty="0"/>
            <a:t>Schools in Seattle saw test scores improve by 15% after changing start times.</a:t>
          </a:r>
          <a:endParaRPr lang="en-ID" sz="5100" b="1" kern="1200" dirty="0"/>
        </a:p>
      </dsp:txBody>
      <dsp:txXfrm>
        <a:off x="0" y="2503242"/>
        <a:ext cx="10591799" cy="235462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BFDEA8-38FB-4937-A7FD-35FB0D5317E4}">
      <dsp:nvSpPr>
        <dsp:cNvPr id="0" name=""/>
        <dsp:cNvSpPr/>
      </dsp:nvSpPr>
      <dsp:spPr>
        <a:xfrm>
          <a:off x="0" y="910944"/>
          <a:ext cx="9766300" cy="5017950"/>
        </a:xfrm>
        <a:prstGeom prst="rect">
          <a:avLst/>
        </a:prstGeom>
        <a:solidFill>
          <a:schemeClr val="dk1">
            <a:alpha val="90000"/>
            <a:tint val="40000"/>
            <a:hueOff val="0"/>
            <a:satOff val="0"/>
            <a:lumOff val="0"/>
            <a:alphaOff val="0"/>
          </a:schemeClr>
        </a:solidFill>
        <a:ln w="15875"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57973" tIns="1228852" rIns="757973" bIns="426720" numCol="1" spcCol="1270" anchor="t" anchorCtr="0">
          <a:noAutofit/>
        </a:bodyPr>
        <a:lstStyle/>
        <a:p>
          <a:pPr marL="285750" lvl="1" indent="-285750" algn="l" defTabSz="2667000">
            <a:lnSpc>
              <a:spcPct val="90000"/>
            </a:lnSpc>
            <a:spcBef>
              <a:spcPct val="0"/>
            </a:spcBef>
            <a:spcAft>
              <a:spcPct val="15000"/>
            </a:spcAft>
            <a:buChar char="•"/>
          </a:pPr>
          <a:r>
            <a:rPr lang="en-US" sz="6000" b="1" kern="1200" dirty="0"/>
            <a:t>You summarize the main points or state the topic sentence in different words)</a:t>
          </a:r>
          <a:endParaRPr lang="en-ID" sz="6000" b="1" kern="1200" dirty="0"/>
        </a:p>
      </dsp:txBody>
      <dsp:txXfrm>
        <a:off x="0" y="910944"/>
        <a:ext cx="9766300" cy="5017950"/>
      </dsp:txXfrm>
    </dsp:sp>
    <dsp:sp modelId="{D69042BA-E888-4B72-8BFA-9CCF2A16E1AF}">
      <dsp:nvSpPr>
        <dsp:cNvPr id="0" name=""/>
        <dsp:cNvSpPr/>
      </dsp:nvSpPr>
      <dsp:spPr>
        <a:xfrm>
          <a:off x="488315" y="40104"/>
          <a:ext cx="6836410" cy="1741680"/>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8400" tIns="0" rIns="258400" bIns="0" numCol="1" spcCol="1270" anchor="ctr" anchorCtr="0">
          <a:noAutofit/>
        </a:bodyPr>
        <a:lstStyle/>
        <a:p>
          <a:pPr marL="0" lvl="0" indent="0" algn="l" defTabSz="2667000">
            <a:lnSpc>
              <a:spcPct val="90000"/>
            </a:lnSpc>
            <a:spcBef>
              <a:spcPct val="0"/>
            </a:spcBef>
            <a:spcAft>
              <a:spcPct val="35000"/>
            </a:spcAft>
            <a:buNone/>
          </a:pPr>
          <a:r>
            <a:rPr lang="en-ID" sz="6000" b="1" kern="1200" dirty="0"/>
            <a:t>Concluding sentence</a:t>
          </a:r>
        </a:p>
      </dsp:txBody>
      <dsp:txXfrm>
        <a:off x="573337" y="125126"/>
        <a:ext cx="6666366" cy="157163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BFDEA8-38FB-4937-A7FD-35FB0D5317E4}">
      <dsp:nvSpPr>
        <dsp:cNvPr id="0" name=""/>
        <dsp:cNvSpPr/>
      </dsp:nvSpPr>
      <dsp:spPr>
        <a:xfrm>
          <a:off x="0" y="910944"/>
          <a:ext cx="9766300" cy="5017950"/>
        </a:xfrm>
        <a:prstGeom prst="rect">
          <a:avLst/>
        </a:prstGeom>
        <a:solidFill>
          <a:schemeClr val="dk1">
            <a:alpha val="90000"/>
            <a:tint val="40000"/>
            <a:hueOff val="0"/>
            <a:satOff val="0"/>
            <a:lumOff val="0"/>
            <a:alphaOff val="0"/>
          </a:schemeClr>
        </a:solidFill>
        <a:ln w="15875"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57973" tIns="1228852" rIns="757973" bIns="426720" numCol="1" spcCol="1270" anchor="t" anchorCtr="0">
          <a:noAutofit/>
        </a:bodyPr>
        <a:lstStyle/>
        <a:p>
          <a:pPr marL="285750" lvl="1" indent="-285750" algn="l" defTabSz="2667000">
            <a:lnSpc>
              <a:spcPct val="90000"/>
            </a:lnSpc>
            <a:spcBef>
              <a:spcPct val="0"/>
            </a:spcBef>
            <a:spcAft>
              <a:spcPct val="15000"/>
            </a:spcAft>
            <a:buChar char="•"/>
          </a:pPr>
          <a:r>
            <a:rPr lang="en-US" sz="6000" b="1" kern="1200" dirty="0"/>
            <a:t>A concluding sentence wraps up your paragraph by reinforcing your main idea</a:t>
          </a:r>
          <a:endParaRPr lang="en-ID" sz="6000" b="1" kern="1200" dirty="0"/>
        </a:p>
      </dsp:txBody>
      <dsp:txXfrm>
        <a:off x="0" y="910944"/>
        <a:ext cx="9766300" cy="5017950"/>
      </dsp:txXfrm>
    </dsp:sp>
    <dsp:sp modelId="{D69042BA-E888-4B72-8BFA-9CCF2A16E1AF}">
      <dsp:nvSpPr>
        <dsp:cNvPr id="0" name=""/>
        <dsp:cNvSpPr/>
      </dsp:nvSpPr>
      <dsp:spPr>
        <a:xfrm>
          <a:off x="488315" y="40104"/>
          <a:ext cx="6836410" cy="1741680"/>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8400" tIns="0" rIns="258400" bIns="0" numCol="1" spcCol="1270" anchor="ctr" anchorCtr="0">
          <a:noAutofit/>
        </a:bodyPr>
        <a:lstStyle/>
        <a:p>
          <a:pPr marL="0" lvl="0" indent="0" algn="l" defTabSz="2667000">
            <a:lnSpc>
              <a:spcPct val="90000"/>
            </a:lnSpc>
            <a:spcBef>
              <a:spcPct val="0"/>
            </a:spcBef>
            <a:spcAft>
              <a:spcPct val="35000"/>
            </a:spcAft>
            <a:buNone/>
          </a:pPr>
          <a:r>
            <a:rPr lang="en-ID" sz="6000" b="1" kern="1200" dirty="0"/>
            <a:t>Concluding sentence</a:t>
          </a:r>
        </a:p>
      </dsp:txBody>
      <dsp:txXfrm>
        <a:off x="573337" y="125126"/>
        <a:ext cx="6666366" cy="157163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2276"/>
          <a:ext cx="10591799" cy="5797532"/>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4320" tIns="274320" rIns="274320" bIns="274320" numCol="1" spcCol="1270" anchor="ctr" anchorCtr="0">
          <a:noAutofit/>
        </a:bodyPr>
        <a:lstStyle/>
        <a:p>
          <a:pPr marL="0" lvl="0" indent="0" algn="l" defTabSz="3200400">
            <a:lnSpc>
              <a:spcPct val="90000"/>
            </a:lnSpc>
            <a:spcBef>
              <a:spcPct val="0"/>
            </a:spcBef>
            <a:spcAft>
              <a:spcPct val="35000"/>
            </a:spcAft>
            <a:buNone/>
          </a:pPr>
          <a:r>
            <a:rPr lang="en-US" sz="7200" kern="1200" dirty="0"/>
            <a:t>Social media platforms </a:t>
          </a:r>
          <a:r>
            <a:rPr lang="en-US" sz="7200" b="1" kern="1200" dirty="0"/>
            <a:t>should be required </a:t>
          </a:r>
          <a:r>
            <a:rPr lang="en-US" sz="7200" kern="1200" dirty="0"/>
            <a:t>to verify user ages to protect minors from harmful content.</a:t>
          </a:r>
          <a:endParaRPr lang="en-ID" sz="7200" b="1" kern="1200" dirty="0"/>
        </a:p>
      </dsp:txBody>
      <dsp:txXfrm>
        <a:off x="283012" y="285288"/>
        <a:ext cx="10025775" cy="5231508"/>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2276"/>
          <a:ext cx="10591799" cy="5797532"/>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4320" tIns="274320" rIns="274320" bIns="274320" numCol="1" spcCol="1270" anchor="ctr" anchorCtr="0">
          <a:noAutofit/>
        </a:bodyPr>
        <a:lstStyle/>
        <a:p>
          <a:pPr marL="0" lvl="0" indent="0" algn="l" defTabSz="3200400">
            <a:lnSpc>
              <a:spcPct val="90000"/>
            </a:lnSpc>
            <a:spcBef>
              <a:spcPct val="0"/>
            </a:spcBef>
            <a:spcAft>
              <a:spcPct val="35000"/>
            </a:spcAft>
            <a:buNone/>
          </a:pPr>
          <a:r>
            <a:rPr lang="en-US" sz="7200" kern="1200" dirty="0"/>
            <a:t>Implementing age verification systems </a:t>
          </a:r>
          <a:r>
            <a:rPr lang="en-US" sz="7200" b="1" kern="1200" dirty="0"/>
            <a:t>is essential </a:t>
          </a:r>
          <a:r>
            <a:rPr lang="en-US" sz="7200" kern="1200" dirty="0"/>
            <a:t>for creating safer online spaces for young users."</a:t>
          </a:r>
          <a:endParaRPr lang="en-ID" sz="7200" b="1" kern="1200" dirty="0"/>
        </a:p>
      </dsp:txBody>
      <dsp:txXfrm>
        <a:off x="283012" y="285288"/>
        <a:ext cx="10025775" cy="52315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4B58A6-F629-4315-B2E2-DA7425DB525F}">
      <dsp:nvSpPr>
        <dsp:cNvPr id="0" name=""/>
        <dsp:cNvSpPr/>
      </dsp:nvSpPr>
      <dsp:spPr>
        <a:xfrm>
          <a:off x="423671" y="1541761"/>
          <a:ext cx="10168127" cy="3177539"/>
        </a:xfrm>
        <a:prstGeom prst="rect">
          <a:avLst/>
        </a:prstGeom>
        <a:solidFill>
          <a:schemeClr val="dk1">
            <a:alpha val="40000"/>
            <a:tint val="40000"/>
            <a:hueOff val="0"/>
            <a:satOff val="0"/>
            <a:lumOff val="0"/>
            <a:alphaOff val="0"/>
          </a:schemeClr>
        </a:solidFill>
        <a:ln w="12700" cap="flat" cmpd="sng" algn="ctr">
          <a:solidFill>
            <a:schemeClr val="dk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152254"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dirty="0"/>
            <a:t>a short piece of writing where you express your </a:t>
          </a:r>
          <a:r>
            <a:rPr lang="en-US" sz="4400" b="1" kern="1200" dirty="0"/>
            <a:t>personal viewpoint </a:t>
          </a:r>
          <a:r>
            <a:rPr lang="en-US" sz="4400" kern="1200" dirty="0"/>
            <a:t>on </a:t>
          </a:r>
          <a:r>
            <a:rPr lang="en-US" sz="4400" b="1" kern="1200" dirty="0"/>
            <a:t>a specific topic </a:t>
          </a:r>
          <a:r>
            <a:rPr lang="en-US" sz="4400" kern="1200" dirty="0"/>
            <a:t>and </a:t>
          </a:r>
          <a:r>
            <a:rPr lang="en-US" sz="4400" b="1" kern="1200" dirty="0"/>
            <a:t>support it with reasons and examples</a:t>
          </a:r>
          <a:r>
            <a:rPr lang="en-US" sz="4400" kern="1200" dirty="0"/>
            <a:t>.</a:t>
          </a:r>
          <a:endParaRPr lang="en-ID" sz="4400" b="1" kern="1200" dirty="0"/>
        </a:p>
      </dsp:txBody>
      <dsp:txXfrm>
        <a:off x="423671" y="1541761"/>
        <a:ext cx="10168127" cy="3177539"/>
      </dsp:txXfrm>
    </dsp:sp>
    <dsp:sp modelId="{4790961B-15E9-41AA-88AC-251C97C58D58}">
      <dsp:nvSpPr>
        <dsp:cNvPr id="0" name=""/>
        <dsp:cNvSpPr/>
      </dsp:nvSpPr>
      <dsp:spPr>
        <a:xfrm>
          <a:off x="0" y="1082783"/>
          <a:ext cx="2224277" cy="3336416"/>
        </a:xfrm>
        <a:prstGeom prst="rect">
          <a:avLst/>
        </a:prstGeom>
        <a:solidFill>
          <a:schemeClr val="dk1">
            <a:tint val="40000"/>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2121530"/>
          <a:ext cx="10591799" cy="155902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kern="1200" dirty="0"/>
            <a:t>Sentence Templates</a:t>
          </a:r>
          <a:endParaRPr lang="en-ID" sz="6500" b="1" kern="1200" dirty="0"/>
        </a:p>
      </dsp:txBody>
      <dsp:txXfrm>
        <a:off x="76105" y="2197635"/>
        <a:ext cx="10439589" cy="1406815"/>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D21868-77D9-4D9F-9B8E-6D732093313D}">
      <dsp:nvSpPr>
        <dsp:cNvPr id="0" name=""/>
        <dsp:cNvSpPr/>
      </dsp:nvSpPr>
      <dsp:spPr>
        <a:xfrm>
          <a:off x="0" y="0"/>
          <a:ext cx="9766300" cy="0"/>
        </a:xfrm>
        <a:prstGeom prst="line">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A2F7EF-296C-4661-9C59-E9C31E087344}">
      <dsp:nvSpPr>
        <dsp:cNvPr id="0" name=""/>
        <dsp:cNvSpPr/>
      </dsp:nvSpPr>
      <dsp:spPr>
        <a:xfrm>
          <a:off x="0" y="0"/>
          <a:ext cx="1953260" cy="5968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a:t>For restating the main idea:</a:t>
          </a:r>
          <a:endParaRPr lang="en-ID" sz="3600" kern="1200" dirty="0"/>
        </a:p>
      </dsp:txBody>
      <dsp:txXfrm>
        <a:off x="0" y="0"/>
        <a:ext cx="1953260" cy="5968999"/>
      </dsp:txXfrm>
    </dsp:sp>
    <dsp:sp modelId="{C814E84B-E644-4570-B1F2-6B28CB6392E0}">
      <dsp:nvSpPr>
        <dsp:cNvPr id="0" name=""/>
        <dsp:cNvSpPr/>
      </dsp:nvSpPr>
      <dsp:spPr>
        <a:xfrm>
          <a:off x="2099754" y="70167"/>
          <a:ext cx="7666545" cy="140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"Clearly, [restate main point in different words].“</a:t>
          </a:r>
          <a:endParaRPr lang="en-ID" sz="3400" kern="1200" dirty="0"/>
        </a:p>
      </dsp:txBody>
      <dsp:txXfrm>
        <a:off x="2099754" y="70167"/>
        <a:ext cx="7666545" cy="1403356"/>
      </dsp:txXfrm>
    </dsp:sp>
    <dsp:sp modelId="{DE5D8735-759D-41D7-A936-17A1B45EA46B}">
      <dsp:nvSpPr>
        <dsp:cNvPr id="0" name=""/>
        <dsp:cNvSpPr/>
      </dsp:nvSpPr>
      <dsp:spPr>
        <a:xfrm>
          <a:off x="1953260" y="1473524"/>
          <a:ext cx="7813040" cy="0"/>
        </a:xfrm>
        <a:prstGeom prst="line">
          <a:avLst/>
        </a:prstGeom>
        <a:solidFill>
          <a:schemeClr val="dk1">
            <a:hueOff val="0"/>
            <a:satOff val="0"/>
            <a:lumOff val="0"/>
            <a:alphaOff val="0"/>
          </a:schemeClr>
        </a:solidFill>
        <a:ln w="15875"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73ABD30-EE9A-4AF8-978C-41D93B7A7D20}">
      <dsp:nvSpPr>
        <dsp:cNvPr id="0" name=""/>
        <dsp:cNvSpPr/>
      </dsp:nvSpPr>
      <dsp:spPr>
        <a:xfrm>
          <a:off x="2099754" y="1543691"/>
          <a:ext cx="7666545" cy="140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"Thus, [main idea] remains [important/essential/beneficial]."</a:t>
          </a:r>
          <a:endParaRPr lang="en-ID" sz="3400" kern="1200" dirty="0"/>
        </a:p>
      </dsp:txBody>
      <dsp:txXfrm>
        <a:off x="2099754" y="1543691"/>
        <a:ext cx="7666545" cy="1403356"/>
      </dsp:txXfrm>
    </dsp:sp>
    <dsp:sp modelId="{D86962C2-E6A8-4357-BDA6-6750E6466734}">
      <dsp:nvSpPr>
        <dsp:cNvPr id="0" name=""/>
        <dsp:cNvSpPr/>
      </dsp:nvSpPr>
      <dsp:spPr>
        <a:xfrm>
          <a:off x="1953260" y="2947048"/>
          <a:ext cx="7813040" cy="0"/>
        </a:xfrm>
        <a:prstGeom prst="line">
          <a:avLst/>
        </a:prstGeom>
        <a:solidFill>
          <a:schemeClr val="dk1">
            <a:hueOff val="0"/>
            <a:satOff val="0"/>
            <a:lumOff val="0"/>
            <a:alphaOff val="0"/>
          </a:schemeClr>
        </a:solidFill>
        <a:ln w="15875"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9D7DBD1-22E7-400B-997E-F9C1E25FBA69}">
      <dsp:nvSpPr>
        <dsp:cNvPr id="0" name=""/>
        <dsp:cNvSpPr/>
      </dsp:nvSpPr>
      <dsp:spPr>
        <a:xfrm>
          <a:off x="2099754" y="3017215"/>
          <a:ext cx="7666545" cy="140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"It is evident that [paraphrase of topic sentence]."</a:t>
          </a:r>
          <a:endParaRPr lang="en-ID" sz="3400" kern="1200" dirty="0"/>
        </a:p>
      </dsp:txBody>
      <dsp:txXfrm>
        <a:off x="2099754" y="3017215"/>
        <a:ext cx="7666545" cy="1403356"/>
      </dsp:txXfrm>
    </dsp:sp>
    <dsp:sp modelId="{C4C784E5-E810-4D8A-8248-C9E96FF6C52D}">
      <dsp:nvSpPr>
        <dsp:cNvPr id="0" name=""/>
        <dsp:cNvSpPr/>
      </dsp:nvSpPr>
      <dsp:spPr>
        <a:xfrm>
          <a:off x="1953260" y="4420572"/>
          <a:ext cx="7813040" cy="0"/>
        </a:xfrm>
        <a:prstGeom prst="line">
          <a:avLst/>
        </a:prstGeom>
        <a:solidFill>
          <a:schemeClr val="dk1">
            <a:hueOff val="0"/>
            <a:satOff val="0"/>
            <a:lumOff val="0"/>
            <a:alphaOff val="0"/>
          </a:schemeClr>
        </a:solidFill>
        <a:ln w="15875"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F6D8EA-1A94-4265-AF8D-5A1CA50F1A28}">
      <dsp:nvSpPr>
        <dsp:cNvPr id="0" name=""/>
        <dsp:cNvSpPr/>
      </dsp:nvSpPr>
      <dsp:spPr>
        <a:xfrm>
          <a:off x="2099754" y="4490739"/>
          <a:ext cx="7666545" cy="140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"This demonstrates that [main claim]."</a:t>
          </a:r>
        </a:p>
        <a:p>
          <a:pPr marL="0" lvl="0" indent="0" algn="l" defTabSz="1511300">
            <a:lnSpc>
              <a:spcPct val="90000"/>
            </a:lnSpc>
            <a:spcBef>
              <a:spcPct val="0"/>
            </a:spcBef>
            <a:spcAft>
              <a:spcPct val="35000"/>
            </a:spcAft>
            <a:buNone/>
          </a:pPr>
          <a:endParaRPr lang="en-ID" sz="3400" kern="1200" dirty="0"/>
        </a:p>
      </dsp:txBody>
      <dsp:txXfrm>
        <a:off x="2099754" y="4490739"/>
        <a:ext cx="7666545" cy="1403356"/>
      </dsp:txXfrm>
    </dsp:sp>
    <dsp:sp modelId="{90031608-5C7A-4154-B340-C4BBBDC0B8CF}">
      <dsp:nvSpPr>
        <dsp:cNvPr id="0" name=""/>
        <dsp:cNvSpPr/>
      </dsp:nvSpPr>
      <dsp:spPr>
        <a:xfrm>
          <a:off x="1953260" y="5894096"/>
          <a:ext cx="7813040" cy="0"/>
        </a:xfrm>
        <a:prstGeom prst="line">
          <a:avLst/>
        </a:prstGeom>
        <a:solidFill>
          <a:schemeClr val="dk1">
            <a:hueOff val="0"/>
            <a:satOff val="0"/>
            <a:lumOff val="0"/>
            <a:alphaOff val="0"/>
          </a:schemeClr>
        </a:solidFill>
        <a:ln w="15875"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1646217"/>
          <a:ext cx="10591799" cy="2509650"/>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sz="6500" b="1" kern="1200" dirty="0">
              <a:solidFill>
                <a:srgbClr val="1791E8"/>
              </a:solidFill>
              <a:latin typeface="Arial" pitchFamily="34" charset="0"/>
              <a:ea typeface="Arial" pitchFamily="34" charset="-122"/>
              <a:cs typeface="Arial" pitchFamily="34" charset="-120"/>
            </a:rPr>
            <a:t>What Makes an Opinion Paragraph Effective?</a:t>
          </a:r>
          <a:endParaRPr lang="en-ID" sz="6500" b="1" kern="1200" dirty="0"/>
        </a:p>
      </dsp:txBody>
      <dsp:txXfrm>
        <a:off x="122511" y="1768728"/>
        <a:ext cx="10346777" cy="226462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413E6C-4427-46B0-9C52-74F5AF8195B1}">
      <dsp:nvSpPr>
        <dsp:cNvPr id="0" name=""/>
        <dsp:cNvSpPr/>
      </dsp:nvSpPr>
      <dsp:spPr>
        <a:xfrm>
          <a:off x="0" y="752508"/>
          <a:ext cx="8128000" cy="155902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sz="6500" kern="1200" dirty="0"/>
            <a:t>Clear and Specific</a:t>
          </a:r>
          <a:endParaRPr lang="en-ID" sz="6500" kern="1200" dirty="0"/>
        </a:p>
      </dsp:txBody>
      <dsp:txXfrm>
        <a:off x="76105" y="828613"/>
        <a:ext cx="7975790" cy="1406815"/>
      </dsp:txXfrm>
    </dsp:sp>
    <dsp:sp modelId="{2025485D-E4E2-418F-84FE-2034C28D8684}">
      <dsp:nvSpPr>
        <dsp:cNvPr id="0" name=""/>
        <dsp:cNvSpPr/>
      </dsp:nvSpPr>
      <dsp:spPr>
        <a:xfrm>
          <a:off x="0" y="2311533"/>
          <a:ext cx="8128000" cy="235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064"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en-US" sz="5100" kern="1200" dirty="0"/>
            <a:t>Your opinion should be direct and focused, not vague</a:t>
          </a:r>
          <a:endParaRPr lang="en-ID" sz="5100" kern="1200" dirty="0"/>
        </a:p>
      </dsp:txBody>
      <dsp:txXfrm>
        <a:off x="0" y="2311533"/>
        <a:ext cx="8128000" cy="2354625"/>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413E6C-4427-46B0-9C52-74F5AF8195B1}">
      <dsp:nvSpPr>
        <dsp:cNvPr id="0" name=""/>
        <dsp:cNvSpPr/>
      </dsp:nvSpPr>
      <dsp:spPr>
        <a:xfrm>
          <a:off x="0" y="752508"/>
          <a:ext cx="8128000" cy="155902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kern="1200" dirty="0"/>
            <a:t>Well-Supported</a:t>
          </a:r>
        </a:p>
      </dsp:txBody>
      <dsp:txXfrm>
        <a:off x="76105" y="828613"/>
        <a:ext cx="7975790" cy="1406815"/>
      </dsp:txXfrm>
    </dsp:sp>
    <dsp:sp modelId="{2025485D-E4E2-418F-84FE-2034C28D8684}">
      <dsp:nvSpPr>
        <dsp:cNvPr id="0" name=""/>
        <dsp:cNvSpPr/>
      </dsp:nvSpPr>
      <dsp:spPr>
        <a:xfrm>
          <a:off x="0" y="2311533"/>
          <a:ext cx="8128000" cy="235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064"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en-US" sz="5100" kern="1200" dirty="0"/>
            <a:t>Include at least 2-3 pieces of solid evidence to make your argument convincing.</a:t>
          </a:r>
          <a:endParaRPr lang="en-ID" sz="5100" kern="1200" dirty="0"/>
        </a:p>
      </dsp:txBody>
      <dsp:txXfrm>
        <a:off x="0" y="2311533"/>
        <a:ext cx="8128000" cy="2354625"/>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413E6C-4427-46B0-9C52-74F5AF8195B1}">
      <dsp:nvSpPr>
        <dsp:cNvPr id="0" name=""/>
        <dsp:cNvSpPr/>
      </dsp:nvSpPr>
      <dsp:spPr>
        <a:xfrm>
          <a:off x="0" y="752508"/>
          <a:ext cx="8128000" cy="155902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kern="1200" dirty="0"/>
            <a:t>Logically Organized</a:t>
          </a:r>
        </a:p>
      </dsp:txBody>
      <dsp:txXfrm>
        <a:off x="76105" y="828613"/>
        <a:ext cx="7975790" cy="1406815"/>
      </dsp:txXfrm>
    </dsp:sp>
    <dsp:sp modelId="{2025485D-E4E2-418F-84FE-2034C28D8684}">
      <dsp:nvSpPr>
        <dsp:cNvPr id="0" name=""/>
        <dsp:cNvSpPr/>
      </dsp:nvSpPr>
      <dsp:spPr>
        <a:xfrm>
          <a:off x="0" y="2311533"/>
          <a:ext cx="8128000" cy="235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064"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en-US" sz="5100" kern="1200" dirty="0"/>
            <a:t>Ideas flow clearly. Use transitions to connect thoughts smoothly.</a:t>
          </a:r>
          <a:endParaRPr lang="en-ID" sz="5100" kern="1200" dirty="0"/>
        </a:p>
      </dsp:txBody>
      <dsp:txXfrm>
        <a:off x="0" y="2311533"/>
        <a:ext cx="8128000" cy="23546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2121530"/>
          <a:ext cx="10591799" cy="155902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sz="6500" kern="1200" dirty="0">
              <a:latin typeface="Calibri (Body)"/>
            </a:rPr>
            <a:t>Why This matters ?</a:t>
          </a:r>
          <a:endParaRPr lang="en-ID" sz="6500" b="1" kern="1200" dirty="0">
            <a:latin typeface="Calibri (Body)"/>
          </a:endParaRPr>
        </a:p>
      </dsp:txBody>
      <dsp:txXfrm>
        <a:off x="76105" y="2197635"/>
        <a:ext cx="10439589" cy="14068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543492"/>
          <a:ext cx="10591799" cy="4715100"/>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1460" tIns="251460" rIns="251460" bIns="251460" numCol="1" spcCol="1270" anchor="ctr" anchorCtr="0">
          <a:noAutofit/>
        </a:bodyPr>
        <a:lstStyle/>
        <a:p>
          <a:pPr marL="0" lvl="0" indent="0" algn="l" defTabSz="2933700">
            <a:lnSpc>
              <a:spcPct val="90000"/>
            </a:lnSpc>
            <a:spcBef>
              <a:spcPct val="0"/>
            </a:spcBef>
            <a:spcAft>
              <a:spcPct val="35000"/>
            </a:spcAft>
            <a:buNone/>
          </a:pPr>
          <a:r>
            <a:rPr lang="en-US" sz="6600" b="0" kern="1200" dirty="0">
              <a:solidFill>
                <a:schemeClr val="tx1"/>
              </a:solidFill>
              <a:latin typeface="+mj-lt"/>
              <a:cs typeface="Arial" pitchFamily="34" charset="-120"/>
            </a:rPr>
            <a:t>Opinion </a:t>
          </a:r>
          <a:r>
            <a:rPr lang="en-US" sz="6600" b="0" kern="1200" dirty="0">
              <a:solidFill>
                <a:schemeClr val="tx1"/>
              </a:solidFill>
              <a:latin typeface="+mn-lt"/>
              <a:cs typeface="Arial" pitchFamily="34" charset="-120"/>
            </a:rPr>
            <a:t>writing</a:t>
          </a:r>
          <a:r>
            <a:rPr lang="en-US" sz="6600" b="0" kern="1200" dirty="0">
              <a:solidFill>
                <a:schemeClr val="tx1"/>
              </a:solidFill>
              <a:latin typeface="+mj-lt"/>
              <a:cs typeface="Arial" pitchFamily="34" charset="-120"/>
            </a:rPr>
            <a:t> develops critical thinking and helps </a:t>
          </a:r>
          <a:r>
            <a:rPr lang="en-US" sz="6600" b="1" kern="1200" dirty="0">
              <a:solidFill>
                <a:schemeClr val="tx1"/>
              </a:solidFill>
              <a:latin typeface="+mj-lt"/>
              <a:cs typeface="Arial" pitchFamily="34" charset="-120"/>
            </a:rPr>
            <a:t>you express ideas confidently. </a:t>
          </a:r>
          <a:endParaRPr lang="en-ID" sz="6600" b="1" kern="1200" dirty="0">
            <a:solidFill>
              <a:schemeClr val="tx1"/>
            </a:solidFill>
            <a:latin typeface="+mj-lt"/>
          </a:endParaRPr>
        </a:p>
      </dsp:txBody>
      <dsp:txXfrm>
        <a:off x="230172" y="773664"/>
        <a:ext cx="10131455" cy="42547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BA88E2-F498-4615-A01F-53CD86A63A39}">
      <dsp:nvSpPr>
        <dsp:cNvPr id="0" name=""/>
        <dsp:cNvSpPr/>
      </dsp:nvSpPr>
      <dsp:spPr>
        <a:xfrm>
          <a:off x="0" y="270933"/>
          <a:ext cx="8128000" cy="4876800"/>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just" defTabSz="2889250">
            <a:lnSpc>
              <a:spcPct val="90000"/>
            </a:lnSpc>
            <a:spcBef>
              <a:spcPct val="0"/>
            </a:spcBef>
            <a:spcAft>
              <a:spcPct val="35000"/>
            </a:spcAft>
            <a:buNone/>
          </a:pPr>
          <a:r>
            <a:rPr lang="en-US" sz="6500" b="0" kern="1200" dirty="0"/>
            <a:t>You'll use these skills in university, work, and everyday life.</a:t>
          </a:r>
          <a:endParaRPr lang="en-ID" sz="6500" b="0" kern="1200" dirty="0"/>
        </a:p>
      </dsp:txBody>
      <dsp:txXfrm>
        <a:off x="142837" y="413770"/>
        <a:ext cx="7842326" cy="459112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0DA39B-2F72-45BB-9F88-9FD383DB77B9}">
      <dsp:nvSpPr>
        <dsp:cNvPr id="0" name=""/>
        <dsp:cNvSpPr/>
      </dsp:nvSpPr>
      <dsp:spPr>
        <a:xfrm>
          <a:off x="0" y="2204987"/>
          <a:ext cx="9766300" cy="155902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kern="1200" dirty="0"/>
            <a:t>What We will Learn</a:t>
          </a:r>
        </a:p>
      </dsp:txBody>
      <dsp:txXfrm>
        <a:off x="76105" y="2281092"/>
        <a:ext cx="9614090" cy="140681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1D899C-595F-406D-A70A-4841A948D3D6}">
      <dsp:nvSpPr>
        <dsp:cNvPr id="0" name=""/>
        <dsp:cNvSpPr/>
      </dsp:nvSpPr>
      <dsp:spPr>
        <a:xfrm>
          <a:off x="0" y="754"/>
          <a:ext cx="10081986" cy="0"/>
        </a:xfrm>
        <a:prstGeom prst="line">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6E210A-3FAA-406D-8092-A6B5A12606AF}">
      <dsp:nvSpPr>
        <dsp:cNvPr id="0" name=""/>
        <dsp:cNvSpPr/>
      </dsp:nvSpPr>
      <dsp:spPr>
        <a:xfrm>
          <a:off x="0" y="754"/>
          <a:ext cx="10081986" cy="12366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Understand what makes an effective opinion paragraph</a:t>
          </a:r>
          <a:endParaRPr lang="en-ID" sz="3400" kern="1200" dirty="0"/>
        </a:p>
      </dsp:txBody>
      <dsp:txXfrm>
        <a:off x="0" y="754"/>
        <a:ext cx="10081986" cy="1236678"/>
      </dsp:txXfrm>
    </dsp:sp>
    <dsp:sp modelId="{C3F058E4-025F-4F1F-B4E6-A46E943CADE7}">
      <dsp:nvSpPr>
        <dsp:cNvPr id="0" name=""/>
        <dsp:cNvSpPr/>
      </dsp:nvSpPr>
      <dsp:spPr>
        <a:xfrm>
          <a:off x="0" y="1237432"/>
          <a:ext cx="10081986" cy="0"/>
        </a:xfrm>
        <a:prstGeom prst="line">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30F306-A4AE-4ED0-BE1E-E8E2D043F699}">
      <dsp:nvSpPr>
        <dsp:cNvPr id="0" name=""/>
        <dsp:cNvSpPr/>
      </dsp:nvSpPr>
      <dsp:spPr>
        <a:xfrm>
          <a:off x="0" y="1237432"/>
          <a:ext cx="10081986" cy="12366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Identify key components: topic sentence, supporting details, and conclusion</a:t>
          </a:r>
          <a:endParaRPr lang="en-ID" sz="3400" kern="1200" dirty="0"/>
        </a:p>
      </dsp:txBody>
      <dsp:txXfrm>
        <a:off x="0" y="1237432"/>
        <a:ext cx="10081986" cy="1236678"/>
      </dsp:txXfrm>
    </dsp:sp>
    <dsp:sp modelId="{9CB1FAD1-54CA-4FBF-BA80-DE7F2824109B}">
      <dsp:nvSpPr>
        <dsp:cNvPr id="0" name=""/>
        <dsp:cNvSpPr/>
      </dsp:nvSpPr>
      <dsp:spPr>
        <a:xfrm>
          <a:off x="0" y="2474110"/>
          <a:ext cx="10081986" cy="0"/>
        </a:xfrm>
        <a:prstGeom prst="line">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47BE94-CB08-454D-BDC7-6E22D51DA215}">
      <dsp:nvSpPr>
        <dsp:cNvPr id="0" name=""/>
        <dsp:cNvSpPr/>
      </dsp:nvSpPr>
      <dsp:spPr>
        <a:xfrm>
          <a:off x="0" y="2474110"/>
          <a:ext cx="10081986" cy="12366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Develop strong reasons and evidence to support your viewpoint</a:t>
          </a:r>
          <a:endParaRPr lang="en-ID" sz="3400" kern="1200" dirty="0"/>
        </a:p>
      </dsp:txBody>
      <dsp:txXfrm>
        <a:off x="0" y="2474110"/>
        <a:ext cx="10081986" cy="1236678"/>
      </dsp:txXfrm>
    </dsp:sp>
    <dsp:sp modelId="{92C3EF6A-6FC4-4838-8880-D1B98DCFADC1}">
      <dsp:nvSpPr>
        <dsp:cNvPr id="0" name=""/>
        <dsp:cNvSpPr/>
      </dsp:nvSpPr>
      <dsp:spPr>
        <a:xfrm>
          <a:off x="0" y="3710789"/>
          <a:ext cx="10081986" cy="0"/>
        </a:xfrm>
        <a:prstGeom prst="line">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595547-CA4B-4DC4-9CD5-2728DF5FF05B}">
      <dsp:nvSpPr>
        <dsp:cNvPr id="0" name=""/>
        <dsp:cNvSpPr/>
      </dsp:nvSpPr>
      <dsp:spPr>
        <a:xfrm>
          <a:off x="0" y="3710789"/>
          <a:ext cx="10081986" cy="12366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Organize ideas logically and use transitional words effectively</a:t>
          </a:r>
          <a:endParaRPr lang="en-ID" sz="3400" kern="1200" dirty="0"/>
        </a:p>
      </dsp:txBody>
      <dsp:txXfrm>
        <a:off x="0" y="3710789"/>
        <a:ext cx="10081986" cy="1236678"/>
      </dsp:txXfrm>
    </dsp:sp>
    <dsp:sp modelId="{D552FA82-3320-472C-9FE1-D89D459312C2}">
      <dsp:nvSpPr>
        <dsp:cNvPr id="0" name=""/>
        <dsp:cNvSpPr/>
      </dsp:nvSpPr>
      <dsp:spPr>
        <a:xfrm>
          <a:off x="0" y="4947467"/>
          <a:ext cx="10081986" cy="0"/>
        </a:xfrm>
        <a:prstGeom prst="line">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267CB3-980A-4C12-967B-6DF910D3A012}">
      <dsp:nvSpPr>
        <dsp:cNvPr id="0" name=""/>
        <dsp:cNvSpPr/>
      </dsp:nvSpPr>
      <dsp:spPr>
        <a:xfrm>
          <a:off x="0" y="4947467"/>
          <a:ext cx="10081986" cy="12366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Write compelling conclusions that reinforce your opinion</a:t>
          </a:r>
          <a:endParaRPr lang="en-ID" sz="3400" kern="1200" dirty="0"/>
        </a:p>
      </dsp:txBody>
      <dsp:txXfrm>
        <a:off x="0" y="4947467"/>
        <a:ext cx="10081986" cy="123667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290F4-4FFB-4E7B-BC8D-2D381C511435}">
      <dsp:nvSpPr>
        <dsp:cNvPr id="0" name=""/>
        <dsp:cNvSpPr/>
      </dsp:nvSpPr>
      <dsp:spPr>
        <a:xfrm>
          <a:off x="0" y="1608192"/>
          <a:ext cx="10591799" cy="2585700"/>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sz="6500" kern="1200" dirty="0"/>
            <a:t>Key Components of an Opinion Paragraph</a:t>
          </a:r>
          <a:endParaRPr lang="en-ID" sz="6500" b="1" kern="1200" dirty="0"/>
        </a:p>
      </dsp:txBody>
      <dsp:txXfrm>
        <a:off x="126223" y="1734415"/>
        <a:ext cx="10339353" cy="233325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D26A13-D210-4355-82DB-9E720464D841}">
      <dsp:nvSpPr>
        <dsp:cNvPr id="0" name=""/>
        <dsp:cNvSpPr/>
      </dsp:nvSpPr>
      <dsp:spPr>
        <a:xfrm>
          <a:off x="0" y="1077304"/>
          <a:ext cx="10591799" cy="4606875"/>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2041" tIns="1353820" rIns="822041" bIns="462280" numCol="1" spcCol="1270" anchor="t" anchorCtr="0">
          <a:noAutofit/>
        </a:bodyPr>
        <a:lstStyle/>
        <a:p>
          <a:pPr marL="285750" lvl="1" indent="-285750" algn="l" defTabSz="2889250">
            <a:lnSpc>
              <a:spcPct val="90000"/>
            </a:lnSpc>
            <a:spcBef>
              <a:spcPct val="0"/>
            </a:spcBef>
            <a:spcAft>
              <a:spcPct val="15000"/>
            </a:spcAft>
            <a:buChar char="•"/>
          </a:pPr>
          <a:r>
            <a:rPr lang="en-US" sz="6500" b="1" kern="1200" dirty="0"/>
            <a:t>Clearly states your opinion on the topic. This is your main claim.</a:t>
          </a:r>
          <a:endParaRPr lang="en-ID" sz="6500" b="1" kern="1200" dirty="0"/>
        </a:p>
      </dsp:txBody>
      <dsp:txXfrm>
        <a:off x="0" y="1077304"/>
        <a:ext cx="10591799" cy="4606875"/>
      </dsp:txXfrm>
    </dsp:sp>
    <dsp:sp modelId="{6B48B0A2-586A-42CF-A739-88F2993EBE52}">
      <dsp:nvSpPr>
        <dsp:cNvPr id="0" name=""/>
        <dsp:cNvSpPr/>
      </dsp:nvSpPr>
      <dsp:spPr>
        <a:xfrm>
          <a:off x="529589" y="117904"/>
          <a:ext cx="7414259" cy="191880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241" tIns="0" rIns="280241" bIns="0" numCol="1" spcCol="1270" anchor="ctr" anchorCtr="0">
          <a:noAutofit/>
        </a:bodyPr>
        <a:lstStyle/>
        <a:p>
          <a:pPr marL="0" lvl="0" indent="0" algn="l" defTabSz="2889250">
            <a:lnSpc>
              <a:spcPct val="90000"/>
            </a:lnSpc>
            <a:spcBef>
              <a:spcPct val="0"/>
            </a:spcBef>
            <a:spcAft>
              <a:spcPct val="35000"/>
            </a:spcAft>
            <a:buNone/>
          </a:pPr>
          <a:r>
            <a:rPr lang="en-US" sz="6500" b="1" kern="1200" dirty="0">
              <a:latin typeface="Arial" pitchFamily="34" charset="0"/>
              <a:ea typeface="Arial" pitchFamily="34" charset="-122"/>
              <a:cs typeface="Arial" pitchFamily="34" charset="-120"/>
            </a:rPr>
            <a:t>Topic Sentence</a:t>
          </a:r>
          <a:endParaRPr lang="en-ID" sz="6500" b="1" kern="1200" dirty="0"/>
        </a:p>
      </dsp:txBody>
      <dsp:txXfrm>
        <a:off x="623257" y="211572"/>
        <a:ext cx="7226923" cy="173146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8D3CE3-5E24-48F8-A6C6-10CFF6AEFDF8}" type="datetimeFigureOut">
              <a:rPr lang="en-ID" smtClean="0"/>
              <a:t>06/01/2026</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429E17-84A5-4A1B-9903-13103B15E6E1}" type="slidenum">
              <a:rPr lang="en-ID" smtClean="0"/>
              <a:t>‹#›</a:t>
            </a:fld>
            <a:endParaRPr lang="en-ID"/>
          </a:p>
        </p:txBody>
      </p:sp>
    </p:spTree>
    <p:extLst>
      <p:ext uri="{BB962C8B-B14F-4D97-AF65-F5344CB8AC3E}">
        <p14:creationId xmlns:p14="http://schemas.microsoft.com/office/powerpoint/2010/main" val="1860344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Slide Number Placeholder 3"/>
          <p:cNvSpPr>
            <a:spLocks noGrp="1"/>
          </p:cNvSpPr>
          <p:nvPr>
            <p:ph type="sldNum" sz="quarter" idx="5"/>
          </p:nvPr>
        </p:nvSpPr>
        <p:spPr/>
        <p:txBody>
          <a:bodyPr/>
          <a:lstStyle/>
          <a:p>
            <a:fld id="{56429E17-84A5-4A1B-9903-13103B15E6E1}" type="slidenum">
              <a:rPr lang="en-ID" smtClean="0"/>
              <a:t>23</a:t>
            </a:fld>
            <a:endParaRPr lang="en-ID"/>
          </a:p>
        </p:txBody>
      </p:sp>
    </p:spTree>
    <p:extLst>
      <p:ext uri="{BB962C8B-B14F-4D97-AF65-F5344CB8AC3E}">
        <p14:creationId xmlns:p14="http://schemas.microsoft.com/office/powerpoint/2010/main" val="738576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997880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81728407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37754075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77725096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468056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86770223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91465193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38008461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7DE6118-2437-4B30-8E3C-4D2BE6020583}" type="datetimeFigureOut">
              <a:rPr lang="en-US" smtClean="0"/>
              <a:t>1/6/2026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72056560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7DE6118-2437-4B30-8E3C-4D2BE6020583}" type="datetimeFigureOut">
              <a:rPr lang="en-US" smtClean="0"/>
              <a:pPr/>
              <a:t>1/6/2026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58515833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04606154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7DE6118-2437-4B30-8E3C-4D2BE6020583}" type="datetimeFigureOut">
              <a:rPr lang="en-US" smtClean="0"/>
              <a:pPr/>
              <a:t>1/6/2026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9E57DC2-970A-4B3E-BB1C-7A09969E49DF}"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62456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4.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7.sv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svg"/><Relationship Id="rId11" Type="http://schemas.openxmlformats.org/officeDocument/2006/relationships/image" Target="../media/image6.png"/><Relationship Id="rId5" Type="http://schemas.openxmlformats.org/officeDocument/2006/relationships/image" Target="../media/image2.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5.svg"/></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7.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7.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7.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7.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7.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7.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2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7.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7.svg"/><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3.svg"/><Relationship Id="rId11" Type="http://schemas.openxmlformats.org/officeDocument/2006/relationships/image" Target="../media/image6.png"/><Relationship Id="rId5" Type="http://schemas.openxmlformats.org/officeDocument/2006/relationships/image" Target="../media/image2.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5.svg"/></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7.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7.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7.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7.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10.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7.sv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3.svg"/><Relationship Id="rId11" Type="http://schemas.openxmlformats.org/officeDocument/2006/relationships/image" Target="../media/image6.png"/><Relationship Id="rId5" Type="http://schemas.openxmlformats.org/officeDocument/2006/relationships/image" Target="../media/image2.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A31EC-E40E-6DEF-1134-ADFA1C9848F9}"/>
              </a:ext>
            </a:extLst>
          </p:cNvPr>
          <p:cNvSpPr>
            <a:spLocks noGrp="1"/>
          </p:cNvSpPr>
          <p:nvPr>
            <p:ph type="ctrTitle"/>
          </p:nvPr>
        </p:nvSpPr>
        <p:spPr/>
        <p:txBody>
          <a:bodyPr>
            <a:normAutofit/>
          </a:bodyPr>
          <a:lstStyle/>
          <a:p>
            <a:r>
              <a:rPr lang="en-US" dirty="0"/>
              <a:t>Writing an Opinion Paragraph </a:t>
            </a:r>
            <a:endParaRPr lang="en-ID" dirty="0"/>
          </a:p>
        </p:txBody>
      </p:sp>
      <p:sp>
        <p:nvSpPr>
          <p:cNvPr id="3" name="Subtitle 2">
            <a:extLst>
              <a:ext uri="{FF2B5EF4-FFF2-40B4-BE49-F238E27FC236}">
                <a16:creationId xmlns:a16="http://schemas.microsoft.com/office/drawing/2014/main" id="{A30D1DDF-1993-FB38-0CFF-2923B16C7168}"/>
              </a:ext>
            </a:extLst>
          </p:cNvPr>
          <p:cNvSpPr>
            <a:spLocks noGrp="1"/>
          </p:cNvSpPr>
          <p:nvPr>
            <p:ph type="subTitle" idx="1"/>
          </p:nvPr>
        </p:nvSpPr>
        <p:spPr/>
        <p:txBody>
          <a:bodyPr/>
          <a:lstStyle/>
          <a:p>
            <a:endParaRPr lang="en-ID"/>
          </a:p>
        </p:txBody>
      </p:sp>
    </p:spTree>
    <p:extLst>
      <p:ext uri="{BB962C8B-B14F-4D97-AF65-F5344CB8AC3E}">
        <p14:creationId xmlns:p14="http://schemas.microsoft.com/office/powerpoint/2010/main" val="251215382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35BC1-8BB3-AA13-7FE6-53A7CE8042BC}"/>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5885A90-6B9F-99C5-B3B6-94611FC483F0}"/>
              </a:ext>
            </a:extLst>
          </p:cNvPr>
          <p:cNvGraphicFramePr/>
          <p:nvPr>
            <p:extLst>
              <p:ext uri="{D42A27DB-BD31-4B8C-83A1-F6EECF244321}">
                <p14:modId xmlns:p14="http://schemas.microsoft.com/office/powerpoint/2010/main" val="2677069266"/>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444239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6B48B0A2-586A-42CF-A739-88F2993EBE52}"/>
                                            </p:graphicEl>
                                          </p:spTgt>
                                        </p:tgtEl>
                                        <p:attrNameLst>
                                          <p:attrName>style.visibility</p:attrName>
                                        </p:attrNameLst>
                                      </p:cBhvr>
                                      <p:to>
                                        <p:strVal val="visible"/>
                                      </p:to>
                                    </p:set>
                                    <p:animEffect transition="in" filter="fade">
                                      <p:cBhvr>
                                        <p:cTn id="7" dur="1000"/>
                                        <p:tgtEl>
                                          <p:spTgt spid="4">
                                            <p:graphicEl>
                                              <a:dgm id="{6B48B0A2-586A-42CF-A739-88F2993EBE52}"/>
                                            </p:graphicEl>
                                          </p:spTgt>
                                        </p:tgtEl>
                                      </p:cBhvr>
                                    </p:animEffect>
                                    <p:anim calcmode="lin" valueType="num">
                                      <p:cBhvr>
                                        <p:cTn id="8" dur="1000" fill="hold"/>
                                        <p:tgtEl>
                                          <p:spTgt spid="4">
                                            <p:graphicEl>
                                              <a:dgm id="{6B48B0A2-586A-42CF-A739-88F2993EBE52}"/>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6B48B0A2-586A-42CF-A739-88F2993EBE52}"/>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graphicEl>
                                              <a:dgm id="{81D26A13-D210-4355-82DB-9E720464D841}"/>
                                            </p:graphicEl>
                                          </p:spTgt>
                                        </p:tgtEl>
                                        <p:attrNameLst>
                                          <p:attrName>style.visibility</p:attrName>
                                        </p:attrNameLst>
                                      </p:cBhvr>
                                      <p:to>
                                        <p:strVal val="visible"/>
                                      </p:to>
                                    </p:set>
                                    <p:animEffect transition="in" filter="fade">
                                      <p:cBhvr>
                                        <p:cTn id="14" dur="1000"/>
                                        <p:tgtEl>
                                          <p:spTgt spid="4">
                                            <p:graphicEl>
                                              <a:dgm id="{81D26A13-D210-4355-82DB-9E720464D841}"/>
                                            </p:graphicEl>
                                          </p:spTgt>
                                        </p:tgtEl>
                                      </p:cBhvr>
                                    </p:animEffect>
                                    <p:anim calcmode="lin" valueType="num">
                                      <p:cBhvr>
                                        <p:cTn id="15" dur="1000" fill="hold"/>
                                        <p:tgtEl>
                                          <p:spTgt spid="4">
                                            <p:graphicEl>
                                              <a:dgm id="{81D26A13-D210-4355-82DB-9E720464D841}"/>
                                            </p:graphicEl>
                                          </p:spTgt>
                                        </p:tgtEl>
                                        <p:attrNameLst>
                                          <p:attrName>ppt_x</p:attrName>
                                        </p:attrNameLst>
                                      </p:cBhvr>
                                      <p:tavLst>
                                        <p:tav tm="0">
                                          <p:val>
                                            <p:strVal val="#ppt_x"/>
                                          </p:val>
                                        </p:tav>
                                        <p:tav tm="100000">
                                          <p:val>
                                            <p:strVal val="#ppt_x"/>
                                          </p:val>
                                        </p:tav>
                                      </p:tavLst>
                                    </p:anim>
                                    <p:anim calcmode="lin" valueType="num">
                                      <p:cBhvr>
                                        <p:cTn id="16" dur="1000" fill="hold"/>
                                        <p:tgtEl>
                                          <p:spTgt spid="4">
                                            <p:graphicEl>
                                              <a:dgm id="{81D26A13-D210-4355-82DB-9E720464D841}"/>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1" nodeType="clickEffect">
                                  <p:stCondLst>
                                    <p:cond delay="0"/>
                                  </p:stCondLst>
                                  <p:childTnLst>
                                    <p:set>
                                      <p:cBhvr>
                                        <p:cTn id="20" dur="1" fill="hold">
                                          <p:stCondLst>
                                            <p:cond delay="0"/>
                                          </p:stCondLst>
                                        </p:cTn>
                                        <p:tgtEl>
                                          <p:spTgt spid="4">
                                            <p:graphicEl>
                                              <a:dgm id="{6B48B0A2-586A-42CF-A739-88F2993EBE52}"/>
                                            </p:graphicEl>
                                          </p:spTgt>
                                        </p:tgtEl>
                                        <p:attrNameLst>
                                          <p:attrName>style.visibility</p:attrName>
                                        </p:attrNameLst>
                                      </p:cBhvr>
                                      <p:to>
                                        <p:strVal val="visible"/>
                                      </p:to>
                                    </p:set>
                                    <p:animEffect transition="in" filter="wipe(down)">
                                      <p:cBhvr>
                                        <p:cTn id="21" dur="500"/>
                                        <p:tgtEl>
                                          <p:spTgt spid="4">
                                            <p:graphicEl>
                                              <a:dgm id="{6B48B0A2-586A-42CF-A739-88F2993EBE52}"/>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1" nodeType="clickEffect">
                                  <p:stCondLst>
                                    <p:cond delay="0"/>
                                  </p:stCondLst>
                                  <p:childTnLst>
                                    <p:set>
                                      <p:cBhvr>
                                        <p:cTn id="25" dur="1" fill="hold">
                                          <p:stCondLst>
                                            <p:cond delay="0"/>
                                          </p:stCondLst>
                                        </p:cTn>
                                        <p:tgtEl>
                                          <p:spTgt spid="4">
                                            <p:graphicEl>
                                              <a:dgm id="{81D26A13-D210-4355-82DB-9E720464D841}"/>
                                            </p:graphicEl>
                                          </p:spTgt>
                                        </p:tgtEl>
                                        <p:attrNameLst>
                                          <p:attrName>style.visibility</p:attrName>
                                        </p:attrNameLst>
                                      </p:cBhvr>
                                      <p:to>
                                        <p:strVal val="visible"/>
                                      </p:to>
                                    </p:set>
                                    <p:animEffect transition="in" filter="wipe(down)">
                                      <p:cBhvr>
                                        <p:cTn id="26" dur="500"/>
                                        <p:tgtEl>
                                          <p:spTgt spid="4">
                                            <p:graphicEl>
                                              <a:dgm id="{81D26A13-D210-4355-82DB-9E720464D84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Graphic spid="4" grpId="1">
        <p:bldSub>
          <a:bldDgm bld="lvl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1124B8D-4630-3271-6202-33CB3B558F22}"/>
              </a:ext>
            </a:extLst>
          </p:cNvPr>
          <p:cNvSpPr/>
          <p:nvPr>
            <p:custDataLst>
              <p:tags r:id="rId2"/>
            </p:custDataLst>
          </p:nvPr>
        </p:nvSpPr>
        <p:spPr>
          <a:xfrm>
            <a:off x="444693" y="1742703"/>
            <a:ext cx="2371696" cy="2371696"/>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3" name="Rectangle 2">
            <a:extLst>
              <a:ext uri="{FF2B5EF4-FFF2-40B4-BE49-F238E27FC236}">
                <a16:creationId xmlns:a16="http://schemas.microsoft.com/office/drawing/2014/main" id="{9170FDA6-6354-62F1-A162-575B68C17FFD}"/>
              </a:ext>
            </a:extLst>
          </p:cNvPr>
          <p:cNvSpPr/>
          <p:nvPr>
            <p:custDataLst>
              <p:tags r:id="rId3"/>
            </p:custDataLst>
          </p:nvPr>
        </p:nvSpPr>
        <p:spPr>
          <a:xfrm>
            <a:off x="3112851" y="1000897"/>
            <a:ext cx="8486226" cy="3855308"/>
          </a:xfrm>
          <a:prstGeom prst="rect">
            <a:avLst/>
          </a:prstGeom>
          <a:noFill/>
          <a:ln w="15875" cap="flat" cmpd="sng" algn="ctr">
            <a:solidFill>
              <a:srgbClr val="FFFFFF"/>
            </a:solid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400" b="1">
                <a:solidFill>
                  <a:srgbClr val="000000"/>
                </a:solidFill>
              </a:rPr>
              <a:t>Social media platforms should be required to verify user ages to protect minors from harmful content.
State your thesis statement.</a:t>
            </a:r>
            <a:endParaRPr lang="en-ID" sz="2400" b="1">
              <a:solidFill>
                <a:srgbClr val="000000"/>
              </a:solidFill>
            </a:endParaRPr>
          </a:p>
        </p:txBody>
      </p:sp>
      <p:sp>
        <p:nvSpPr>
          <p:cNvPr id="4" name="Rectangle 3">
            <a:extLst>
              <a:ext uri="{FF2B5EF4-FFF2-40B4-BE49-F238E27FC236}">
                <a16:creationId xmlns:a16="http://schemas.microsoft.com/office/drawing/2014/main" id="{162375D0-76E5-E883-D06B-B6A7891C1E68}"/>
              </a:ext>
            </a:extLst>
          </p:cNvPr>
          <p:cNvSpPr/>
          <p:nvPr/>
        </p:nvSpPr>
        <p:spPr>
          <a:xfrm>
            <a:off x="0" y="5820032"/>
            <a:ext cx="12192001" cy="1037968"/>
          </a:xfrm>
          <a:prstGeom prst="rect">
            <a:avLst/>
          </a:prstGeom>
          <a:solidFill>
            <a:srgbClr val="198038"/>
          </a:solidFill>
          <a:ln w="15875" cap="flat" cmpd="sng" algn="ctr">
            <a:noFill/>
            <a:prstDash val="solid"/>
          </a:ln>
          <a:effectLst/>
          <a:extLst>
            <a:ext uri="{91240B29-F687-4F45-9708-019B960494DF}">
              <a14:hiddenLine xmlns:a14="http://schemas.microsoft.com/office/drawing/2010/main" w="15875"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lIns="741155" tIns="259404" rIns="1852888" bIns="203818" rtlCol="0" anchor="ctr">
            <a:normAutofit fontScale="925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en-ID" sz="2600">
              <a:solidFill>
                <a:srgbClr val="FFFFFF"/>
              </a:solidFill>
            </a:endParaRPr>
          </a:p>
        </p:txBody>
      </p:sp>
      <p:pic>
        <p:nvPicPr>
          <p:cNvPr id="6" name="Graphic 5">
            <a:extLst>
              <a:ext uri="{FF2B5EF4-FFF2-40B4-BE49-F238E27FC236}">
                <a16:creationId xmlns:a16="http://schemas.microsoft.com/office/drawing/2014/main" id="{937962B0-FBE3-C91C-5135-FE46476DC5FB}"/>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96462" y="6190785"/>
            <a:ext cx="296462" cy="296462"/>
          </a:xfrm>
          <a:prstGeom prst="rect">
            <a:avLst/>
          </a:prstGeom>
        </p:spPr>
      </p:pic>
      <p:sp>
        <p:nvSpPr>
          <p:cNvPr id="7" name="Trapezoid 6">
            <a:extLst>
              <a:ext uri="{FF2B5EF4-FFF2-40B4-BE49-F238E27FC236}">
                <a16:creationId xmlns:a16="http://schemas.microsoft.com/office/drawing/2014/main" id="{CE0220C9-F054-50AE-178D-D0C9B656BE5F}"/>
              </a:ext>
            </a:extLst>
          </p:cNvPr>
          <p:cNvSpPr/>
          <p:nvPr/>
        </p:nvSpPr>
        <p:spPr>
          <a:xfrm rot="2700000">
            <a:off x="9620371" y="514924"/>
            <a:ext cx="3335198" cy="778213"/>
          </a:xfrm>
          <a:prstGeom prst="trapezoid">
            <a:avLst>
              <a:gd name="adj" fmla="val 100000"/>
            </a:avLst>
          </a:prstGeom>
          <a:solidFill>
            <a:srgbClr val="EDFAF2"/>
          </a:solidFill>
          <a:ln w="15875" cap="flat" cmpd="sng" algn="ctr">
            <a:noFill/>
            <a:prstDash val="solid"/>
          </a:ln>
          <a:effectLst/>
          <a:extLst>
            <a:ext uri="{91240B29-F687-4F45-9708-019B960494DF}">
              <a14:hiddenLine xmlns:a14="http://schemas.microsoft.com/office/drawing/2010/main" w="15875"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tIns="0" bIns="0" rtlCol="0" anchor="t">
            <a:normAutofit fontScale="70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en-ID" sz="2200">
              <a:solidFill>
                <a:srgbClr val="198038"/>
              </a:solidFill>
            </a:endParaRPr>
          </a:p>
        </p:txBody>
      </p:sp>
      <p:pic>
        <p:nvPicPr>
          <p:cNvPr id="9" name="Graphic 8">
            <a:extLst>
              <a:ext uri="{FF2B5EF4-FFF2-40B4-BE49-F238E27FC236}">
                <a16:creationId xmlns:a16="http://schemas.microsoft.com/office/drawing/2014/main" id="{78E77C59-7E44-5547-1752-6CA757FD0F85}"/>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10746748" y="6153727"/>
            <a:ext cx="1111733" cy="370578"/>
          </a:xfrm>
          <a:prstGeom prst="rect">
            <a:avLst/>
          </a:prstGeom>
        </p:spPr>
      </p:pic>
    </p:spTree>
    <p:custDataLst>
      <p:tags r:id="rId1"/>
    </p:custDataLst>
    <p:extLst>
      <p:ext uri="{BB962C8B-B14F-4D97-AF65-F5344CB8AC3E}">
        <p14:creationId xmlns:p14="http://schemas.microsoft.com/office/powerpoint/2010/main" val="236648180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35BC1-8BB3-AA13-7FE6-53A7CE8042BC}"/>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5885A90-6B9F-99C5-B3B6-94611FC483F0}"/>
              </a:ext>
            </a:extLst>
          </p:cNvPr>
          <p:cNvGraphicFramePr/>
          <p:nvPr>
            <p:extLst>
              <p:ext uri="{D42A27DB-BD31-4B8C-83A1-F6EECF244321}">
                <p14:modId xmlns:p14="http://schemas.microsoft.com/office/powerpoint/2010/main" val="4168651597"/>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89857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6B48B0A2-586A-42CF-A739-88F2993EBE52}"/>
                                            </p:graphicEl>
                                          </p:spTgt>
                                        </p:tgtEl>
                                        <p:attrNameLst>
                                          <p:attrName>style.visibility</p:attrName>
                                        </p:attrNameLst>
                                      </p:cBhvr>
                                      <p:to>
                                        <p:strVal val="visible"/>
                                      </p:to>
                                    </p:set>
                                    <p:animEffect transition="in" filter="fade">
                                      <p:cBhvr>
                                        <p:cTn id="7" dur="1000"/>
                                        <p:tgtEl>
                                          <p:spTgt spid="4">
                                            <p:graphicEl>
                                              <a:dgm id="{6B48B0A2-586A-42CF-A739-88F2993EBE52}"/>
                                            </p:graphicEl>
                                          </p:spTgt>
                                        </p:tgtEl>
                                      </p:cBhvr>
                                    </p:animEffect>
                                    <p:anim calcmode="lin" valueType="num">
                                      <p:cBhvr>
                                        <p:cTn id="8" dur="1000" fill="hold"/>
                                        <p:tgtEl>
                                          <p:spTgt spid="4">
                                            <p:graphicEl>
                                              <a:dgm id="{6B48B0A2-586A-42CF-A739-88F2993EBE52}"/>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6B48B0A2-586A-42CF-A739-88F2993EBE52}"/>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graphicEl>
                                              <a:dgm id="{81D26A13-D210-4355-82DB-9E720464D841}"/>
                                            </p:graphicEl>
                                          </p:spTgt>
                                        </p:tgtEl>
                                        <p:attrNameLst>
                                          <p:attrName>style.visibility</p:attrName>
                                        </p:attrNameLst>
                                      </p:cBhvr>
                                      <p:to>
                                        <p:strVal val="visible"/>
                                      </p:to>
                                    </p:set>
                                    <p:animEffect transition="in" filter="fade">
                                      <p:cBhvr>
                                        <p:cTn id="14" dur="1000"/>
                                        <p:tgtEl>
                                          <p:spTgt spid="4">
                                            <p:graphicEl>
                                              <a:dgm id="{81D26A13-D210-4355-82DB-9E720464D841}"/>
                                            </p:graphicEl>
                                          </p:spTgt>
                                        </p:tgtEl>
                                      </p:cBhvr>
                                    </p:animEffect>
                                    <p:anim calcmode="lin" valueType="num">
                                      <p:cBhvr>
                                        <p:cTn id="15" dur="1000" fill="hold"/>
                                        <p:tgtEl>
                                          <p:spTgt spid="4">
                                            <p:graphicEl>
                                              <a:dgm id="{81D26A13-D210-4355-82DB-9E720464D841}"/>
                                            </p:graphicEl>
                                          </p:spTgt>
                                        </p:tgtEl>
                                        <p:attrNameLst>
                                          <p:attrName>ppt_x</p:attrName>
                                        </p:attrNameLst>
                                      </p:cBhvr>
                                      <p:tavLst>
                                        <p:tav tm="0">
                                          <p:val>
                                            <p:strVal val="#ppt_x"/>
                                          </p:val>
                                        </p:tav>
                                        <p:tav tm="100000">
                                          <p:val>
                                            <p:strVal val="#ppt_x"/>
                                          </p:val>
                                        </p:tav>
                                      </p:tavLst>
                                    </p:anim>
                                    <p:anim calcmode="lin" valueType="num">
                                      <p:cBhvr>
                                        <p:cTn id="16" dur="1000" fill="hold"/>
                                        <p:tgtEl>
                                          <p:spTgt spid="4">
                                            <p:graphicEl>
                                              <a:dgm id="{81D26A13-D210-4355-82DB-9E720464D841}"/>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1" nodeType="clickEffect">
                                  <p:stCondLst>
                                    <p:cond delay="0"/>
                                  </p:stCondLst>
                                  <p:childTnLst>
                                    <p:set>
                                      <p:cBhvr>
                                        <p:cTn id="20" dur="1" fill="hold">
                                          <p:stCondLst>
                                            <p:cond delay="0"/>
                                          </p:stCondLst>
                                        </p:cTn>
                                        <p:tgtEl>
                                          <p:spTgt spid="4">
                                            <p:graphicEl>
                                              <a:dgm id="{6B48B0A2-586A-42CF-A739-88F2993EBE52}"/>
                                            </p:graphicEl>
                                          </p:spTgt>
                                        </p:tgtEl>
                                        <p:attrNameLst>
                                          <p:attrName>style.visibility</p:attrName>
                                        </p:attrNameLst>
                                      </p:cBhvr>
                                      <p:to>
                                        <p:strVal val="visible"/>
                                      </p:to>
                                    </p:set>
                                    <p:animEffect transition="in" filter="wipe(down)">
                                      <p:cBhvr>
                                        <p:cTn id="21" dur="500"/>
                                        <p:tgtEl>
                                          <p:spTgt spid="4">
                                            <p:graphicEl>
                                              <a:dgm id="{6B48B0A2-586A-42CF-A739-88F2993EBE52}"/>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1" nodeType="clickEffect">
                                  <p:stCondLst>
                                    <p:cond delay="0"/>
                                  </p:stCondLst>
                                  <p:childTnLst>
                                    <p:set>
                                      <p:cBhvr>
                                        <p:cTn id="25" dur="1" fill="hold">
                                          <p:stCondLst>
                                            <p:cond delay="0"/>
                                          </p:stCondLst>
                                        </p:cTn>
                                        <p:tgtEl>
                                          <p:spTgt spid="4">
                                            <p:graphicEl>
                                              <a:dgm id="{81D26A13-D210-4355-82DB-9E720464D841}"/>
                                            </p:graphicEl>
                                          </p:spTgt>
                                        </p:tgtEl>
                                        <p:attrNameLst>
                                          <p:attrName>style.visibility</p:attrName>
                                        </p:attrNameLst>
                                      </p:cBhvr>
                                      <p:to>
                                        <p:strVal val="visible"/>
                                      </p:to>
                                    </p:set>
                                    <p:animEffect transition="in" filter="wipe(down)">
                                      <p:cBhvr>
                                        <p:cTn id="26" dur="500"/>
                                        <p:tgtEl>
                                          <p:spTgt spid="4">
                                            <p:graphicEl>
                                              <a:dgm id="{81D26A13-D210-4355-82DB-9E720464D84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Graphic spid="4" grpId="1">
        <p:bldSub>
          <a:bldDgm bld="lvl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AEA8E220-C7A2-B3E3-F57D-D796D7A6741D}"/>
              </a:ext>
            </a:extLst>
          </p:cNvPr>
          <p:cNvGraphicFramePr/>
          <p:nvPr>
            <p:extLst>
              <p:ext uri="{D42A27DB-BD31-4B8C-83A1-F6EECF244321}">
                <p14:modId xmlns:p14="http://schemas.microsoft.com/office/powerpoint/2010/main" val="1430759178"/>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279991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183290F4-4FFB-4E7B-BC8D-2D381C511435}"/>
                                            </p:graphicEl>
                                          </p:spTgt>
                                        </p:tgtEl>
                                        <p:attrNameLst>
                                          <p:attrName>style.visibility</p:attrName>
                                        </p:attrNameLst>
                                      </p:cBhvr>
                                      <p:to>
                                        <p:strVal val="visible"/>
                                      </p:to>
                                    </p:set>
                                    <p:anim calcmode="lin" valueType="num">
                                      <p:cBhvr additive="base">
                                        <p:cTn id="7" dur="500" fill="hold"/>
                                        <p:tgtEl>
                                          <p:spTgt spid="4">
                                            <p:graphicEl>
                                              <a:dgm id="{183290F4-4FFB-4E7B-BC8D-2D381C51143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183290F4-4FFB-4E7B-BC8D-2D381C511435}"/>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38A57-615C-D648-6E68-A1F93B07BF05}"/>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9712088-ABE4-E6AA-9E3C-EC247D6FC29B}"/>
              </a:ext>
            </a:extLst>
          </p:cNvPr>
          <p:cNvGraphicFramePr/>
          <p:nvPr>
            <p:extLst>
              <p:ext uri="{D42A27DB-BD31-4B8C-83A1-F6EECF244321}">
                <p14:modId xmlns:p14="http://schemas.microsoft.com/office/powerpoint/2010/main" val="3122469638"/>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935416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183290F4-4FFB-4E7B-BC8D-2D381C511435}"/>
                                            </p:graphicEl>
                                          </p:spTgt>
                                        </p:tgtEl>
                                        <p:attrNameLst>
                                          <p:attrName>style.visibility</p:attrName>
                                        </p:attrNameLst>
                                      </p:cBhvr>
                                      <p:to>
                                        <p:strVal val="visible"/>
                                      </p:to>
                                    </p:set>
                                    <p:anim calcmode="lin" valueType="num">
                                      <p:cBhvr additive="base">
                                        <p:cTn id="7" dur="500" fill="hold"/>
                                        <p:tgtEl>
                                          <p:spTgt spid="4">
                                            <p:graphicEl>
                                              <a:dgm id="{183290F4-4FFB-4E7B-BC8D-2D381C51143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183290F4-4FFB-4E7B-BC8D-2D381C51143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51EE6F3C-B1D5-450F-9D08-EE90FE03D0E6}"/>
                                            </p:graphicEl>
                                          </p:spTgt>
                                        </p:tgtEl>
                                        <p:attrNameLst>
                                          <p:attrName>style.visibility</p:attrName>
                                        </p:attrNameLst>
                                      </p:cBhvr>
                                      <p:to>
                                        <p:strVal val="visible"/>
                                      </p:to>
                                    </p:set>
                                    <p:anim calcmode="lin" valueType="num">
                                      <p:cBhvr additive="base">
                                        <p:cTn id="13" dur="500" fill="hold"/>
                                        <p:tgtEl>
                                          <p:spTgt spid="4">
                                            <p:graphicEl>
                                              <a:dgm id="{51EE6F3C-B1D5-450F-9D08-EE90FE03D0E6}"/>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51EE6F3C-B1D5-450F-9D08-EE90FE03D0E6}"/>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38A57-615C-D648-6E68-A1F93B07BF05}"/>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9712088-ABE4-E6AA-9E3C-EC247D6FC29B}"/>
              </a:ext>
            </a:extLst>
          </p:cNvPr>
          <p:cNvGraphicFramePr/>
          <p:nvPr>
            <p:extLst>
              <p:ext uri="{D42A27DB-BD31-4B8C-83A1-F6EECF244321}">
                <p14:modId xmlns:p14="http://schemas.microsoft.com/office/powerpoint/2010/main" val="3754832469"/>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885614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183290F4-4FFB-4E7B-BC8D-2D381C511435}"/>
                                            </p:graphicEl>
                                          </p:spTgt>
                                        </p:tgtEl>
                                        <p:attrNameLst>
                                          <p:attrName>style.visibility</p:attrName>
                                        </p:attrNameLst>
                                      </p:cBhvr>
                                      <p:to>
                                        <p:strVal val="visible"/>
                                      </p:to>
                                    </p:set>
                                    <p:anim calcmode="lin" valueType="num">
                                      <p:cBhvr additive="base">
                                        <p:cTn id="7" dur="500" fill="hold"/>
                                        <p:tgtEl>
                                          <p:spTgt spid="4">
                                            <p:graphicEl>
                                              <a:dgm id="{183290F4-4FFB-4E7B-BC8D-2D381C51143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183290F4-4FFB-4E7B-BC8D-2D381C51143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51EE6F3C-B1D5-450F-9D08-EE90FE03D0E6}"/>
                                            </p:graphicEl>
                                          </p:spTgt>
                                        </p:tgtEl>
                                        <p:attrNameLst>
                                          <p:attrName>style.visibility</p:attrName>
                                        </p:attrNameLst>
                                      </p:cBhvr>
                                      <p:to>
                                        <p:strVal val="visible"/>
                                      </p:to>
                                    </p:set>
                                    <p:anim calcmode="lin" valueType="num">
                                      <p:cBhvr additive="base">
                                        <p:cTn id="13" dur="500" fill="hold"/>
                                        <p:tgtEl>
                                          <p:spTgt spid="4">
                                            <p:graphicEl>
                                              <a:dgm id="{51EE6F3C-B1D5-450F-9D08-EE90FE03D0E6}"/>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51EE6F3C-B1D5-450F-9D08-EE90FE03D0E6}"/>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38A57-615C-D648-6E68-A1F93B07BF05}"/>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9712088-ABE4-E6AA-9E3C-EC247D6FC29B}"/>
              </a:ext>
            </a:extLst>
          </p:cNvPr>
          <p:cNvGraphicFramePr/>
          <p:nvPr>
            <p:extLst>
              <p:ext uri="{D42A27DB-BD31-4B8C-83A1-F6EECF244321}">
                <p14:modId xmlns:p14="http://schemas.microsoft.com/office/powerpoint/2010/main" val="2954140632"/>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593115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183290F4-4FFB-4E7B-BC8D-2D381C511435}"/>
                                            </p:graphicEl>
                                          </p:spTgt>
                                        </p:tgtEl>
                                        <p:attrNameLst>
                                          <p:attrName>style.visibility</p:attrName>
                                        </p:attrNameLst>
                                      </p:cBhvr>
                                      <p:to>
                                        <p:strVal val="visible"/>
                                      </p:to>
                                    </p:set>
                                    <p:anim calcmode="lin" valueType="num">
                                      <p:cBhvr additive="base">
                                        <p:cTn id="7" dur="500" fill="hold"/>
                                        <p:tgtEl>
                                          <p:spTgt spid="4">
                                            <p:graphicEl>
                                              <a:dgm id="{183290F4-4FFB-4E7B-BC8D-2D381C51143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183290F4-4FFB-4E7B-BC8D-2D381C51143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51EE6F3C-B1D5-450F-9D08-EE90FE03D0E6}"/>
                                            </p:graphicEl>
                                          </p:spTgt>
                                        </p:tgtEl>
                                        <p:attrNameLst>
                                          <p:attrName>style.visibility</p:attrName>
                                        </p:attrNameLst>
                                      </p:cBhvr>
                                      <p:to>
                                        <p:strVal val="visible"/>
                                      </p:to>
                                    </p:set>
                                    <p:anim calcmode="lin" valueType="num">
                                      <p:cBhvr additive="base">
                                        <p:cTn id="13" dur="500" fill="hold"/>
                                        <p:tgtEl>
                                          <p:spTgt spid="4">
                                            <p:graphicEl>
                                              <a:dgm id="{51EE6F3C-B1D5-450F-9D08-EE90FE03D0E6}"/>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51EE6F3C-B1D5-450F-9D08-EE90FE03D0E6}"/>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38A57-615C-D648-6E68-A1F93B07BF05}"/>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9712088-ABE4-E6AA-9E3C-EC247D6FC29B}"/>
              </a:ext>
            </a:extLst>
          </p:cNvPr>
          <p:cNvGraphicFramePr/>
          <p:nvPr>
            <p:extLst>
              <p:ext uri="{D42A27DB-BD31-4B8C-83A1-F6EECF244321}">
                <p14:modId xmlns:p14="http://schemas.microsoft.com/office/powerpoint/2010/main" val="2704089549"/>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373110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183290F4-4FFB-4E7B-BC8D-2D381C511435}"/>
                                            </p:graphicEl>
                                          </p:spTgt>
                                        </p:tgtEl>
                                        <p:attrNameLst>
                                          <p:attrName>style.visibility</p:attrName>
                                        </p:attrNameLst>
                                      </p:cBhvr>
                                      <p:to>
                                        <p:strVal val="visible"/>
                                      </p:to>
                                    </p:set>
                                    <p:anim calcmode="lin" valueType="num">
                                      <p:cBhvr additive="base">
                                        <p:cTn id="7" dur="500" fill="hold"/>
                                        <p:tgtEl>
                                          <p:spTgt spid="4">
                                            <p:graphicEl>
                                              <a:dgm id="{183290F4-4FFB-4E7B-BC8D-2D381C51143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183290F4-4FFB-4E7B-BC8D-2D381C51143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51EE6F3C-B1D5-450F-9D08-EE90FE03D0E6}"/>
                                            </p:graphicEl>
                                          </p:spTgt>
                                        </p:tgtEl>
                                        <p:attrNameLst>
                                          <p:attrName>style.visibility</p:attrName>
                                        </p:attrNameLst>
                                      </p:cBhvr>
                                      <p:to>
                                        <p:strVal val="visible"/>
                                      </p:to>
                                    </p:set>
                                    <p:anim calcmode="lin" valueType="num">
                                      <p:cBhvr additive="base">
                                        <p:cTn id="13" dur="500" fill="hold"/>
                                        <p:tgtEl>
                                          <p:spTgt spid="4">
                                            <p:graphicEl>
                                              <a:dgm id="{51EE6F3C-B1D5-450F-9D08-EE90FE03D0E6}"/>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51EE6F3C-B1D5-450F-9D08-EE90FE03D0E6}"/>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3A2C5-BE75-CDE3-06E7-B73E8614F70E}"/>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BF9F7214-9455-27BB-1968-AD7FFDBCFB2B}"/>
              </a:ext>
            </a:extLst>
          </p:cNvPr>
          <p:cNvGraphicFramePr/>
          <p:nvPr>
            <p:extLst>
              <p:ext uri="{D42A27DB-BD31-4B8C-83A1-F6EECF244321}">
                <p14:modId xmlns:p14="http://schemas.microsoft.com/office/powerpoint/2010/main" val="1940958049"/>
              </p:ext>
            </p:extLst>
          </p:nvPr>
        </p:nvGraphicFramePr>
        <p:xfrm>
          <a:off x="1282700" y="215900"/>
          <a:ext cx="9766300" cy="596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0424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3A2C5-BE75-CDE3-06E7-B73E8614F70E}"/>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BF9F7214-9455-27BB-1968-AD7FFDBCFB2B}"/>
              </a:ext>
            </a:extLst>
          </p:cNvPr>
          <p:cNvGraphicFramePr/>
          <p:nvPr>
            <p:extLst>
              <p:ext uri="{D42A27DB-BD31-4B8C-83A1-F6EECF244321}">
                <p14:modId xmlns:p14="http://schemas.microsoft.com/office/powerpoint/2010/main" val="2875855689"/>
              </p:ext>
            </p:extLst>
          </p:nvPr>
        </p:nvGraphicFramePr>
        <p:xfrm>
          <a:off x="1282700" y="215900"/>
          <a:ext cx="9766300" cy="596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47999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AEA8E220-C7A2-B3E3-F57D-D796D7A6741D}"/>
              </a:ext>
            </a:extLst>
          </p:cNvPr>
          <p:cNvGraphicFramePr/>
          <p:nvPr>
            <p:extLst>
              <p:ext uri="{D42A27DB-BD31-4B8C-83A1-F6EECF244321}">
                <p14:modId xmlns:p14="http://schemas.microsoft.com/office/powerpoint/2010/main" val="2382986758"/>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766363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38A57-615C-D648-6E68-A1F93B07BF05}"/>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9712088-ABE4-E6AA-9E3C-EC247D6FC29B}"/>
              </a:ext>
            </a:extLst>
          </p:cNvPr>
          <p:cNvGraphicFramePr/>
          <p:nvPr>
            <p:extLst>
              <p:ext uri="{D42A27DB-BD31-4B8C-83A1-F6EECF244321}">
                <p14:modId xmlns:p14="http://schemas.microsoft.com/office/powerpoint/2010/main" val="931081202"/>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180302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38A57-615C-D648-6E68-A1F93B07BF05}"/>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9712088-ABE4-E6AA-9E3C-EC247D6FC29B}"/>
              </a:ext>
            </a:extLst>
          </p:cNvPr>
          <p:cNvGraphicFramePr/>
          <p:nvPr>
            <p:extLst>
              <p:ext uri="{D42A27DB-BD31-4B8C-83A1-F6EECF244321}">
                <p14:modId xmlns:p14="http://schemas.microsoft.com/office/powerpoint/2010/main" val="901270354"/>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317780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38A57-615C-D648-6E68-A1F93B07BF05}"/>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9712088-ABE4-E6AA-9E3C-EC247D6FC29B}"/>
              </a:ext>
            </a:extLst>
          </p:cNvPr>
          <p:cNvGraphicFramePr/>
          <p:nvPr>
            <p:extLst>
              <p:ext uri="{D42A27DB-BD31-4B8C-83A1-F6EECF244321}">
                <p14:modId xmlns:p14="http://schemas.microsoft.com/office/powerpoint/2010/main" val="159309306"/>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978908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183290F4-4FFB-4E7B-BC8D-2D381C511435}"/>
                                            </p:graphicEl>
                                          </p:spTgt>
                                        </p:tgtEl>
                                        <p:attrNameLst>
                                          <p:attrName>style.visibility</p:attrName>
                                        </p:attrNameLst>
                                      </p:cBhvr>
                                      <p:to>
                                        <p:strVal val="visible"/>
                                      </p:to>
                                    </p:set>
                                    <p:anim calcmode="lin" valueType="num">
                                      <p:cBhvr additive="base">
                                        <p:cTn id="7" dur="500" fill="hold"/>
                                        <p:tgtEl>
                                          <p:spTgt spid="4">
                                            <p:graphicEl>
                                              <a:dgm id="{183290F4-4FFB-4E7B-BC8D-2D381C51143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183290F4-4FFB-4E7B-BC8D-2D381C511435}"/>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095673E2-78A5-583D-D01A-99C9F2EA0390}"/>
              </a:ext>
            </a:extLst>
          </p:cNvPr>
          <p:cNvGraphicFramePr/>
          <p:nvPr>
            <p:extLst>
              <p:ext uri="{D42A27DB-BD31-4B8C-83A1-F6EECF244321}">
                <p14:modId xmlns:p14="http://schemas.microsoft.com/office/powerpoint/2010/main" val="1798685505"/>
              </p:ext>
            </p:extLst>
          </p:nvPr>
        </p:nvGraphicFramePr>
        <p:xfrm>
          <a:off x="1282700" y="215900"/>
          <a:ext cx="9766300" cy="596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447265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graphicEl>
                                              <a:dgm id="{BDD21868-77D9-4D9F-9B8E-6D732093313D}"/>
                                            </p:graphicEl>
                                          </p:spTgt>
                                        </p:tgtEl>
                                        <p:attrNameLst>
                                          <p:attrName>style.visibility</p:attrName>
                                        </p:attrNameLst>
                                      </p:cBhvr>
                                      <p:to>
                                        <p:strVal val="visible"/>
                                      </p:to>
                                    </p:set>
                                    <p:anim calcmode="lin" valueType="num">
                                      <p:cBhvr additive="base">
                                        <p:cTn id="7" dur="500" fill="hold"/>
                                        <p:tgtEl>
                                          <p:spTgt spid="2">
                                            <p:graphicEl>
                                              <a:dgm id="{BDD21868-77D9-4D9F-9B8E-6D732093313D}"/>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graphicEl>
                                              <a:dgm id="{BDD21868-77D9-4D9F-9B8E-6D732093313D}"/>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graphicEl>
                                              <a:dgm id="{72A2F7EF-296C-4661-9C59-E9C31E087344}"/>
                                            </p:graphicEl>
                                          </p:spTgt>
                                        </p:tgtEl>
                                        <p:attrNameLst>
                                          <p:attrName>style.visibility</p:attrName>
                                        </p:attrNameLst>
                                      </p:cBhvr>
                                      <p:to>
                                        <p:strVal val="visible"/>
                                      </p:to>
                                    </p:set>
                                    <p:anim calcmode="lin" valueType="num">
                                      <p:cBhvr additive="base">
                                        <p:cTn id="11" dur="500" fill="hold"/>
                                        <p:tgtEl>
                                          <p:spTgt spid="2">
                                            <p:graphicEl>
                                              <a:dgm id="{72A2F7EF-296C-4661-9C59-E9C31E087344}"/>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graphicEl>
                                              <a:dgm id="{72A2F7EF-296C-4661-9C59-E9C31E087344}"/>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graphicEl>
                                              <a:dgm id="{DE5D8735-759D-41D7-A936-17A1B45EA46B}"/>
                                            </p:graphicEl>
                                          </p:spTgt>
                                        </p:tgtEl>
                                        <p:attrNameLst>
                                          <p:attrName>style.visibility</p:attrName>
                                        </p:attrNameLst>
                                      </p:cBhvr>
                                      <p:to>
                                        <p:strVal val="visible"/>
                                      </p:to>
                                    </p:set>
                                    <p:anim calcmode="lin" valueType="num">
                                      <p:cBhvr additive="base">
                                        <p:cTn id="17" dur="500" fill="hold"/>
                                        <p:tgtEl>
                                          <p:spTgt spid="2">
                                            <p:graphicEl>
                                              <a:dgm id="{DE5D8735-759D-41D7-A936-17A1B45EA46B}"/>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graphicEl>
                                              <a:dgm id="{DE5D8735-759D-41D7-A936-17A1B45EA46B}"/>
                                            </p:graphic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graphicEl>
                                              <a:dgm id="{C814E84B-E644-4570-B1F2-6B28CB6392E0}"/>
                                            </p:graphicEl>
                                          </p:spTgt>
                                        </p:tgtEl>
                                        <p:attrNameLst>
                                          <p:attrName>style.visibility</p:attrName>
                                        </p:attrNameLst>
                                      </p:cBhvr>
                                      <p:to>
                                        <p:strVal val="visible"/>
                                      </p:to>
                                    </p:set>
                                    <p:anim calcmode="lin" valueType="num">
                                      <p:cBhvr additive="base">
                                        <p:cTn id="21" dur="500" fill="hold"/>
                                        <p:tgtEl>
                                          <p:spTgt spid="2">
                                            <p:graphicEl>
                                              <a:dgm id="{C814E84B-E644-4570-B1F2-6B28CB6392E0}"/>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graphicEl>
                                              <a:dgm id="{C814E84B-E644-4570-B1F2-6B28CB6392E0}"/>
                                            </p:graphic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graphicEl>
                                              <a:dgm id="{D86962C2-E6A8-4357-BDA6-6750E6466734}"/>
                                            </p:graphicEl>
                                          </p:spTgt>
                                        </p:tgtEl>
                                        <p:attrNameLst>
                                          <p:attrName>style.visibility</p:attrName>
                                        </p:attrNameLst>
                                      </p:cBhvr>
                                      <p:to>
                                        <p:strVal val="visible"/>
                                      </p:to>
                                    </p:set>
                                    <p:anim calcmode="lin" valueType="num">
                                      <p:cBhvr additive="base">
                                        <p:cTn id="27" dur="500" fill="hold"/>
                                        <p:tgtEl>
                                          <p:spTgt spid="2">
                                            <p:graphicEl>
                                              <a:dgm id="{D86962C2-E6A8-4357-BDA6-6750E6466734}"/>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graphicEl>
                                              <a:dgm id="{D86962C2-E6A8-4357-BDA6-6750E6466734}"/>
                                            </p:graphic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graphicEl>
                                              <a:dgm id="{D73ABD30-EE9A-4AF8-978C-41D93B7A7D20}"/>
                                            </p:graphicEl>
                                          </p:spTgt>
                                        </p:tgtEl>
                                        <p:attrNameLst>
                                          <p:attrName>style.visibility</p:attrName>
                                        </p:attrNameLst>
                                      </p:cBhvr>
                                      <p:to>
                                        <p:strVal val="visible"/>
                                      </p:to>
                                    </p:set>
                                    <p:anim calcmode="lin" valueType="num">
                                      <p:cBhvr additive="base">
                                        <p:cTn id="31" dur="500" fill="hold"/>
                                        <p:tgtEl>
                                          <p:spTgt spid="2">
                                            <p:graphicEl>
                                              <a:dgm id="{D73ABD30-EE9A-4AF8-978C-41D93B7A7D20}"/>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graphicEl>
                                              <a:dgm id="{D73ABD30-EE9A-4AF8-978C-41D93B7A7D20}"/>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graphicEl>
                                              <a:dgm id="{C4C784E5-E810-4D8A-8248-C9E96FF6C52D}"/>
                                            </p:graphicEl>
                                          </p:spTgt>
                                        </p:tgtEl>
                                        <p:attrNameLst>
                                          <p:attrName>style.visibility</p:attrName>
                                        </p:attrNameLst>
                                      </p:cBhvr>
                                      <p:to>
                                        <p:strVal val="visible"/>
                                      </p:to>
                                    </p:set>
                                    <p:anim calcmode="lin" valueType="num">
                                      <p:cBhvr additive="base">
                                        <p:cTn id="37" dur="500" fill="hold"/>
                                        <p:tgtEl>
                                          <p:spTgt spid="2">
                                            <p:graphicEl>
                                              <a:dgm id="{C4C784E5-E810-4D8A-8248-C9E96FF6C52D}"/>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graphicEl>
                                              <a:dgm id="{C4C784E5-E810-4D8A-8248-C9E96FF6C52D}"/>
                                            </p:graphic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graphicEl>
                                              <a:dgm id="{29D7DBD1-22E7-400B-997E-F9C1E25FBA69}"/>
                                            </p:graphicEl>
                                          </p:spTgt>
                                        </p:tgtEl>
                                        <p:attrNameLst>
                                          <p:attrName>style.visibility</p:attrName>
                                        </p:attrNameLst>
                                      </p:cBhvr>
                                      <p:to>
                                        <p:strVal val="visible"/>
                                      </p:to>
                                    </p:set>
                                    <p:anim calcmode="lin" valueType="num">
                                      <p:cBhvr additive="base">
                                        <p:cTn id="41" dur="500" fill="hold"/>
                                        <p:tgtEl>
                                          <p:spTgt spid="2">
                                            <p:graphicEl>
                                              <a:dgm id="{29D7DBD1-22E7-400B-997E-F9C1E25FBA69}"/>
                                            </p:graphic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graphicEl>
                                              <a:dgm id="{29D7DBD1-22E7-400B-997E-F9C1E25FBA69}"/>
                                            </p:graphic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graphicEl>
                                              <a:dgm id="{90031608-5C7A-4154-B340-C4BBBDC0B8CF}"/>
                                            </p:graphicEl>
                                          </p:spTgt>
                                        </p:tgtEl>
                                        <p:attrNameLst>
                                          <p:attrName>style.visibility</p:attrName>
                                        </p:attrNameLst>
                                      </p:cBhvr>
                                      <p:to>
                                        <p:strVal val="visible"/>
                                      </p:to>
                                    </p:set>
                                    <p:anim calcmode="lin" valueType="num">
                                      <p:cBhvr additive="base">
                                        <p:cTn id="47" dur="500" fill="hold"/>
                                        <p:tgtEl>
                                          <p:spTgt spid="2">
                                            <p:graphicEl>
                                              <a:dgm id="{90031608-5C7A-4154-B340-C4BBBDC0B8CF}"/>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graphicEl>
                                              <a:dgm id="{90031608-5C7A-4154-B340-C4BBBDC0B8CF}"/>
                                            </p:graphic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
                                            <p:graphicEl>
                                              <a:dgm id="{C8F6D8EA-1A94-4265-AF8D-5A1CA50F1A28}"/>
                                            </p:graphicEl>
                                          </p:spTgt>
                                        </p:tgtEl>
                                        <p:attrNameLst>
                                          <p:attrName>style.visibility</p:attrName>
                                        </p:attrNameLst>
                                      </p:cBhvr>
                                      <p:to>
                                        <p:strVal val="visible"/>
                                      </p:to>
                                    </p:set>
                                    <p:anim calcmode="lin" valueType="num">
                                      <p:cBhvr additive="base">
                                        <p:cTn id="51" dur="500" fill="hold"/>
                                        <p:tgtEl>
                                          <p:spTgt spid="2">
                                            <p:graphicEl>
                                              <a:dgm id="{C8F6D8EA-1A94-4265-AF8D-5A1CA50F1A28}"/>
                                            </p:graphic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graphicEl>
                                              <a:dgm id="{C8F6D8EA-1A94-4265-AF8D-5A1CA50F1A28}"/>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24AC4E-BECE-A550-EAD0-87A4FB639ADA}"/>
              </a:ext>
            </a:extLst>
          </p:cNvPr>
          <p:cNvSpPr/>
          <p:nvPr>
            <p:custDataLst>
              <p:tags r:id="rId2"/>
            </p:custDataLst>
          </p:nvPr>
        </p:nvSpPr>
        <p:spPr>
          <a:xfrm>
            <a:off x="444693" y="1742703"/>
            <a:ext cx="2371696" cy="2371696"/>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3" name="Rectangle 2">
            <a:extLst>
              <a:ext uri="{FF2B5EF4-FFF2-40B4-BE49-F238E27FC236}">
                <a16:creationId xmlns:a16="http://schemas.microsoft.com/office/drawing/2014/main" id="{5E6D2DFD-F022-603C-9851-0F64405B00E4}"/>
              </a:ext>
            </a:extLst>
          </p:cNvPr>
          <p:cNvSpPr/>
          <p:nvPr>
            <p:custDataLst>
              <p:tags r:id="rId3"/>
            </p:custDataLst>
          </p:nvPr>
        </p:nvSpPr>
        <p:spPr>
          <a:xfrm>
            <a:off x="3112851" y="1000897"/>
            <a:ext cx="8486226" cy="3855308"/>
          </a:xfrm>
          <a:prstGeom prst="rect">
            <a:avLst/>
          </a:prstGeom>
          <a:noFill/>
          <a:ln w="15875" cap="flat" cmpd="sng" algn="ctr">
            <a:solidFill>
              <a:srgbClr val="FFFFFF"/>
            </a:solid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400" b="1">
                <a:solidFill>
                  <a:srgbClr val="000000"/>
                </a:solidFill>
              </a:rPr>
              <a:t>Write the concluding sentence from this topic sentence.
"Social media has dramatically changed the way teenagers communicate with their peers"
Use
As a result,...
</a:t>
            </a:r>
            <a:endParaRPr lang="en-ID" sz="2400" b="1">
              <a:solidFill>
                <a:srgbClr val="000000"/>
              </a:solidFill>
            </a:endParaRPr>
          </a:p>
        </p:txBody>
      </p:sp>
      <p:sp>
        <p:nvSpPr>
          <p:cNvPr id="4" name="Rectangle 3">
            <a:extLst>
              <a:ext uri="{FF2B5EF4-FFF2-40B4-BE49-F238E27FC236}">
                <a16:creationId xmlns:a16="http://schemas.microsoft.com/office/drawing/2014/main" id="{78C39728-98B2-3124-B7D9-356F46DF19D7}"/>
              </a:ext>
            </a:extLst>
          </p:cNvPr>
          <p:cNvSpPr/>
          <p:nvPr/>
        </p:nvSpPr>
        <p:spPr>
          <a:xfrm>
            <a:off x="0" y="5820032"/>
            <a:ext cx="12192001" cy="1037968"/>
          </a:xfrm>
          <a:prstGeom prst="rect">
            <a:avLst/>
          </a:prstGeom>
          <a:solidFill>
            <a:srgbClr val="198038"/>
          </a:solidFill>
          <a:ln w="15875" cap="flat" cmpd="sng" algn="ctr">
            <a:noFill/>
            <a:prstDash val="solid"/>
          </a:ln>
          <a:effectLst/>
          <a:extLst>
            <a:ext uri="{91240B29-F687-4F45-9708-019B960494DF}">
              <a14:hiddenLine xmlns:a14="http://schemas.microsoft.com/office/drawing/2010/main" w="15875"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lIns="741155" tIns="259404" rIns="1852888" bIns="203818" rtlCol="0" anchor="ctr">
            <a:normAutofit fontScale="925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en-ID" sz="2600">
              <a:solidFill>
                <a:srgbClr val="FFFFFF"/>
              </a:solidFill>
            </a:endParaRPr>
          </a:p>
        </p:txBody>
      </p:sp>
      <p:pic>
        <p:nvPicPr>
          <p:cNvPr id="6" name="Graphic 5">
            <a:extLst>
              <a:ext uri="{FF2B5EF4-FFF2-40B4-BE49-F238E27FC236}">
                <a16:creationId xmlns:a16="http://schemas.microsoft.com/office/drawing/2014/main" id="{AFC88BA0-A261-2742-D239-22AF767D52A3}"/>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96462" y="6190785"/>
            <a:ext cx="296462" cy="296462"/>
          </a:xfrm>
          <a:prstGeom prst="rect">
            <a:avLst/>
          </a:prstGeom>
        </p:spPr>
      </p:pic>
      <p:sp>
        <p:nvSpPr>
          <p:cNvPr id="7" name="Trapezoid 6">
            <a:extLst>
              <a:ext uri="{FF2B5EF4-FFF2-40B4-BE49-F238E27FC236}">
                <a16:creationId xmlns:a16="http://schemas.microsoft.com/office/drawing/2014/main" id="{6340AA05-2B85-020D-50EB-A818556A3831}"/>
              </a:ext>
            </a:extLst>
          </p:cNvPr>
          <p:cNvSpPr/>
          <p:nvPr/>
        </p:nvSpPr>
        <p:spPr>
          <a:xfrm rot="2700000">
            <a:off x="9620371" y="514924"/>
            <a:ext cx="3335198" cy="778213"/>
          </a:xfrm>
          <a:prstGeom prst="trapezoid">
            <a:avLst>
              <a:gd name="adj" fmla="val 100000"/>
            </a:avLst>
          </a:prstGeom>
          <a:solidFill>
            <a:srgbClr val="EDFAF2"/>
          </a:solidFill>
          <a:ln w="15875" cap="flat" cmpd="sng" algn="ctr">
            <a:noFill/>
            <a:prstDash val="solid"/>
          </a:ln>
          <a:effectLst/>
          <a:extLst>
            <a:ext uri="{91240B29-F687-4F45-9708-019B960494DF}">
              <a14:hiddenLine xmlns:a14="http://schemas.microsoft.com/office/drawing/2010/main" w="15875"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tIns="0" bIns="0" rtlCol="0" anchor="t">
            <a:normAutofit fontScale="70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en-ID" sz="2200">
              <a:solidFill>
                <a:srgbClr val="198038"/>
              </a:solidFill>
            </a:endParaRPr>
          </a:p>
        </p:txBody>
      </p:sp>
      <p:pic>
        <p:nvPicPr>
          <p:cNvPr id="9" name="Graphic 8">
            <a:extLst>
              <a:ext uri="{FF2B5EF4-FFF2-40B4-BE49-F238E27FC236}">
                <a16:creationId xmlns:a16="http://schemas.microsoft.com/office/drawing/2014/main" id="{85A45C72-0405-EC8F-FEA2-243B5D21E7BF}"/>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10746748" y="6153727"/>
            <a:ext cx="1111733" cy="370578"/>
          </a:xfrm>
          <a:prstGeom prst="rect">
            <a:avLst/>
          </a:prstGeom>
        </p:spPr>
      </p:pic>
    </p:spTree>
    <p:custDataLst>
      <p:tags r:id="rId1"/>
    </p:custDataLst>
    <p:extLst>
      <p:ext uri="{BB962C8B-B14F-4D97-AF65-F5344CB8AC3E}">
        <p14:creationId xmlns:p14="http://schemas.microsoft.com/office/powerpoint/2010/main" val="223125872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42900-4E26-B916-EA83-411A93DF1FB1}"/>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0EF18D3-2AD7-9851-BA5E-C13FCA5365D3}"/>
              </a:ext>
            </a:extLst>
          </p:cNvPr>
          <p:cNvGraphicFramePr/>
          <p:nvPr>
            <p:extLst>
              <p:ext uri="{D42A27DB-BD31-4B8C-83A1-F6EECF244321}">
                <p14:modId xmlns:p14="http://schemas.microsoft.com/office/powerpoint/2010/main" val="3774931778"/>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715482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446CF1E6-B455-1A6F-2A6E-405E436C194A}"/>
              </a:ext>
            </a:extLst>
          </p:cNvPr>
          <p:cNvGraphicFramePr/>
          <p:nvPr>
            <p:extLst>
              <p:ext uri="{D42A27DB-BD31-4B8C-83A1-F6EECF244321}">
                <p14:modId xmlns:p14="http://schemas.microsoft.com/office/powerpoint/2010/main" val="4348229"/>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418747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graphicEl>
                                              <a:dgm id="{06413E6C-4427-46B0-9C52-74F5AF8195B1}"/>
                                            </p:graphicEl>
                                          </p:spTgt>
                                        </p:tgtEl>
                                        <p:attrNameLst>
                                          <p:attrName>style.visibility</p:attrName>
                                        </p:attrNameLst>
                                      </p:cBhvr>
                                      <p:to>
                                        <p:strVal val="visible"/>
                                      </p:to>
                                    </p:set>
                                    <p:anim calcmode="lin" valueType="num">
                                      <p:cBhvr additive="base">
                                        <p:cTn id="7" dur="500" fill="hold"/>
                                        <p:tgtEl>
                                          <p:spTgt spid="2">
                                            <p:graphicEl>
                                              <a:dgm id="{06413E6C-4427-46B0-9C52-74F5AF8195B1}"/>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graphicEl>
                                              <a:dgm id="{06413E6C-4427-46B0-9C52-74F5AF8195B1}"/>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graphicEl>
                                              <a:dgm id="{2025485D-E4E2-418F-84FE-2034C28D8684}"/>
                                            </p:graphicEl>
                                          </p:spTgt>
                                        </p:tgtEl>
                                        <p:attrNameLst>
                                          <p:attrName>style.visibility</p:attrName>
                                        </p:attrNameLst>
                                      </p:cBhvr>
                                      <p:to>
                                        <p:strVal val="visible"/>
                                      </p:to>
                                    </p:set>
                                    <p:anim calcmode="lin" valueType="num">
                                      <p:cBhvr additive="base">
                                        <p:cTn id="13" dur="500" fill="hold"/>
                                        <p:tgtEl>
                                          <p:spTgt spid="2">
                                            <p:graphicEl>
                                              <a:dgm id="{2025485D-E4E2-418F-84FE-2034C28D8684}"/>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graphicEl>
                                              <a:dgm id="{2025485D-E4E2-418F-84FE-2034C28D868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446CF1E6-B455-1A6F-2A6E-405E436C194A}"/>
              </a:ext>
            </a:extLst>
          </p:cNvPr>
          <p:cNvGraphicFramePr/>
          <p:nvPr>
            <p:extLst>
              <p:ext uri="{D42A27DB-BD31-4B8C-83A1-F6EECF244321}">
                <p14:modId xmlns:p14="http://schemas.microsoft.com/office/powerpoint/2010/main" val="1574247794"/>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661395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graphicEl>
                                              <a:dgm id="{06413E6C-4427-46B0-9C52-74F5AF8195B1}"/>
                                            </p:graphicEl>
                                          </p:spTgt>
                                        </p:tgtEl>
                                        <p:attrNameLst>
                                          <p:attrName>style.visibility</p:attrName>
                                        </p:attrNameLst>
                                      </p:cBhvr>
                                      <p:to>
                                        <p:strVal val="visible"/>
                                      </p:to>
                                    </p:set>
                                    <p:anim calcmode="lin" valueType="num">
                                      <p:cBhvr additive="base">
                                        <p:cTn id="7" dur="500" fill="hold"/>
                                        <p:tgtEl>
                                          <p:spTgt spid="2">
                                            <p:graphicEl>
                                              <a:dgm id="{06413E6C-4427-46B0-9C52-74F5AF8195B1}"/>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graphicEl>
                                              <a:dgm id="{06413E6C-4427-46B0-9C52-74F5AF8195B1}"/>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graphicEl>
                                              <a:dgm id="{2025485D-E4E2-418F-84FE-2034C28D8684}"/>
                                            </p:graphicEl>
                                          </p:spTgt>
                                        </p:tgtEl>
                                        <p:attrNameLst>
                                          <p:attrName>style.visibility</p:attrName>
                                        </p:attrNameLst>
                                      </p:cBhvr>
                                      <p:to>
                                        <p:strVal val="visible"/>
                                      </p:to>
                                    </p:set>
                                    <p:anim calcmode="lin" valueType="num">
                                      <p:cBhvr additive="base">
                                        <p:cTn id="13" dur="500" fill="hold"/>
                                        <p:tgtEl>
                                          <p:spTgt spid="2">
                                            <p:graphicEl>
                                              <a:dgm id="{2025485D-E4E2-418F-84FE-2034C28D8684}"/>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graphicEl>
                                              <a:dgm id="{2025485D-E4E2-418F-84FE-2034C28D868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446CF1E6-B455-1A6F-2A6E-405E436C194A}"/>
              </a:ext>
            </a:extLst>
          </p:cNvPr>
          <p:cNvGraphicFramePr/>
          <p:nvPr>
            <p:extLst>
              <p:ext uri="{D42A27DB-BD31-4B8C-83A1-F6EECF244321}">
                <p14:modId xmlns:p14="http://schemas.microsoft.com/office/powerpoint/2010/main" val="2721509181"/>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418077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graphicEl>
                                              <a:dgm id="{06413E6C-4427-46B0-9C52-74F5AF8195B1}"/>
                                            </p:graphicEl>
                                          </p:spTgt>
                                        </p:tgtEl>
                                        <p:attrNameLst>
                                          <p:attrName>style.visibility</p:attrName>
                                        </p:attrNameLst>
                                      </p:cBhvr>
                                      <p:to>
                                        <p:strVal val="visible"/>
                                      </p:to>
                                    </p:set>
                                    <p:anim calcmode="lin" valueType="num">
                                      <p:cBhvr additive="base">
                                        <p:cTn id="7" dur="500" fill="hold"/>
                                        <p:tgtEl>
                                          <p:spTgt spid="2">
                                            <p:graphicEl>
                                              <a:dgm id="{06413E6C-4427-46B0-9C52-74F5AF8195B1}"/>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graphicEl>
                                              <a:dgm id="{06413E6C-4427-46B0-9C52-74F5AF8195B1}"/>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graphicEl>
                                              <a:dgm id="{2025485D-E4E2-418F-84FE-2034C28D8684}"/>
                                            </p:graphicEl>
                                          </p:spTgt>
                                        </p:tgtEl>
                                        <p:attrNameLst>
                                          <p:attrName>style.visibility</p:attrName>
                                        </p:attrNameLst>
                                      </p:cBhvr>
                                      <p:to>
                                        <p:strVal val="visible"/>
                                      </p:to>
                                    </p:set>
                                    <p:anim calcmode="lin" valueType="num">
                                      <p:cBhvr additive="base">
                                        <p:cTn id="13" dur="500" fill="hold"/>
                                        <p:tgtEl>
                                          <p:spTgt spid="2">
                                            <p:graphicEl>
                                              <a:dgm id="{2025485D-E4E2-418F-84FE-2034C28D8684}"/>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graphicEl>
                                              <a:dgm id="{2025485D-E4E2-418F-84FE-2034C28D868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DB4C931-9033-2DCB-34EC-19F9BEDB3893}"/>
              </a:ext>
            </a:extLst>
          </p:cNvPr>
          <p:cNvSpPr txBox="1"/>
          <p:nvPr/>
        </p:nvSpPr>
        <p:spPr>
          <a:xfrm>
            <a:off x="772886" y="315686"/>
            <a:ext cx="10341428" cy="6093591"/>
          </a:xfrm>
          <a:prstGeom prst="rect">
            <a:avLst/>
          </a:prstGeom>
          <a:noFill/>
        </p:spPr>
        <p:txBody>
          <a:bodyPr wrap="square">
            <a:spAutoFit/>
          </a:bodyPr>
          <a:lstStyle/>
          <a:p>
            <a:pPr algn="just">
              <a:lnSpc>
                <a:spcPct val="107000"/>
              </a:lnSpc>
              <a:spcAft>
                <a:spcPts val="800"/>
              </a:spcAft>
            </a:pPr>
            <a:r>
              <a:rPr lang="en-US" sz="3600" kern="100" dirty="0">
                <a:effectLst/>
                <a:latin typeface="Times New Roman" panose="02020603050405020304" pitchFamily="18" charset="0"/>
                <a:ea typeface="Calibri" panose="020F0502020204030204" pitchFamily="34" charset="0"/>
                <a:cs typeface="Times New Roman" panose="02020603050405020304" pitchFamily="18" charset="0"/>
              </a:rPr>
              <a:t>In my opinion, social media has both positive and negative effects on society. On the one hand, social media provides a platform for individuals to connect with others and share their thoughts and ideas on a global scale. This can lead to a sense of community and an increase in awareness of social issues. However, on the other hand, social media can also promote harmful behaviors such as cyberbullying and addiction.</a:t>
            </a:r>
            <a:endParaRPr lang="en-ID"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36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D"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3692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AA8FEB-DAED-4FEE-45F5-7BBC97A40FC8}"/>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2A4EB72-58C5-4630-E7D6-261ED1539950}"/>
              </a:ext>
            </a:extLst>
          </p:cNvPr>
          <p:cNvGraphicFramePr/>
          <p:nvPr>
            <p:extLst>
              <p:ext uri="{D42A27DB-BD31-4B8C-83A1-F6EECF244321}">
                <p14:modId xmlns:p14="http://schemas.microsoft.com/office/powerpoint/2010/main" val="3413872921"/>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716817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4790961B-15E9-41AA-88AC-251C97C58D58}"/>
                                            </p:graphicEl>
                                          </p:spTgt>
                                        </p:tgtEl>
                                        <p:attrNameLst>
                                          <p:attrName>style.visibility</p:attrName>
                                        </p:attrNameLst>
                                      </p:cBhvr>
                                      <p:to>
                                        <p:strVal val="visible"/>
                                      </p:to>
                                    </p:set>
                                    <p:anim calcmode="lin" valueType="num">
                                      <p:cBhvr additive="base">
                                        <p:cTn id="7" dur="500" fill="hold"/>
                                        <p:tgtEl>
                                          <p:spTgt spid="4">
                                            <p:graphicEl>
                                              <a:dgm id="{4790961B-15E9-41AA-88AC-251C97C58D58}"/>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4790961B-15E9-41AA-88AC-251C97C58D58}"/>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graphicEl>
                                              <a:dgm id="{6A4B58A6-F629-4315-B2E2-DA7425DB525F}"/>
                                            </p:graphicEl>
                                          </p:spTgt>
                                        </p:tgtEl>
                                        <p:attrNameLst>
                                          <p:attrName>style.visibility</p:attrName>
                                        </p:attrNameLst>
                                      </p:cBhvr>
                                      <p:to>
                                        <p:strVal val="visible"/>
                                      </p:to>
                                    </p:set>
                                    <p:anim calcmode="lin" valueType="num">
                                      <p:cBhvr additive="base">
                                        <p:cTn id="11" dur="500" fill="hold"/>
                                        <p:tgtEl>
                                          <p:spTgt spid="4">
                                            <p:graphicEl>
                                              <a:dgm id="{6A4B58A6-F629-4315-B2E2-DA7425DB525F}"/>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graphicEl>
                                              <a:dgm id="{6A4B58A6-F629-4315-B2E2-DA7425DB525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C9535F-D15E-770A-D13F-4565EA95B031}"/>
              </a:ext>
            </a:extLst>
          </p:cNvPr>
          <p:cNvSpPr txBox="1"/>
          <p:nvPr/>
        </p:nvSpPr>
        <p:spPr>
          <a:xfrm>
            <a:off x="544284" y="204852"/>
            <a:ext cx="11332030" cy="6090193"/>
          </a:xfrm>
          <a:prstGeom prst="rect">
            <a:avLst/>
          </a:prstGeom>
          <a:noFill/>
        </p:spPr>
        <p:txBody>
          <a:bodyPr wrap="square">
            <a:spAutoFit/>
          </a:bodyPr>
          <a:lstStyle/>
          <a:p>
            <a:pPr algn="just">
              <a:lnSpc>
                <a:spcPct val="107000"/>
              </a:lnSpc>
              <a:spcAft>
                <a:spcPts val="800"/>
              </a:spcAft>
            </a:pPr>
            <a:r>
              <a:rPr lang="en-US" sz="4000" kern="100" dirty="0">
                <a:effectLst/>
                <a:latin typeface="Times New Roman" panose="02020603050405020304" pitchFamily="18" charset="0"/>
                <a:ea typeface="Calibri" panose="020F0502020204030204" pitchFamily="34" charset="0"/>
                <a:cs typeface="Times New Roman" panose="02020603050405020304" pitchFamily="18" charset="0"/>
              </a:rPr>
              <a:t>I strongly believe that animal testing should be banned worldwide. While some argue that animal testing is necessary for medical research, there are many alternative methods that are both more effective and ethical. Additionally, animal testing can cause immense suffering and harm to innocent creatures, and it is not a reliable predictor of human reactions to drugs or treatments.</a:t>
            </a:r>
            <a:endParaRPr lang="en-ID"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40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D"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1572517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3706EC-97A9-70D9-A30F-51C71FF407CA}"/>
              </a:ext>
            </a:extLst>
          </p:cNvPr>
          <p:cNvSpPr txBox="1"/>
          <p:nvPr/>
        </p:nvSpPr>
        <p:spPr>
          <a:xfrm>
            <a:off x="849085" y="266443"/>
            <a:ext cx="10482944" cy="5334858"/>
          </a:xfrm>
          <a:prstGeom prst="rect">
            <a:avLst/>
          </a:prstGeom>
          <a:noFill/>
        </p:spPr>
        <p:txBody>
          <a:bodyPr wrap="square">
            <a:spAutoFit/>
          </a:bodyPr>
          <a:lstStyle/>
          <a:p>
            <a:pPr algn="just">
              <a:lnSpc>
                <a:spcPct val="107000"/>
              </a:lnSpc>
              <a:spcAft>
                <a:spcPts val="800"/>
              </a:spcAft>
            </a:pPr>
            <a:r>
              <a:rPr lang="en-US" sz="3600" kern="100" dirty="0">
                <a:effectLst/>
                <a:latin typeface="Times New Roman" panose="02020603050405020304" pitchFamily="18" charset="0"/>
                <a:ea typeface="Calibri" panose="020F0502020204030204" pitchFamily="34" charset="0"/>
                <a:cs typeface="Times New Roman" panose="02020603050405020304" pitchFamily="18" charset="0"/>
              </a:rPr>
              <a:t>In my view, distance learning is an effective and convenient way to receive an education. Online courses offer flexibility and accessibility for individuals who may not have the time or resources to attend traditional classes. Furthermore, distance learning can promote self-discipline and independence, as students must take responsibility for their own learning.</a:t>
            </a:r>
            <a:endParaRPr lang="en-ID" sz="3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ID"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ts val="1785"/>
              </a:lnSpc>
              <a:buNone/>
            </a:pPr>
            <a:endParaRPr lang="en-US" sz="3600" dirty="0"/>
          </a:p>
        </p:txBody>
      </p:sp>
    </p:spTree>
    <p:extLst>
      <p:ext uri="{BB962C8B-B14F-4D97-AF65-F5344CB8AC3E}">
        <p14:creationId xmlns:p14="http://schemas.microsoft.com/office/powerpoint/2010/main" val="10172885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6625693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A38EC5C-8094-DCE9-AB23-A22D2DB86BE1}"/>
              </a:ext>
            </a:extLst>
          </p:cNvPr>
          <p:cNvSpPr/>
          <p:nvPr>
            <p:custDataLst>
              <p:tags r:id="rId2"/>
            </p:custDataLst>
          </p:nvPr>
        </p:nvSpPr>
        <p:spPr>
          <a:xfrm>
            <a:off x="444693" y="1742703"/>
            <a:ext cx="2371696" cy="2371696"/>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3" name="Rectangle 2">
            <a:extLst>
              <a:ext uri="{FF2B5EF4-FFF2-40B4-BE49-F238E27FC236}">
                <a16:creationId xmlns:a16="http://schemas.microsoft.com/office/drawing/2014/main" id="{E5324433-7649-B840-B019-08E1E11E74CA}"/>
              </a:ext>
            </a:extLst>
          </p:cNvPr>
          <p:cNvSpPr/>
          <p:nvPr>
            <p:custDataLst>
              <p:tags r:id="rId3"/>
            </p:custDataLst>
          </p:nvPr>
        </p:nvSpPr>
        <p:spPr>
          <a:xfrm>
            <a:off x="3112851" y="1000897"/>
            <a:ext cx="8486226" cy="3855308"/>
          </a:xfrm>
          <a:prstGeom prst="rect">
            <a:avLst/>
          </a:prstGeom>
          <a:noFill/>
          <a:ln w="15875" cap="flat" cmpd="sng" algn="ctr">
            <a:solidFill>
              <a:srgbClr val="FFFFFF"/>
            </a:solid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400" b="1">
                <a:solidFill>
                  <a:srgbClr val="000000"/>
                </a:solidFill>
              </a:rPr>
              <a:t>Artificial intelligence will replace most human jobs within 20 years.
Write two sentences.
One stating your opinion, agree/disagree. Then, your reasoning.</a:t>
            </a:r>
            <a:endParaRPr lang="en-ID" sz="2400" b="1">
              <a:solidFill>
                <a:srgbClr val="000000"/>
              </a:solidFill>
            </a:endParaRPr>
          </a:p>
        </p:txBody>
      </p:sp>
      <p:sp>
        <p:nvSpPr>
          <p:cNvPr id="4" name="Rectangle 3">
            <a:extLst>
              <a:ext uri="{FF2B5EF4-FFF2-40B4-BE49-F238E27FC236}">
                <a16:creationId xmlns:a16="http://schemas.microsoft.com/office/drawing/2014/main" id="{5D4EAA79-BD3B-18A2-97F3-086899934ADC}"/>
              </a:ext>
            </a:extLst>
          </p:cNvPr>
          <p:cNvSpPr/>
          <p:nvPr/>
        </p:nvSpPr>
        <p:spPr>
          <a:xfrm>
            <a:off x="0" y="5820032"/>
            <a:ext cx="12192001" cy="1037968"/>
          </a:xfrm>
          <a:prstGeom prst="rect">
            <a:avLst/>
          </a:prstGeom>
          <a:solidFill>
            <a:srgbClr val="198038"/>
          </a:solidFill>
          <a:ln w="15875" cap="flat" cmpd="sng" algn="ctr">
            <a:noFill/>
            <a:prstDash val="solid"/>
          </a:ln>
          <a:effectLst/>
          <a:extLst>
            <a:ext uri="{91240B29-F687-4F45-9708-019B960494DF}">
              <a14:hiddenLine xmlns:a14="http://schemas.microsoft.com/office/drawing/2010/main" w="15875"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lIns="741155" tIns="259404" rIns="1852888" bIns="203818" rtlCol="0" anchor="ctr">
            <a:normAutofit fontScale="925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en-ID" sz="2600">
              <a:solidFill>
                <a:srgbClr val="FFFFFF"/>
              </a:solidFill>
            </a:endParaRPr>
          </a:p>
        </p:txBody>
      </p:sp>
      <p:pic>
        <p:nvPicPr>
          <p:cNvPr id="6" name="Graphic 5">
            <a:extLst>
              <a:ext uri="{FF2B5EF4-FFF2-40B4-BE49-F238E27FC236}">
                <a16:creationId xmlns:a16="http://schemas.microsoft.com/office/drawing/2014/main" id="{AE9316AB-02FE-9B37-2FFE-02D807BD6C24}"/>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96462" y="6190785"/>
            <a:ext cx="296462" cy="296462"/>
          </a:xfrm>
          <a:prstGeom prst="rect">
            <a:avLst/>
          </a:prstGeom>
        </p:spPr>
      </p:pic>
      <p:sp>
        <p:nvSpPr>
          <p:cNvPr id="7" name="Trapezoid 6">
            <a:extLst>
              <a:ext uri="{FF2B5EF4-FFF2-40B4-BE49-F238E27FC236}">
                <a16:creationId xmlns:a16="http://schemas.microsoft.com/office/drawing/2014/main" id="{7BA46BF0-BC00-6E34-495E-1A297E10DD62}"/>
              </a:ext>
            </a:extLst>
          </p:cNvPr>
          <p:cNvSpPr/>
          <p:nvPr/>
        </p:nvSpPr>
        <p:spPr>
          <a:xfrm rot="2700000">
            <a:off x="9620371" y="514924"/>
            <a:ext cx="3335198" cy="778213"/>
          </a:xfrm>
          <a:prstGeom prst="trapezoid">
            <a:avLst>
              <a:gd name="adj" fmla="val 100000"/>
            </a:avLst>
          </a:prstGeom>
          <a:solidFill>
            <a:srgbClr val="EDFAF2"/>
          </a:solidFill>
          <a:ln w="15875" cap="flat" cmpd="sng" algn="ctr">
            <a:noFill/>
            <a:prstDash val="solid"/>
          </a:ln>
          <a:effectLst/>
          <a:extLst>
            <a:ext uri="{91240B29-F687-4F45-9708-019B960494DF}">
              <a14:hiddenLine xmlns:a14="http://schemas.microsoft.com/office/drawing/2010/main" w="15875" cap="flat" cmpd="sng" algn="ctr">
                <a:solidFill>
                  <a:schemeClr val="accent1">
                    <a:shade val="15000"/>
                  </a:schemeClr>
                </a:solidFill>
                <a:prstDash val="solid"/>
              </a14:hiddenLine>
            </a:ext>
          </a:extLst>
        </p:spPr>
        <p:style>
          <a:lnRef idx="2">
            <a:schemeClr val="accent1">
              <a:shade val="15000"/>
            </a:schemeClr>
          </a:lnRef>
          <a:fillRef idx="1">
            <a:schemeClr val="accent1"/>
          </a:fillRef>
          <a:effectRef idx="0">
            <a:schemeClr val="accent1"/>
          </a:effectRef>
          <a:fontRef idx="minor">
            <a:schemeClr val="lt1"/>
          </a:fontRef>
        </p:style>
        <p:txBody>
          <a:bodyPr tIns="0" bIns="0" rtlCol="0" anchor="t">
            <a:normAutofit fontScale="70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en-ID" sz="2200">
              <a:solidFill>
                <a:srgbClr val="198038"/>
              </a:solidFill>
            </a:endParaRPr>
          </a:p>
        </p:txBody>
      </p:sp>
      <p:pic>
        <p:nvPicPr>
          <p:cNvPr id="9" name="Graphic 8">
            <a:extLst>
              <a:ext uri="{FF2B5EF4-FFF2-40B4-BE49-F238E27FC236}">
                <a16:creationId xmlns:a16="http://schemas.microsoft.com/office/drawing/2014/main" id="{07DE0542-8BA2-F0C7-816D-F7426D9C1F62}"/>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10746748" y="6153727"/>
            <a:ext cx="1111733" cy="370578"/>
          </a:xfrm>
          <a:prstGeom prst="rect">
            <a:avLst/>
          </a:prstGeom>
        </p:spPr>
      </p:pic>
    </p:spTree>
    <p:custDataLst>
      <p:tags r:id="rId1"/>
    </p:custDataLst>
    <p:extLst>
      <p:ext uri="{BB962C8B-B14F-4D97-AF65-F5344CB8AC3E}">
        <p14:creationId xmlns:p14="http://schemas.microsoft.com/office/powerpoint/2010/main" val="61010718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AEA8E220-C7A2-B3E3-F57D-D796D7A6741D}"/>
              </a:ext>
            </a:extLst>
          </p:cNvPr>
          <p:cNvGraphicFramePr/>
          <p:nvPr>
            <p:extLst>
              <p:ext uri="{D42A27DB-BD31-4B8C-83A1-F6EECF244321}">
                <p14:modId xmlns:p14="http://schemas.microsoft.com/office/powerpoint/2010/main" val="1106211355"/>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500324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32949-C4CA-5FAD-B13E-2D32EBC13BA8}"/>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299E2AB-D84D-F792-629C-5DDE8D4D1316}"/>
              </a:ext>
            </a:extLst>
          </p:cNvPr>
          <p:cNvGraphicFramePr/>
          <p:nvPr>
            <p:extLst>
              <p:ext uri="{D42A27DB-BD31-4B8C-83A1-F6EECF244321}">
                <p14:modId xmlns:p14="http://schemas.microsoft.com/office/powerpoint/2010/main" val="2204173501"/>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001505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2CBF6-85D5-9546-10AC-F5188585DA1E}"/>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983677B4-B731-6A7C-5C73-81BEEB708AE5}"/>
              </a:ext>
            </a:extLst>
          </p:cNvPr>
          <p:cNvGraphicFramePr/>
          <p:nvPr>
            <p:extLst>
              <p:ext uri="{D42A27DB-BD31-4B8C-83A1-F6EECF244321}">
                <p14:modId xmlns:p14="http://schemas.microsoft.com/office/powerpoint/2010/main" val="3537494984"/>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906651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B6CE1-4A61-908C-39B5-E0B19405B559}"/>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A92FBD54-50DD-2EEA-FB8E-D7C7BEACC721}"/>
              </a:ext>
            </a:extLst>
          </p:cNvPr>
          <p:cNvGraphicFramePr/>
          <p:nvPr>
            <p:extLst>
              <p:ext uri="{D42A27DB-BD31-4B8C-83A1-F6EECF244321}">
                <p14:modId xmlns:p14="http://schemas.microsoft.com/office/powerpoint/2010/main" val="1672614247"/>
              </p:ext>
            </p:extLst>
          </p:nvPr>
        </p:nvGraphicFramePr>
        <p:xfrm>
          <a:off x="1282700" y="215900"/>
          <a:ext cx="9766300" cy="596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099818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B6CE1-4A61-908C-39B5-E0B19405B559}"/>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A92FBD54-50DD-2EEA-FB8E-D7C7BEACC721}"/>
              </a:ext>
            </a:extLst>
          </p:cNvPr>
          <p:cNvGraphicFramePr/>
          <p:nvPr>
            <p:extLst>
              <p:ext uri="{D42A27DB-BD31-4B8C-83A1-F6EECF244321}">
                <p14:modId xmlns:p14="http://schemas.microsoft.com/office/powerpoint/2010/main" val="333115638"/>
              </p:ext>
            </p:extLst>
          </p:nvPr>
        </p:nvGraphicFramePr>
        <p:xfrm>
          <a:off x="1282700" y="0"/>
          <a:ext cx="10081986" cy="6184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528613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graphicEl>
                                              <a:dgm id="{F31D899C-595F-406D-A70A-4841A948D3D6}"/>
                                            </p:graphicEl>
                                          </p:spTgt>
                                        </p:tgtEl>
                                        <p:attrNameLst>
                                          <p:attrName>style.visibility</p:attrName>
                                        </p:attrNameLst>
                                      </p:cBhvr>
                                      <p:to>
                                        <p:strVal val="visible"/>
                                      </p:to>
                                    </p:set>
                                    <p:anim calcmode="lin" valueType="num">
                                      <p:cBhvr additive="base">
                                        <p:cTn id="7" dur="500" fill="hold"/>
                                        <p:tgtEl>
                                          <p:spTgt spid="2">
                                            <p:graphicEl>
                                              <a:dgm id="{F31D899C-595F-406D-A70A-4841A948D3D6}"/>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graphicEl>
                                              <a:dgm id="{F31D899C-595F-406D-A70A-4841A948D3D6}"/>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graphicEl>
                                              <a:dgm id="{4D6E210A-3FAA-406D-8092-A6B5A12606AF}"/>
                                            </p:graphicEl>
                                          </p:spTgt>
                                        </p:tgtEl>
                                        <p:attrNameLst>
                                          <p:attrName>style.visibility</p:attrName>
                                        </p:attrNameLst>
                                      </p:cBhvr>
                                      <p:to>
                                        <p:strVal val="visible"/>
                                      </p:to>
                                    </p:set>
                                    <p:anim calcmode="lin" valueType="num">
                                      <p:cBhvr additive="base">
                                        <p:cTn id="11" dur="500" fill="hold"/>
                                        <p:tgtEl>
                                          <p:spTgt spid="2">
                                            <p:graphicEl>
                                              <a:dgm id="{4D6E210A-3FAA-406D-8092-A6B5A12606AF}"/>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graphicEl>
                                              <a:dgm id="{4D6E210A-3FAA-406D-8092-A6B5A12606AF}"/>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graphicEl>
                                              <a:dgm id="{C3F058E4-025F-4F1F-B4E6-A46E943CADE7}"/>
                                            </p:graphicEl>
                                          </p:spTgt>
                                        </p:tgtEl>
                                        <p:attrNameLst>
                                          <p:attrName>style.visibility</p:attrName>
                                        </p:attrNameLst>
                                      </p:cBhvr>
                                      <p:to>
                                        <p:strVal val="visible"/>
                                      </p:to>
                                    </p:set>
                                    <p:anim calcmode="lin" valueType="num">
                                      <p:cBhvr additive="base">
                                        <p:cTn id="17" dur="500" fill="hold"/>
                                        <p:tgtEl>
                                          <p:spTgt spid="2">
                                            <p:graphicEl>
                                              <a:dgm id="{C3F058E4-025F-4F1F-B4E6-A46E943CADE7}"/>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graphicEl>
                                              <a:dgm id="{C3F058E4-025F-4F1F-B4E6-A46E943CADE7}"/>
                                            </p:graphic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graphicEl>
                                              <a:dgm id="{D830F306-A4AE-4ED0-BE1E-E8E2D043F699}"/>
                                            </p:graphicEl>
                                          </p:spTgt>
                                        </p:tgtEl>
                                        <p:attrNameLst>
                                          <p:attrName>style.visibility</p:attrName>
                                        </p:attrNameLst>
                                      </p:cBhvr>
                                      <p:to>
                                        <p:strVal val="visible"/>
                                      </p:to>
                                    </p:set>
                                    <p:anim calcmode="lin" valueType="num">
                                      <p:cBhvr additive="base">
                                        <p:cTn id="21" dur="500" fill="hold"/>
                                        <p:tgtEl>
                                          <p:spTgt spid="2">
                                            <p:graphicEl>
                                              <a:dgm id="{D830F306-A4AE-4ED0-BE1E-E8E2D043F699}"/>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graphicEl>
                                              <a:dgm id="{D830F306-A4AE-4ED0-BE1E-E8E2D043F699}"/>
                                            </p:graphic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graphicEl>
                                              <a:dgm id="{9CB1FAD1-54CA-4FBF-BA80-DE7F2824109B}"/>
                                            </p:graphicEl>
                                          </p:spTgt>
                                        </p:tgtEl>
                                        <p:attrNameLst>
                                          <p:attrName>style.visibility</p:attrName>
                                        </p:attrNameLst>
                                      </p:cBhvr>
                                      <p:to>
                                        <p:strVal val="visible"/>
                                      </p:to>
                                    </p:set>
                                    <p:anim calcmode="lin" valueType="num">
                                      <p:cBhvr additive="base">
                                        <p:cTn id="27" dur="500" fill="hold"/>
                                        <p:tgtEl>
                                          <p:spTgt spid="2">
                                            <p:graphicEl>
                                              <a:dgm id="{9CB1FAD1-54CA-4FBF-BA80-DE7F2824109B}"/>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graphicEl>
                                              <a:dgm id="{9CB1FAD1-54CA-4FBF-BA80-DE7F2824109B}"/>
                                            </p:graphic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graphicEl>
                                              <a:dgm id="{3E47BE94-CB08-454D-BDC7-6E22D51DA215}"/>
                                            </p:graphicEl>
                                          </p:spTgt>
                                        </p:tgtEl>
                                        <p:attrNameLst>
                                          <p:attrName>style.visibility</p:attrName>
                                        </p:attrNameLst>
                                      </p:cBhvr>
                                      <p:to>
                                        <p:strVal val="visible"/>
                                      </p:to>
                                    </p:set>
                                    <p:anim calcmode="lin" valueType="num">
                                      <p:cBhvr additive="base">
                                        <p:cTn id="31" dur="500" fill="hold"/>
                                        <p:tgtEl>
                                          <p:spTgt spid="2">
                                            <p:graphicEl>
                                              <a:dgm id="{3E47BE94-CB08-454D-BDC7-6E22D51DA215}"/>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graphicEl>
                                              <a:dgm id="{3E47BE94-CB08-454D-BDC7-6E22D51DA215}"/>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graphicEl>
                                              <a:dgm id="{92C3EF6A-6FC4-4838-8880-D1B98DCFADC1}"/>
                                            </p:graphicEl>
                                          </p:spTgt>
                                        </p:tgtEl>
                                        <p:attrNameLst>
                                          <p:attrName>style.visibility</p:attrName>
                                        </p:attrNameLst>
                                      </p:cBhvr>
                                      <p:to>
                                        <p:strVal val="visible"/>
                                      </p:to>
                                    </p:set>
                                    <p:anim calcmode="lin" valueType="num">
                                      <p:cBhvr additive="base">
                                        <p:cTn id="37" dur="500" fill="hold"/>
                                        <p:tgtEl>
                                          <p:spTgt spid="2">
                                            <p:graphicEl>
                                              <a:dgm id="{92C3EF6A-6FC4-4838-8880-D1B98DCFADC1}"/>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graphicEl>
                                              <a:dgm id="{92C3EF6A-6FC4-4838-8880-D1B98DCFADC1}"/>
                                            </p:graphic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graphicEl>
                                              <a:dgm id="{0C595547-CA4B-4DC4-9CD5-2728DF5FF05B}"/>
                                            </p:graphicEl>
                                          </p:spTgt>
                                        </p:tgtEl>
                                        <p:attrNameLst>
                                          <p:attrName>style.visibility</p:attrName>
                                        </p:attrNameLst>
                                      </p:cBhvr>
                                      <p:to>
                                        <p:strVal val="visible"/>
                                      </p:to>
                                    </p:set>
                                    <p:anim calcmode="lin" valueType="num">
                                      <p:cBhvr additive="base">
                                        <p:cTn id="41" dur="500" fill="hold"/>
                                        <p:tgtEl>
                                          <p:spTgt spid="2">
                                            <p:graphicEl>
                                              <a:dgm id="{0C595547-CA4B-4DC4-9CD5-2728DF5FF05B}"/>
                                            </p:graphic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graphicEl>
                                              <a:dgm id="{0C595547-CA4B-4DC4-9CD5-2728DF5FF05B}"/>
                                            </p:graphic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graphicEl>
                                              <a:dgm id="{D552FA82-3320-472C-9FE1-D89D459312C2}"/>
                                            </p:graphicEl>
                                          </p:spTgt>
                                        </p:tgtEl>
                                        <p:attrNameLst>
                                          <p:attrName>style.visibility</p:attrName>
                                        </p:attrNameLst>
                                      </p:cBhvr>
                                      <p:to>
                                        <p:strVal val="visible"/>
                                      </p:to>
                                    </p:set>
                                    <p:anim calcmode="lin" valueType="num">
                                      <p:cBhvr additive="base">
                                        <p:cTn id="47" dur="500" fill="hold"/>
                                        <p:tgtEl>
                                          <p:spTgt spid="2">
                                            <p:graphicEl>
                                              <a:dgm id="{D552FA82-3320-472C-9FE1-D89D459312C2}"/>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graphicEl>
                                              <a:dgm id="{D552FA82-3320-472C-9FE1-D89D459312C2}"/>
                                            </p:graphic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
                                            <p:graphicEl>
                                              <a:dgm id="{CD267CB3-980A-4C12-967B-6DF910D3A012}"/>
                                            </p:graphicEl>
                                          </p:spTgt>
                                        </p:tgtEl>
                                        <p:attrNameLst>
                                          <p:attrName>style.visibility</p:attrName>
                                        </p:attrNameLst>
                                      </p:cBhvr>
                                      <p:to>
                                        <p:strVal val="visible"/>
                                      </p:to>
                                    </p:set>
                                    <p:anim calcmode="lin" valueType="num">
                                      <p:cBhvr additive="base">
                                        <p:cTn id="51" dur="500" fill="hold"/>
                                        <p:tgtEl>
                                          <p:spTgt spid="2">
                                            <p:graphicEl>
                                              <a:dgm id="{CD267CB3-980A-4C12-967B-6DF910D3A012}"/>
                                            </p:graphic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graphicEl>
                                              <a:dgm id="{CD267CB3-980A-4C12-967B-6DF910D3A012}"/>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42900-4E26-B916-EA83-411A93DF1FB1}"/>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0EF18D3-2AD7-9851-BA5E-C13FCA5365D3}"/>
              </a:ext>
            </a:extLst>
          </p:cNvPr>
          <p:cNvGraphicFramePr/>
          <p:nvPr>
            <p:extLst>
              <p:ext uri="{D42A27DB-BD31-4B8C-83A1-F6EECF244321}">
                <p14:modId xmlns:p14="http://schemas.microsoft.com/office/powerpoint/2010/main" val="3629313565"/>
              </p:ext>
            </p:extLst>
          </p:nvPr>
        </p:nvGraphicFramePr>
        <p:xfrm>
          <a:off x="566057" y="413657"/>
          <a:ext cx="10591799" cy="5802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411979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tags/tag1.xml><?xml version="1.0" encoding="utf-8"?>
<p:tagLst xmlns:a="http://schemas.openxmlformats.org/drawingml/2006/main" xmlns:r="http://schemas.openxmlformats.org/officeDocument/2006/relationships" xmlns:p="http://schemas.openxmlformats.org/presentationml/2006/main">
  <p:tag name="SLIDO_APP_VERSION" val="1.18.1.6918"/>
  <p:tag name="SLIDO_PRESENTATION_ID" val="2a61b3cd-0525-402e-9af5-81259a7f8a09"/>
  <p:tag name="SLIDO_EVENT_UUID" val="589ff0e0-ec85-4531-90ea-bbef7835cc91"/>
  <p:tag name="SLIDO_EVENT_SECTION_UUID" val="d700048b-e4f9-42a5-88e0-28dcb3866b1d"/>
</p:tagLst>
</file>

<file path=ppt/tags/tag10.xml><?xml version="1.0" encoding="utf-8"?>
<p:tagLst xmlns:a="http://schemas.openxmlformats.org/drawingml/2006/main" xmlns:r="http://schemas.openxmlformats.org/officeDocument/2006/relationships" xmlns:p="http://schemas.openxmlformats.org/presentationml/2006/main">
  <p:tag name="SLIDO_ELEMENT" val="title"/>
</p:tagLst>
</file>

<file path=ppt/tags/tag2.xml><?xml version="1.0" encoding="utf-8"?>
<p:tagLst xmlns:a="http://schemas.openxmlformats.org/drawingml/2006/main" xmlns:r="http://schemas.openxmlformats.org/officeDocument/2006/relationships" xmlns:p="http://schemas.openxmlformats.org/presentationml/2006/main">
  <p:tag name="SLIDO_METADATA" val="eyJUaW1lc3RhbXAiOjE3Njc2ODMxNzV9"/>
  <p:tag name="SLIDO_TYPE" val="SlidoPoll"/>
  <p:tag name="SLIDO_POLL_UUID" val="f825e032-bd7e-459d-a20b-3f6027b22c55"/>
  <p:tag name="SLIDO_TIMELINE" val="W3sicG9sbFF1ZXN0aW9uVXVpZCI6ImQ5ODEyYzlmLTMwOTgtNDYzZS05MWQzLWNjYzJmNDZiZWRlYyIsInNob3dSZXN1bHRzIjp0cnVlLCJzaG93Q29ycmVjdEFuc3dlcnMiOmZhbHNlLCJ2b3RpbmdMb2NrZWQiOmZhbHNlfV0="/>
</p:tagLst>
</file>

<file path=ppt/tags/tag3.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OpenText"/>
</p:tagLst>
</file>

<file path=ppt/tags/tag4.xml><?xml version="1.0" encoding="utf-8"?>
<p:tagLst xmlns:a="http://schemas.openxmlformats.org/drawingml/2006/main" xmlns:r="http://schemas.openxmlformats.org/officeDocument/2006/relationships" xmlns:p="http://schemas.openxmlformats.org/presentationml/2006/main">
  <p:tag name="SLIDO_ELEMENT" val="title"/>
</p:tagLst>
</file>

<file path=ppt/tags/tag5.xml><?xml version="1.0" encoding="utf-8"?>
<p:tagLst xmlns:a="http://schemas.openxmlformats.org/drawingml/2006/main" xmlns:r="http://schemas.openxmlformats.org/officeDocument/2006/relationships" xmlns:p="http://schemas.openxmlformats.org/presentationml/2006/main">
  <p:tag name="SLIDO_METADATA" val="eyJUaW1lc3RhbXAiOjE3Njc2ODQyMTJ9"/>
  <p:tag name="SLIDO_TYPE" val="SlidoPoll"/>
  <p:tag name="SLIDO_POLL_UUID" val="5d7f0ec0-5d42-4255-b526-f256daca0bec"/>
  <p:tag name="SLIDO_TIMELINE" val="W3sicG9sbFF1ZXN0aW9uVXVpZCI6IjkwY2VkZDU4LTE4YzYtNGNjNS1iNmRjLTY1MDZjNjVhMDNkNyIsInNob3dSZXN1bHRzIjp0cnVlLCJzaG93Q29ycmVjdEFuc3dlcnMiOmZhbHNlLCJ2b3RpbmdMb2NrZWQiOmZhbHNlfV0="/>
</p:tagLst>
</file>

<file path=ppt/tags/tag6.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OpenText"/>
</p:tagLst>
</file>

<file path=ppt/tags/tag7.xml><?xml version="1.0" encoding="utf-8"?>
<p:tagLst xmlns:a="http://schemas.openxmlformats.org/drawingml/2006/main" xmlns:r="http://schemas.openxmlformats.org/officeDocument/2006/relationships" xmlns:p="http://schemas.openxmlformats.org/presentationml/2006/main">
  <p:tag name="SLIDO_ELEMENT" val="title"/>
</p:tagLst>
</file>

<file path=ppt/tags/tag8.xml><?xml version="1.0" encoding="utf-8"?>
<p:tagLst xmlns:a="http://schemas.openxmlformats.org/drawingml/2006/main" xmlns:r="http://schemas.openxmlformats.org/officeDocument/2006/relationships" xmlns:p="http://schemas.openxmlformats.org/presentationml/2006/main">
  <p:tag name="SLIDO_METADATA" val="eyJUaW1lc3RhbXAiOjE3Njc2ODQ2NDd9"/>
  <p:tag name="SLIDO_TYPE" val="SlidoPoll"/>
  <p:tag name="SLIDO_POLL_UUID" val="eddfbe20-01f1-4d64-918c-a53781050cd6"/>
  <p:tag name="SLIDO_TIMELINE" val="W3sicG9sbFF1ZXN0aW9uVXVpZCI6IjBmNzNmYTQ2LWY0MDEtNDg4ZC05ZWQ3LTQwMjMyMjMyN2EzYSIsInNob3dSZXN1bHRzIjp0cnVlLCJzaG93Q29ycmVjdEFuc3dlcnMiOmZhbHNlLCJ2b3RpbmdMb2NrZWQiOmZhbHNlfV0="/>
</p:tagLst>
</file>

<file path=ppt/tags/tag9.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OpenText"/>
</p:tagLst>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510</TotalTime>
  <Words>760</Words>
  <Application>Microsoft Office PowerPoint</Application>
  <PresentationFormat>Widescreen</PresentationFormat>
  <Paragraphs>61</Paragraphs>
  <Slides>33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Aptos</vt:lpstr>
      <vt:lpstr>Arial</vt:lpstr>
      <vt:lpstr>Calibri</vt:lpstr>
      <vt:lpstr>Calibri (Body)</vt:lpstr>
      <vt:lpstr>Calibri Light</vt:lpstr>
      <vt:lpstr>Times New Roman</vt:lpstr>
      <vt:lpstr>Retrospect</vt:lpstr>
      <vt:lpstr>Writing an Opinion Paragraph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M415DAO - FHD352</dc:creator>
  <cp:lastModifiedBy>KRISTIAWAN INDRIYANTO</cp:lastModifiedBy>
  <cp:revision>394</cp:revision>
  <dcterms:created xsi:type="dcterms:W3CDTF">2025-10-07T08:15:47Z</dcterms:created>
  <dcterms:modified xsi:type="dcterms:W3CDTF">2026-01-06T07:30:56Z</dcterms:modified>
</cp:coreProperties>
</file>