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8" r:id="rId3"/>
    <p:sldId id="360" r:id="rId4"/>
    <p:sldId id="361" r:id="rId5"/>
    <p:sldId id="337" r:id="rId6"/>
    <p:sldId id="391" r:id="rId7"/>
    <p:sldId id="362" r:id="rId8"/>
    <p:sldId id="392" r:id="rId9"/>
    <p:sldId id="335" r:id="rId10"/>
    <p:sldId id="364" r:id="rId11"/>
    <p:sldId id="409" r:id="rId12"/>
    <p:sldId id="393" r:id="rId13"/>
    <p:sldId id="394" r:id="rId14"/>
    <p:sldId id="371" r:id="rId15"/>
    <p:sldId id="395" r:id="rId16"/>
    <p:sldId id="396" r:id="rId17"/>
    <p:sldId id="375" r:id="rId18"/>
    <p:sldId id="397" r:id="rId19"/>
    <p:sldId id="376" r:id="rId20"/>
    <p:sldId id="398" r:id="rId21"/>
    <p:sldId id="399" r:id="rId22"/>
    <p:sldId id="400" r:id="rId23"/>
    <p:sldId id="377" r:id="rId24"/>
    <p:sldId id="401" r:id="rId25"/>
    <p:sldId id="410" r:id="rId26"/>
    <p:sldId id="411" r:id="rId27"/>
    <p:sldId id="379" r:id="rId28"/>
    <p:sldId id="381" r:id="rId29"/>
    <p:sldId id="382" r:id="rId30"/>
    <p:sldId id="403" r:id="rId31"/>
    <p:sldId id="404" r:id="rId32"/>
    <p:sldId id="384" r:id="rId33"/>
    <p:sldId id="408" r:id="rId34"/>
    <p:sldId id="405" r:id="rId35"/>
    <p:sldId id="406" r:id="rId36"/>
  </p:sldIdLst>
  <p:sldSz cx="12192000" cy="6858000"/>
  <p:notesSz cx="6858000" cy="9144000"/>
  <p:custDataLst>
    <p:tags r:id="rId3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AWAN INDRIYANTO" userId="0d1c9bda2c8af628" providerId="LiveId" clId="{17D9CA78-8EAC-45D2-8C10-7E9EA12E7292}"/>
    <pc:docChg chg="modSld modMainMaster">
      <pc:chgData name="KRISTIAWAN INDRIYANTO" userId="0d1c9bda2c8af628" providerId="LiveId" clId="{17D9CA78-8EAC-45D2-8C10-7E9EA12E7292}" dt="2025-12-17T11:07:54.269" v="22"/>
      <pc:docMkLst>
        <pc:docMk/>
      </pc:docMkLst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2512153821" sldId="256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1857663638" sldId="258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554119797" sldId="335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3079066513" sldId="337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2027168171" sldId="360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830015059" sldId="361"/>
        </pc:sldMkLst>
      </pc:sldChg>
      <pc:sldChg chg="modTransition modAnim">
        <pc:chgData name="KRISTIAWAN INDRIYANTO" userId="0d1c9bda2c8af628" providerId="LiveId" clId="{17D9CA78-8EAC-45D2-8C10-7E9EA12E7292}" dt="2025-12-17T11:07:54.269" v="22"/>
        <pc:sldMkLst>
          <pc:docMk/>
          <pc:sldMk cId="3124442395" sldId="362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3039354162" sldId="364"/>
        </pc:sldMkLst>
      </pc:sldChg>
      <pc:sldChg chg="modSp modTransition modAnim">
        <pc:chgData name="KRISTIAWAN INDRIYANTO" userId="0d1c9bda2c8af628" providerId="LiveId" clId="{17D9CA78-8EAC-45D2-8C10-7E9EA12E7292}" dt="2025-12-17T11:07:54.269" v="22"/>
        <pc:sldMkLst>
          <pc:docMk/>
          <pc:sldMk cId="3944726567" sldId="371"/>
        </pc:sldMkLst>
        <pc:graphicFrameChg chg="mod">
          <ac:chgData name="KRISTIAWAN INDRIYANTO" userId="0d1c9bda2c8af628" providerId="LiveId" clId="{17D9CA78-8EAC-45D2-8C10-7E9EA12E7292}" dt="2025-12-17T10:54:27.368" v="9" actId="13782"/>
          <ac:graphicFrameMkLst>
            <pc:docMk/>
            <pc:sldMk cId="3944726567" sldId="371"/>
            <ac:graphicFrameMk id="2" creationId="{095673E2-78A5-583D-D01A-99C9F2EA0390}"/>
          </ac:graphicFrameMkLst>
        </pc:graphicFrameChg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2380998187" sldId="375"/>
        </pc:sldMkLst>
      </pc:sldChg>
      <pc:sldChg chg="modTransition modAnim">
        <pc:chgData name="KRISTIAWAN INDRIYANTO" userId="0d1c9bda2c8af628" providerId="LiveId" clId="{17D9CA78-8EAC-45D2-8C10-7E9EA12E7292}" dt="2025-12-17T11:07:54.269" v="22"/>
        <pc:sldMkLst>
          <pc:docMk/>
          <pc:sldMk cId="1802797320" sldId="376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3004022465" sldId="377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1684451870" sldId="379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1828269783" sldId="381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3237246194" sldId="382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12004246" sldId="384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4205003240" sldId="391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4022799911" sldId="392"/>
        </pc:sldMkLst>
      </pc:sldChg>
      <pc:sldChg chg="modSp mod modTransition">
        <pc:chgData name="KRISTIAWAN INDRIYANTO" userId="0d1c9bda2c8af628" providerId="LiveId" clId="{17D9CA78-8EAC-45D2-8C10-7E9EA12E7292}" dt="2025-12-17T11:07:54.269" v="22"/>
        <pc:sldMkLst>
          <pc:docMk/>
          <pc:sldMk cId="3896956823" sldId="393"/>
        </pc:sldMkLst>
        <pc:spChg chg="mod">
          <ac:chgData name="KRISTIAWAN INDRIYANTO" userId="0d1c9bda2c8af628" providerId="LiveId" clId="{17D9CA78-8EAC-45D2-8C10-7E9EA12E7292}" dt="2025-12-17T10:53:37.124" v="3" actId="20577"/>
          <ac:spMkLst>
            <pc:docMk/>
            <pc:sldMk cId="3896956823" sldId="393"/>
            <ac:spMk id="3" creationId="{32B0427B-4CED-9E63-31F3-7507BD32923C}"/>
          </ac:spMkLst>
        </pc:spChg>
      </pc:sldChg>
      <pc:sldChg chg="modTransition modAnim">
        <pc:chgData name="KRISTIAWAN INDRIYANTO" userId="0d1c9bda2c8af628" providerId="LiveId" clId="{17D9CA78-8EAC-45D2-8C10-7E9EA12E7292}" dt="2025-12-17T11:07:54.269" v="22"/>
        <pc:sldMkLst>
          <pc:docMk/>
          <pc:sldMk cId="2619789085" sldId="394"/>
        </pc:sldMkLst>
      </pc:sldChg>
      <pc:sldChg chg="modSp modTransition modAnim">
        <pc:chgData name="KRISTIAWAN INDRIYANTO" userId="0d1c9bda2c8af628" providerId="LiveId" clId="{17D9CA78-8EAC-45D2-8C10-7E9EA12E7292}" dt="2025-12-17T11:07:54.269" v="22"/>
        <pc:sldMkLst>
          <pc:docMk/>
          <pc:sldMk cId="4054187697" sldId="395"/>
        </pc:sldMkLst>
        <pc:graphicFrameChg chg="mod">
          <ac:chgData name="KRISTIAWAN INDRIYANTO" userId="0d1c9bda2c8af628" providerId="LiveId" clId="{17D9CA78-8EAC-45D2-8C10-7E9EA12E7292}" dt="2025-12-17T10:54:34.951" v="12" actId="13782"/>
          <ac:graphicFrameMkLst>
            <pc:docMk/>
            <pc:sldMk cId="4054187697" sldId="395"/>
            <ac:graphicFrameMk id="2" creationId="{095673E2-78A5-583D-D01A-99C9F2EA0390}"/>
          </ac:graphicFrameMkLst>
        </pc:graphicFrameChg>
      </pc:sldChg>
      <pc:sldChg chg="modSp modTransition modAnim">
        <pc:chgData name="KRISTIAWAN INDRIYANTO" userId="0d1c9bda2c8af628" providerId="LiveId" clId="{17D9CA78-8EAC-45D2-8C10-7E9EA12E7292}" dt="2025-12-17T11:07:54.269" v="22"/>
        <pc:sldMkLst>
          <pc:docMk/>
          <pc:sldMk cId="63085172" sldId="396"/>
        </pc:sldMkLst>
        <pc:graphicFrameChg chg="mod">
          <ac:chgData name="KRISTIAWAN INDRIYANTO" userId="0d1c9bda2c8af628" providerId="LiveId" clId="{17D9CA78-8EAC-45D2-8C10-7E9EA12E7292}" dt="2025-12-17T10:54:43.198" v="15" actId="13782"/>
          <ac:graphicFrameMkLst>
            <pc:docMk/>
            <pc:sldMk cId="63085172" sldId="396"/>
            <ac:graphicFrameMk id="2" creationId="{095673E2-78A5-583D-D01A-99C9F2EA0390}"/>
          </ac:graphicFrameMkLst>
        </pc:graphicFrameChg>
      </pc:sldChg>
      <pc:sldChg chg="modSp modTransition modAnim">
        <pc:chgData name="KRISTIAWAN INDRIYANTO" userId="0d1c9bda2c8af628" providerId="LiveId" clId="{17D9CA78-8EAC-45D2-8C10-7E9EA12E7292}" dt="2025-12-17T11:07:54.269" v="22"/>
        <pc:sldMkLst>
          <pc:docMk/>
          <pc:sldMk cId="967565952" sldId="397"/>
        </pc:sldMkLst>
        <pc:graphicFrameChg chg="mod">
          <ac:chgData name="KRISTIAWAN INDRIYANTO" userId="0d1c9bda2c8af628" providerId="LiveId" clId="{17D9CA78-8EAC-45D2-8C10-7E9EA12E7292}" dt="2025-12-17T10:54:58.740" v="19"/>
          <ac:graphicFrameMkLst>
            <pc:docMk/>
            <pc:sldMk cId="967565952" sldId="397"/>
            <ac:graphicFrameMk id="2" creationId="{D613DEF5-1CB3-633E-F09E-03C29015F7EB}"/>
          </ac:graphicFrameMkLst>
        </pc:graphicFrameChg>
      </pc:sldChg>
      <pc:sldChg chg="modTransition modAnim">
        <pc:chgData name="KRISTIAWAN INDRIYANTO" userId="0d1c9bda2c8af628" providerId="LiveId" clId="{17D9CA78-8EAC-45D2-8C10-7E9EA12E7292}" dt="2025-12-17T11:07:54.269" v="22"/>
        <pc:sldMkLst>
          <pc:docMk/>
          <pc:sldMk cId="3563616774" sldId="398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2127376507" sldId="399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1423447621" sldId="400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2909182309" sldId="401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3749720575" sldId="403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3802330976" sldId="404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4204989188" sldId="405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2191384251" sldId="406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2921337036" sldId="408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2731803029" sldId="409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3005520820" sldId="410"/>
        </pc:sldMkLst>
      </pc:sldChg>
      <pc:sldChg chg="modTransition">
        <pc:chgData name="KRISTIAWAN INDRIYANTO" userId="0d1c9bda2c8af628" providerId="LiveId" clId="{17D9CA78-8EAC-45D2-8C10-7E9EA12E7292}" dt="2025-12-17T11:07:54.269" v="22"/>
        <pc:sldMkLst>
          <pc:docMk/>
          <pc:sldMk cId="901301450" sldId="411"/>
        </pc:sldMkLst>
      </pc:sldChg>
      <pc:sldMasterChg chg="modTransition modSldLayout">
        <pc:chgData name="KRISTIAWAN INDRIYANTO" userId="0d1c9bda2c8af628" providerId="LiveId" clId="{17D9CA78-8EAC-45D2-8C10-7E9EA12E7292}" dt="2025-12-17T11:07:54.269" v="22"/>
        <pc:sldMasterMkLst>
          <pc:docMk/>
          <pc:sldMasterMk cId="2026245691" sldId="2147483660"/>
        </pc:sldMasterMkLst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3229978809" sldId="2147483661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3777250969" sldId="2147483662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3814680561" sldId="2147483663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867702233" sldId="2147483664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914651938" sldId="2147483665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1380084619" sldId="2147483666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3720565604" sldId="2147483667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3585158333" sldId="2147483668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4046061542" sldId="2147483669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1817284071" sldId="2147483670"/>
          </pc:sldLayoutMkLst>
        </pc:sldLayoutChg>
        <pc:sldLayoutChg chg="modTransition">
          <pc:chgData name="KRISTIAWAN INDRIYANTO" userId="0d1c9bda2c8af628" providerId="LiveId" clId="{17D9CA78-8EAC-45D2-8C10-7E9EA12E7292}" dt="2025-12-17T11:07:54.269" v="22"/>
          <pc:sldLayoutMkLst>
            <pc:docMk/>
            <pc:sldMasterMk cId="2026245691" sldId="2147483660"/>
            <pc:sldLayoutMk cId="2377540753" sldId="2147483671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What is Expressing Opinion ? 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I agree/disagree that... + Subject + Verb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ID" dirty="0"/>
            <a:t>Using Strong Opinion Expressions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A0228B2F-6600-4F4A-AB12-9945559E9D14}">
      <dgm:prSet phldrT="[Text]"/>
      <dgm:spPr/>
      <dgm:t>
        <a:bodyPr/>
        <a:lstStyle/>
        <a:p>
          <a:r>
            <a:rPr lang="en-US" b="1" dirty="0"/>
            <a:t>To make your opinion sound more authoritative and formal, start with an expression of belief or conviction.</a:t>
          </a:r>
          <a:endParaRPr lang="en-ID" b="1" dirty="0"/>
        </a:p>
      </dgm:t>
    </dgm:pt>
    <dgm:pt modelId="{FF74C172-3854-415B-9DFF-412B88D6DE95}" type="parTrans" cxnId="{864C7D14-9657-4B70-B3A7-D423E779CFBC}">
      <dgm:prSet/>
      <dgm:spPr/>
    </dgm:pt>
    <dgm:pt modelId="{19A9D997-883E-4450-8881-EA28A071BD87}" type="sibTrans" cxnId="{864C7D14-9657-4B70-B3A7-D423E779CFBC}">
      <dgm:prSet/>
      <dgm:spPr/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8117472-B424-4F3C-B56B-F62C1B0B6BD8}" type="pres">
      <dgm:prSet presAssocID="{0EDE6B5B-9A36-4C55-BB72-6D186C63F935}" presName="spacer" presStyleCnt="0"/>
      <dgm:spPr/>
    </dgm:pt>
    <dgm:pt modelId="{C1B9A879-3A8B-48CF-AF9C-027BAD2AAE23}" type="pres">
      <dgm:prSet presAssocID="{A0228B2F-6600-4F4A-AB12-9945559E9D1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64C7D14-9657-4B70-B3A7-D423E779CFBC}" srcId="{57730ADD-D459-4988-B1E8-557A5EA7E87D}" destId="{A0228B2F-6600-4F4A-AB12-9945559E9D14}" srcOrd="1" destOrd="0" parTransId="{FF74C172-3854-415B-9DFF-412B88D6DE95}" sibTransId="{19A9D997-883E-4450-8881-EA28A071BD87}"/>
    <dgm:cxn modelId="{C5212E4E-9026-4262-A765-9C0DE263CDD1}" type="presOf" srcId="{A0228B2F-6600-4F4A-AB12-9945559E9D14}" destId="{C1B9A879-3A8B-48CF-AF9C-027BAD2AAE23}" srcOrd="0" destOrd="0" presId="urn:microsoft.com/office/officeart/2005/8/layout/vList2"/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  <dgm:cxn modelId="{D19FCE26-F4C0-4C81-8617-611BC451E184}" type="presParOf" srcId="{CEEFAFD6-958A-4352-A5DB-3F361B5CEA7F}" destId="{C8117472-B424-4F3C-B56B-F62C1B0B6BD8}" srcOrd="1" destOrd="0" presId="urn:microsoft.com/office/officeart/2005/8/layout/vList2"/>
    <dgm:cxn modelId="{6DEB13BB-0E3A-4481-A97A-9F8DD11A30C8}" type="presParOf" srcId="{CEEFAFD6-958A-4352-A5DB-3F361B5CEA7F}" destId="{C1B9A879-3A8B-48CF-AF9C-027BAD2AAE2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8/layout/Lin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ID" dirty="0"/>
            <a:t>Direct Belief</a:t>
          </a:r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513D1A4C-71A8-4106-83EB-C71CAB029EE6}">
      <dgm:prSet phldrT="[Text]"/>
      <dgm:spPr/>
      <dgm:t>
        <a:bodyPr/>
        <a:lstStyle/>
        <a:p>
          <a:r>
            <a:rPr lang="en-US" dirty="0"/>
            <a:t>I </a:t>
          </a:r>
          <a:r>
            <a:rPr lang="en-US" b="1" dirty="0"/>
            <a:t>believe</a:t>
          </a:r>
          <a:r>
            <a:rPr lang="en-US" dirty="0"/>
            <a:t>/think/feel that...(social media causes harm to mental health)</a:t>
          </a:r>
          <a:endParaRPr lang="en-ID" dirty="0"/>
        </a:p>
      </dgm:t>
    </dgm:pt>
    <dgm:pt modelId="{26C8C32C-83A3-4204-9BC2-5FD48606482B}" type="parTrans" cxnId="{0236A811-0AB7-4A24-A4FF-3343F26643CA}">
      <dgm:prSet/>
      <dgm:spPr/>
      <dgm:t>
        <a:bodyPr/>
        <a:lstStyle/>
        <a:p>
          <a:endParaRPr lang="en-ID"/>
        </a:p>
      </dgm:t>
    </dgm:pt>
    <dgm:pt modelId="{DF502425-5F56-49B5-95A5-72C077529AD0}" type="sibTrans" cxnId="{0236A811-0AB7-4A24-A4FF-3343F26643CA}">
      <dgm:prSet/>
      <dgm:spPr/>
      <dgm:t>
        <a:bodyPr/>
        <a:lstStyle/>
        <a:p>
          <a:endParaRPr lang="en-ID"/>
        </a:p>
      </dgm:t>
    </dgm:pt>
    <dgm:pt modelId="{77FC3F56-01E3-4C59-9F10-8A4AFDAEB869}" type="pres">
      <dgm:prSet presAssocID="{5AB7AA31-707D-49D3-8526-C5B022AE2ADE}" presName="vert0" presStyleCnt="0">
        <dgm:presLayoutVars>
          <dgm:dir/>
          <dgm:animOne val="branch"/>
          <dgm:animLvl val="lvl"/>
        </dgm:presLayoutVars>
      </dgm:prSet>
      <dgm:spPr/>
    </dgm:pt>
    <dgm:pt modelId="{BDD21868-77D9-4D9F-9B8E-6D732093313D}" type="pres">
      <dgm:prSet presAssocID="{5B20E025-49D6-4737-BBBE-A8D52A24D4B1}" presName="thickLine" presStyleLbl="alignNode1" presStyleIdx="0" presStyleCnt="1"/>
      <dgm:spPr/>
    </dgm:pt>
    <dgm:pt modelId="{2AF50DE1-64D6-4800-8CFC-193F967E8299}" type="pres">
      <dgm:prSet presAssocID="{5B20E025-49D6-4737-BBBE-A8D52A24D4B1}" presName="horz1" presStyleCnt="0"/>
      <dgm:spPr/>
    </dgm:pt>
    <dgm:pt modelId="{72A2F7EF-296C-4661-9C59-E9C31E087344}" type="pres">
      <dgm:prSet presAssocID="{5B20E025-49D6-4737-BBBE-A8D52A24D4B1}" presName="tx1" presStyleLbl="revTx" presStyleIdx="0" presStyleCnt="2"/>
      <dgm:spPr/>
    </dgm:pt>
    <dgm:pt modelId="{CDCD6B05-7E1E-4FAB-99A4-ADBCA9850D2C}" type="pres">
      <dgm:prSet presAssocID="{5B20E025-49D6-4737-BBBE-A8D52A24D4B1}" presName="vert1" presStyleCnt="0"/>
      <dgm:spPr/>
    </dgm:pt>
    <dgm:pt modelId="{601FAF08-9478-47DB-B110-B73BE0810C67}" type="pres">
      <dgm:prSet presAssocID="{513D1A4C-71A8-4106-83EB-C71CAB029EE6}" presName="vertSpace2a" presStyleCnt="0"/>
      <dgm:spPr/>
    </dgm:pt>
    <dgm:pt modelId="{377074B6-AEE9-4016-B01A-BDE26D8E4468}" type="pres">
      <dgm:prSet presAssocID="{513D1A4C-71A8-4106-83EB-C71CAB029EE6}" presName="horz2" presStyleCnt="0"/>
      <dgm:spPr/>
    </dgm:pt>
    <dgm:pt modelId="{4D717CF3-FCA5-43F5-ACFA-8C45BCB94D94}" type="pres">
      <dgm:prSet presAssocID="{513D1A4C-71A8-4106-83EB-C71CAB029EE6}" presName="horzSpace2" presStyleCnt="0"/>
      <dgm:spPr/>
    </dgm:pt>
    <dgm:pt modelId="{C814E84B-E644-4570-B1F2-6B28CB6392E0}" type="pres">
      <dgm:prSet presAssocID="{513D1A4C-71A8-4106-83EB-C71CAB029EE6}" presName="tx2" presStyleLbl="revTx" presStyleIdx="1" presStyleCnt="2"/>
      <dgm:spPr/>
    </dgm:pt>
    <dgm:pt modelId="{93999254-F787-41B2-9BEA-22E3A111E5E3}" type="pres">
      <dgm:prSet presAssocID="{513D1A4C-71A8-4106-83EB-C71CAB029EE6}" presName="vert2" presStyleCnt="0"/>
      <dgm:spPr/>
    </dgm:pt>
    <dgm:pt modelId="{DE5D8735-759D-41D7-A936-17A1B45EA46B}" type="pres">
      <dgm:prSet presAssocID="{513D1A4C-71A8-4106-83EB-C71CAB029EE6}" presName="thinLine2b" presStyleLbl="callout" presStyleIdx="0" presStyleCnt="1"/>
      <dgm:spPr/>
    </dgm:pt>
    <dgm:pt modelId="{5D705B67-FC96-4632-8F88-FD9B9B5AC3B5}" type="pres">
      <dgm:prSet presAssocID="{513D1A4C-71A8-4106-83EB-C71CAB029EE6}" presName="vertSpace2b" presStyleCnt="0"/>
      <dgm:spPr/>
    </dgm:pt>
  </dgm:ptLst>
  <dgm:cxnLst>
    <dgm:cxn modelId="{0236A811-0AB7-4A24-A4FF-3343F26643CA}" srcId="{5B20E025-49D6-4737-BBBE-A8D52A24D4B1}" destId="{513D1A4C-71A8-4106-83EB-C71CAB029EE6}" srcOrd="0" destOrd="0" parTransId="{26C8C32C-83A3-4204-9BC2-5FD48606482B}" sibTransId="{DF502425-5F56-49B5-95A5-72C077529AD0}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3EFB05AB-7EA9-43EF-9768-625151890558}" type="presOf" srcId="{513D1A4C-71A8-4106-83EB-C71CAB029EE6}" destId="{C814E84B-E644-4570-B1F2-6B28CB6392E0}" srcOrd="0" destOrd="0" presId="urn:microsoft.com/office/officeart/2008/layout/LinedList"/>
    <dgm:cxn modelId="{37A3DCED-97D9-4808-AA84-3B5D0879D525}" type="presOf" srcId="{5AB7AA31-707D-49D3-8526-C5B022AE2ADE}" destId="{77FC3F56-01E3-4C59-9F10-8A4AFDAEB869}" srcOrd="0" destOrd="0" presId="urn:microsoft.com/office/officeart/2008/layout/LinedList"/>
    <dgm:cxn modelId="{240547FE-CA92-4DAB-9515-DDA0061E854A}" type="presOf" srcId="{5B20E025-49D6-4737-BBBE-A8D52A24D4B1}" destId="{72A2F7EF-296C-4661-9C59-E9C31E087344}" srcOrd="0" destOrd="0" presId="urn:microsoft.com/office/officeart/2008/layout/LinedList"/>
    <dgm:cxn modelId="{0C9D22B5-5857-4C25-B27E-555E7C6B02D2}" type="presParOf" srcId="{77FC3F56-01E3-4C59-9F10-8A4AFDAEB869}" destId="{BDD21868-77D9-4D9F-9B8E-6D732093313D}" srcOrd="0" destOrd="0" presId="urn:microsoft.com/office/officeart/2008/layout/LinedList"/>
    <dgm:cxn modelId="{D2F2056A-BFF0-49B4-A712-44D53F86DE5A}" type="presParOf" srcId="{77FC3F56-01E3-4C59-9F10-8A4AFDAEB869}" destId="{2AF50DE1-64D6-4800-8CFC-193F967E8299}" srcOrd="1" destOrd="0" presId="urn:microsoft.com/office/officeart/2008/layout/LinedList"/>
    <dgm:cxn modelId="{F9C5FCD0-3A26-4A1F-A2B4-57BD112F0B73}" type="presParOf" srcId="{2AF50DE1-64D6-4800-8CFC-193F967E8299}" destId="{72A2F7EF-296C-4661-9C59-E9C31E087344}" srcOrd="0" destOrd="0" presId="urn:microsoft.com/office/officeart/2008/layout/LinedList"/>
    <dgm:cxn modelId="{532DC0A4-7AFA-4A68-924D-822169DB5225}" type="presParOf" srcId="{2AF50DE1-64D6-4800-8CFC-193F967E8299}" destId="{CDCD6B05-7E1E-4FAB-99A4-ADBCA9850D2C}" srcOrd="1" destOrd="0" presId="urn:microsoft.com/office/officeart/2008/layout/LinedList"/>
    <dgm:cxn modelId="{4B620EE4-D94F-4918-9D8B-7C3C9D543FF7}" type="presParOf" srcId="{CDCD6B05-7E1E-4FAB-99A4-ADBCA9850D2C}" destId="{601FAF08-9478-47DB-B110-B73BE0810C67}" srcOrd="0" destOrd="0" presId="urn:microsoft.com/office/officeart/2008/layout/LinedList"/>
    <dgm:cxn modelId="{B37039BC-F4D1-4853-BA1F-07D41B8688DC}" type="presParOf" srcId="{CDCD6B05-7E1E-4FAB-99A4-ADBCA9850D2C}" destId="{377074B6-AEE9-4016-B01A-BDE26D8E4468}" srcOrd="1" destOrd="0" presId="urn:microsoft.com/office/officeart/2008/layout/LinedList"/>
    <dgm:cxn modelId="{514E0527-DA7C-477A-8C45-1529D8CD1B6B}" type="presParOf" srcId="{377074B6-AEE9-4016-B01A-BDE26D8E4468}" destId="{4D717CF3-FCA5-43F5-ACFA-8C45BCB94D94}" srcOrd="0" destOrd="0" presId="urn:microsoft.com/office/officeart/2008/layout/LinedList"/>
    <dgm:cxn modelId="{EA020B47-2FEC-48A2-94EA-21DD881F3F2E}" type="presParOf" srcId="{377074B6-AEE9-4016-B01A-BDE26D8E4468}" destId="{C814E84B-E644-4570-B1F2-6B28CB6392E0}" srcOrd="1" destOrd="0" presId="urn:microsoft.com/office/officeart/2008/layout/LinedList"/>
    <dgm:cxn modelId="{554A7F48-9A79-4271-B99C-43DF8F4A2B93}" type="presParOf" srcId="{377074B6-AEE9-4016-B01A-BDE26D8E4468}" destId="{93999254-F787-41B2-9BEA-22E3A111E5E3}" srcOrd="2" destOrd="0" presId="urn:microsoft.com/office/officeart/2008/layout/LinedList"/>
    <dgm:cxn modelId="{F08860BD-E9B6-4A91-9568-08679FF64418}" type="presParOf" srcId="{CDCD6B05-7E1E-4FAB-99A4-ADBCA9850D2C}" destId="{DE5D8735-759D-41D7-A936-17A1B45EA46B}" srcOrd="2" destOrd="0" presId="urn:microsoft.com/office/officeart/2008/layout/LinedList"/>
    <dgm:cxn modelId="{AA7DBC3D-5C95-4EA3-8BD0-DAAD06D2B2C6}" type="presParOf" srcId="{CDCD6B05-7E1E-4FAB-99A4-ADBCA9850D2C}" destId="{5D705B67-FC96-4632-8F88-FD9B9B5AC3B5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8/layout/Lin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ID" dirty="0"/>
            <a:t>Formal Conviction</a:t>
          </a:r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513D1A4C-71A8-4106-83EB-C71CAB029EE6}">
      <dgm:prSet phldrT="[Text]"/>
      <dgm:spPr/>
      <dgm:t>
        <a:bodyPr/>
        <a:lstStyle/>
        <a:p>
          <a:r>
            <a:rPr lang="en-ID" dirty="0"/>
            <a:t>I am </a:t>
          </a:r>
          <a:r>
            <a:rPr lang="en-ID" b="1" dirty="0"/>
            <a:t>convinced that... </a:t>
          </a:r>
          <a:r>
            <a:rPr lang="en-US" dirty="0"/>
            <a:t>(social media causes harm to mental health)</a:t>
          </a:r>
          <a:endParaRPr lang="en-ID" dirty="0"/>
        </a:p>
      </dgm:t>
    </dgm:pt>
    <dgm:pt modelId="{26C8C32C-83A3-4204-9BC2-5FD48606482B}" type="parTrans" cxnId="{0236A811-0AB7-4A24-A4FF-3343F26643CA}">
      <dgm:prSet/>
      <dgm:spPr/>
      <dgm:t>
        <a:bodyPr/>
        <a:lstStyle/>
        <a:p>
          <a:endParaRPr lang="en-ID"/>
        </a:p>
      </dgm:t>
    </dgm:pt>
    <dgm:pt modelId="{DF502425-5F56-49B5-95A5-72C077529AD0}" type="sibTrans" cxnId="{0236A811-0AB7-4A24-A4FF-3343F26643CA}">
      <dgm:prSet/>
      <dgm:spPr/>
      <dgm:t>
        <a:bodyPr/>
        <a:lstStyle/>
        <a:p>
          <a:endParaRPr lang="en-ID"/>
        </a:p>
      </dgm:t>
    </dgm:pt>
    <dgm:pt modelId="{C104726A-D5ED-4D0F-A1CB-B2992F5C9439}" type="pres">
      <dgm:prSet presAssocID="{5AB7AA31-707D-49D3-8526-C5B022AE2ADE}" presName="vert0" presStyleCnt="0">
        <dgm:presLayoutVars>
          <dgm:dir/>
          <dgm:animOne val="branch"/>
          <dgm:animLvl val="lvl"/>
        </dgm:presLayoutVars>
      </dgm:prSet>
      <dgm:spPr/>
    </dgm:pt>
    <dgm:pt modelId="{B6FE39AA-A2D1-4DEA-8D33-73B2DDAF1996}" type="pres">
      <dgm:prSet presAssocID="{5B20E025-49D6-4737-BBBE-A8D52A24D4B1}" presName="thickLine" presStyleLbl="alignNode1" presStyleIdx="0" presStyleCnt="1"/>
      <dgm:spPr/>
    </dgm:pt>
    <dgm:pt modelId="{FA394621-BB10-43EC-B438-AB62DA90577A}" type="pres">
      <dgm:prSet presAssocID="{5B20E025-49D6-4737-BBBE-A8D52A24D4B1}" presName="horz1" presStyleCnt="0"/>
      <dgm:spPr/>
    </dgm:pt>
    <dgm:pt modelId="{F7889234-1602-4F5D-8D32-27BE42E16AD5}" type="pres">
      <dgm:prSet presAssocID="{5B20E025-49D6-4737-BBBE-A8D52A24D4B1}" presName="tx1" presStyleLbl="revTx" presStyleIdx="0" presStyleCnt="2"/>
      <dgm:spPr/>
    </dgm:pt>
    <dgm:pt modelId="{4C988E70-3643-423C-A557-5F088D21CF43}" type="pres">
      <dgm:prSet presAssocID="{5B20E025-49D6-4737-BBBE-A8D52A24D4B1}" presName="vert1" presStyleCnt="0"/>
      <dgm:spPr/>
    </dgm:pt>
    <dgm:pt modelId="{E9008C46-0E03-4AEE-80BD-99CF20239868}" type="pres">
      <dgm:prSet presAssocID="{513D1A4C-71A8-4106-83EB-C71CAB029EE6}" presName="vertSpace2a" presStyleCnt="0"/>
      <dgm:spPr/>
    </dgm:pt>
    <dgm:pt modelId="{247CEDC8-826C-4504-BB1B-600629A58277}" type="pres">
      <dgm:prSet presAssocID="{513D1A4C-71A8-4106-83EB-C71CAB029EE6}" presName="horz2" presStyleCnt="0"/>
      <dgm:spPr/>
    </dgm:pt>
    <dgm:pt modelId="{64ACC2BF-D2B3-400E-B279-54120A19C4B0}" type="pres">
      <dgm:prSet presAssocID="{513D1A4C-71A8-4106-83EB-C71CAB029EE6}" presName="horzSpace2" presStyleCnt="0"/>
      <dgm:spPr/>
    </dgm:pt>
    <dgm:pt modelId="{2AE30DC9-E4AF-4F5D-8C56-B32442C46E34}" type="pres">
      <dgm:prSet presAssocID="{513D1A4C-71A8-4106-83EB-C71CAB029EE6}" presName="tx2" presStyleLbl="revTx" presStyleIdx="1" presStyleCnt="2"/>
      <dgm:spPr/>
    </dgm:pt>
    <dgm:pt modelId="{F3C3C7C4-CE2E-4043-9050-90A9DD57A435}" type="pres">
      <dgm:prSet presAssocID="{513D1A4C-71A8-4106-83EB-C71CAB029EE6}" presName="vert2" presStyleCnt="0"/>
      <dgm:spPr/>
    </dgm:pt>
    <dgm:pt modelId="{C2F70785-E533-4578-9136-67091CB4039C}" type="pres">
      <dgm:prSet presAssocID="{513D1A4C-71A8-4106-83EB-C71CAB029EE6}" presName="thinLine2b" presStyleLbl="callout" presStyleIdx="0" presStyleCnt="1"/>
      <dgm:spPr/>
    </dgm:pt>
    <dgm:pt modelId="{152C9DB8-E953-41BB-A866-067A298293B3}" type="pres">
      <dgm:prSet presAssocID="{513D1A4C-71A8-4106-83EB-C71CAB029EE6}" presName="vertSpace2b" presStyleCnt="0"/>
      <dgm:spPr/>
    </dgm:pt>
  </dgm:ptLst>
  <dgm:cxnLst>
    <dgm:cxn modelId="{0236A811-0AB7-4A24-A4FF-3343F26643CA}" srcId="{5B20E025-49D6-4737-BBBE-A8D52A24D4B1}" destId="{513D1A4C-71A8-4106-83EB-C71CAB029EE6}" srcOrd="0" destOrd="0" parTransId="{26C8C32C-83A3-4204-9BC2-5FD48606482B}" sibTransId="{DF502425-5F56-49B5-95A5-72C077529AD0}"/>
    <dgm:cxn modelId="{4821201A-C250-477A-92CE-20913859FD97}" type="presOf" srcId="{5AB7AA31-707D-49D3-8526-C5B022AE2ADE}" destId="{C104726A-D5ED-4D0F-A1CB-B2992F5C9439}" srcOrd="0" destOrd="0" presId="urn:microsoft.com/office/officeart/2008/layout/LinedList"/>
    <dgm:cxn modelId="{2EC4A92D-00D0-4E4A-BDBE-558CD01D2D8E}" type="presOf" srcId="{5B20E025-49D6-4737-BBBE-A8D52A24D4B1}" destId="{F7889234-1602-4F5D-8D32-27BE42E16AD5}" srcOrd="0" destOrd="0" presId="urn:microsoft.com/office/officeart/2008/layout/LinedList"/>
    <dgm:cxn modelId="{E1284736-C27A-4258-B3CD-F1AC7725F723}" type="presOf" srcId="{513D1A4C-71A8-4106-83EB-C71CAB029EE6}" destId="{2AE30DC9-E4AF-4F5D-8C56-B32442C46E34}" srcOrd="0" destOrd="0" presId="urn:microsoft.com/office/officeart/2008/layout/LinedList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EB5C4E31-3D15-4830-9E66-ADAF51850D96}" type="presParOf" srcId="{C104726A-D5ED-4D0F-A1CB-B2992F5C9439}" destId="{B6FE39AA-A2D1-4DEA-8D33-73B2DDAF1996}" srcOrd="0" destOrd="0" presId="urn:microsoft.com/office/officeart/2008/layout/LinedList"/>
    <dgm:cxn modelId="{F1596D4E-7662-455F-9224-3314F70FC8E9}" type="presParOf" srcId="{C104726A-D5ED-4D0F-A1CB-B2992F5C9439}" destId="{FA394621-BB10-43EC-B438-AB62DA90577A}" srcOrd="1" destOrd="0" presId="urn:microsoft.com/office/officeart/2008/layout/LinedList"/>
    <dgm:cxn modelId="{CCD43BBE-39E6-4D72-BC2C-096AAE6F5122}" type="presParOf" srcId="{FA394621-BB10-43EC-B438-AB62DA90577A}" destId="{F7889234-1602-4F5D-8D32-27BE42E16AD5}" srcOrd="0" destOrd="0" presId="urn:microsoft.com/office/officeart/2008/layout/LinedList"/>
    <dgm:cxn modelId="{1A1B5FBA-A4ED-4905-9CB7-04C31AEA94ED}" type="presParOf" srcId="{FA394621-BB10-43EC-B438-AB62DA90577A}" destId="{4C988E70-3643-423C-A557-5F088D21CF43}" srcOrd="1" destOrd="0" presId="urn:microsoft.com/office/officeart/2008/layout/LinedList"/>
    <dgm:cxn modelId="{BABEAD1A-B8E3-476C-AB1A-4B3181C98C20}" type="presParOf" srcId="{4C988E70-3643-423C-A557-5F088D21CF43}" destId="{E9008C46-0E03-4AEE-80BD-99CF20239868}" srcOrd="0" destOrd="0" presId="urn:microsoft.com/office/officeart/2008/layout/LinedList"/>
    <dgm:cxn modelId="{4DB6F98E-DFC7-4A52-97CC-C785DBC14378}" type="presParOf" srcId="{4C988E70-3643-423C-A557-5F088D21CF43}" destId="{247CEDC8-826C-4504-BB1B-600629A58277}" srcOrd="1" destOrd="0" presId="urn:microsoft.com/office/officeart/2008/layout/LinedList"/>
    <dgm:cxn modelId="{2FFB20D9-AF71-4F04-BC9D-FC1B6C7AEDD9}" type="presParOf" srcId="{247CEDC8-826C-4504-BB1B-600629A58277}" destId="{64ACC2BF-D2B3-400E-B279-54120A19C4B0}" srcOrd="0" destOrd="0" presId="urn:microsoft.com/office/officeart/2008/layout/LinedList"/>
    <dgm:cxn modelId="{C2298CF7-9511-43EF-A433-5B32C3E8E4E4}" type="presParOf" srcId="{247CEDC8-826C-4504-BB1B-600629A58277}" destId="{2AE30DC9-E4AF-4F5D-8C56-B32442C46E34}" srcOrd="1" destOrd="0" presId="urn:microsoft.com/office/officeart/2008/layout/LinedList"/>
    <dgm:cxn modelId="{5964205D-806F-41E9-9A3A-FF4BD898C3AD}" type="presParOf" srcId="{247CEDC8-826C-4504-BB1B-600629A58277}" destId="{F3C3C7C4-CE2E-4043-9050-90A9DD57A435}" srcOrd="2" destOrd="0" presId="urn:microsoft.com/office/officeart/2008/layout/LinedList"/>
    <dgm:cxn modelId="{0BEA8F9B-E450-4059-AA0B-AD174602A360}" type="presParOf" srcId="{4C988E70-3643-423C-A557-5F088D21CF43}" destId="{C2F70785-E533-4578-9136-67091CB4039C}" srcOrd="2" destOrd="0" presId="urn:microsoft.com/office/officeart/2008/layout/LinedList"/>
    <dgm:cxn modelId="{3B597B77-C064-4659-B5DB-308716FF3CE5}" type="presParOf" srcId="{4C988E70-3643-423C-A557-5F088D21CF43}" destId="{152C9DB8-E953-41BB-A866-067A298293B3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8/layout/Lin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ID" dirty="0"/>
            <a:t>Qualified Stance</a:t>
          </a:r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513D1A4C-71A8-4106-83EB-C71CAB029EE6}">
      <dgm:prSet phldrT="[Text]"/>
      <dgm:spPr/>
      <dgm:t>
        <a:bodyPr/>
        <a:lstStyle/>
        <a:p>
          <a:r>
            <a:rPr lang="en-US" b="1" dirty="0"/>
            <a:t>As far as I am concerned</a:t>
          </a:r>
          <a:r>
            <a:rPr lang="en-US" dirty="0"/>
            <a:t>, ...(social media causes harm to mental health)</a:t>
          </a:r>
          <a:endParaRPr lang="en-ID" dirty="0"/>
        </a:p>
      </dgm:t>
    </dgm:pt>
    <dgm:pt modelId="{26C8C32C-83A3-4204-9BC2-5FD48606482B}" type="parTrans" cxnId="{0236A811-0AB7-4A24-A4FF-3343F26643CA}">
      <dgm:prSet/>
      <dgm:spPr/>
      <dgm:t>
        <a:bodyPr/>
        <a:lstStyle/>
        <a:p>
          <a:endParaRPr lang="en-ID"/>
        </a:p>
      </dgm:t>
    </dgm:pt>
    <dgm:pt modelId="{DF502425-5F56-49B5-95A5-72C077529AD0}" type="sibTrans" cxnId="{0236A811-0AB7-4A24-A4FF-3343F26643CA}">
      <dgm:prSet/>
      <dgm:spPr/>
      <dgm:t>
        <a:bodyPr/>
        <a:lstStyle/>
        <a:p>
          <a:endParaRPr lang="en-ID"/>
        </a:p>
      </dgm:t>
    </dgm:pt>
    <dgm:pt modelId="{63FE4442-F59C-4DAE-9FBD-7E2B40E1112D}" type="pres">
      <dgm:prSet presAssocID="{5AB7AA31-707D-49D3-8526-C5B022AE2ADE}" presName="vert0" presStyleCnt="0">
        <dgm:presLayoutVars>
          <dgm:dir/>
          <dgm:animOne val="branch"/>
          <dgm:animLvl val="lvl"/>
        </dgm:presLayoutVars>
      </dgm:prSet>
      <dgm:spPr/>
    </dgm:pt>
    <dgm:pt modelId="{6BFCC8EB-F9C8-4214-AE2E-0785AAFEDCEF}" type="pres">
      <dgm:prSet presAssocID="{5B20E025-49D6-4737-BBBE-A8D52A24D4B1}" presName="thickLine" presStyleLbl="alignNode1" presStyleIdx="0" presStyleCnt="1"/>
      <dgm:spPr/>
    </dgm:pt>
    <dgm:pt modelId="{D57F7F5A-04DE-4341-AB9E-4A2B5E36143D}" type="pres">
      <dgm:prSet presAssocID="{5B20E025-49D6-4737-BBBE-A8D52A24D4B1}" presName="horz1" presStyleCnt="0"/>
      <dgm:spPr/>
    </dgm:pt>
    <dgm:pt modelId="{0B988295-12F1-4722-A022-0A2A4573E981}" type="pres">
      <dgm:prSet presAssocID="{5B20E025-49D6-4737-BBBE-A8D52A24D4B1}" presName="tx1" presStyleLbl="revTx" presStyleIdx="0" presStyleCnt="2"/>
      <dgm:spPr/>
    </dgm:pt>
    <dgm:pt modelId="{808067A5-6B1E-4329-81D3-09D67F9B3C3B}" type="pres">
      <dgm:prSet presAssocID="{5B20E025-49D6-4737-BBBE-A8D52A24D4B1}" presName="vert1" presStyleCnt="0"/>
      <dgm:spPr/>
    </dgm:pt>
    <dgm:pt modelId="{3BD9E236-0B34-4C2A-AC50-60CA3A6BAED1}" type="pres">
      <dgm:prSet presAssocID="{513D1A4C-71A8-4106-83EB-C71CAB029EE6}" presName="vertSpace2a" presStyleCnt="0"/>
      <dgm:spPr/>
    </dgm:pt>
    <dgm:pt modelId="{5FF589FC-55AA-44D8-99E4-259BC4589C96}" type="pres">
      <dgm:prSet presAssocID="{513D1A4C-71A8-4106-83EB-C71CAB029EE6}" presName="horz2" presStyleCnt="0"/>
      <dgm:spPr/>
    </dgm:pt>
    <dgm:pt modelId="{DA665789-D1A6-48D5-A9B2-24588728D0BC}" type="pres">
      <dgm:prSet presAssocID="{513D1A4C-71A8-4106-83EB-C71CAB029EE6}" presName="horzSpace2" presStyleCnt="0"/>
      <dgm:spPr/>
    </dgm:pt>
    <dgm:pt modelId="{10D39E13-92D3-45E8-9953-D96EBB45849E}" type="pres">
      <dgm:prSet presAssocID="{513D1A4C-71A8-4106-83EB-C71CAB029EE6}" presName="tx2" presStyleLbl="revTx" presStyleIdx="1" presStyleCnt="2"/>
      <dgm:spPr/>
    </dgm:pt>
    <dgm:pt modelId="{98FA52E4-78DD-479E-A821-8B4D8FDFA4BA}" type="pres">
      <dgm:prSet presAssocID="{513D1A4C-71A8-4106-83EB-C71CAB029EE6}" presName="vert2" presStyleCnt="0"/>
      <dgm:spPr/>
    </dgm:pt>
    <dgm:pt modelId="{329A8CF1-08E0-4388-B1AF-03CA9A4B5C85}" type="pres">
      <dgm:prSet presAssocID="{513D1A4C-71A8-4106-83EB-C71CAB029EE6}" presName="thinLine2b" presStyleLbl="callout" presStyleIdx="0" presStyleCnt="1"/>
      <dgm:spPr/>
    </dgm:pt>
    <dgm:pt modelId="{3ED96F03-0478-45D7-B7A0-88A44571C064}" type="pres">
      <dgm:prSet presAssocID="{513D1A4C-71A8-4106-83EB-C71CAB029EE6}" presName="vertSpace2b" presStyleCnt="0"/>
      <dgm:spPr/>
    </dgm:pt>
  </dgm:ptLst>
  <dgm:cxnLst>
    <dgm:cxn modelId="{0236A811-0AB7-4A24-A4FF-3343F26643CA}" srcId="{5B20E025-49D6-4737-BBBE-A8D52A24D4B1}" destId="{513D1A4C-71A8-4106-83EB-C71CAB029EE6}" srcOrd="0" destOrd="0" parTransId="{26C8C32C-83A3-4204-9BC2-5FD48606482B}" sibTransId="{DF502425-5F56-49B5-95A5-72C077529AD0}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8E628B7B-B4E5-46E1-B9F2-9CBF10CD1E7C}" type="presOf" srcId="{513D1A4C-71A8-4106-83EB-C71CAB029EE6}" destId="{10D39E13-92D3-45E8-9953-D96EBB45849E}" srcOrd="0" destOrd="0" presId="urn:microsoft.com/office/officeart/2008/layout/LinedList"/>
    <dgm:cxn modelId="{AD02B2AF-DDB0-48F8-8BE6-0D337A21E4C2}" type="presOf" srcId="{5AB7AA31-707D-49D3-8526-C5B022AE2ADE}" destId="{63FE4442-F59C-4DAE-9FBD-7E2B40E1112D}" srcOrd="0" destOrd="0" presId="urn:microsoft.com/office/officeart/2008/layout/LinedList"/>
    <dgm:cxn modelId="{CF582CCA-DCFB-4ED5-BB0D-B91F5A84A9AE}" type="presOf" srcId="{5B20E025-49D6-4737-BBBE-A8D52A24D4B1}" destId="{0B988295-12F1-4722-A022-0A2A4573E981}" srcOrd="0" destOrd="0" presId="urn:microsoft.com/office/officeart/2008/layout/LinedList"/>
    <dgm:cxn modelId="{E60C0A09-B0F7-40FD-85EB-A8A40566837C}" type="presParOf" srcId="{63FE4442-F59C-4DAE-9FBD-7E2B40E1112D}" destId="{6BFCC8EB-F9C8-4214-AE2E-0785AAFEDCEF}" srcOrd="0" destOrd="0" presId="urn:microsoft.com/office/officeart/2008/layout/LinedList"/>
    <dgm:cxn modelId="{21BA1A07-E75C-4DB6-ABD8-80EF27D9973D}" type="presParOf" srcId="{63FE4442-F59C-4DAE-9FBD-7E2B40E1112D}" destId="{D57F7F5A-04DE-4341-AB9E-4A2B5E36143D}" srcOrd="1" destOrd="0" presId="urn:microsoft.com/office/officeart/2008/layout/LinedList"/>
    <dgm:cxn modelId="{FAFADF92-5E77-43CD-9AEC-3AD247E9CB2E}" type="presParOf" srcId="{D57F7F5A-04DE-4341-AB9E-4A2B5E36143D}" destId="{0B988295-12F1-4722-A022-0A2A4573E981}" srcOrd="0" destOrd="0" presId="urn:microsoft.com/office/officeart/2008/layout/LinedList"/>
    <dgm:cxn modelId="{593D9CEF-1DF6-4376-B694-63AB1D9FF112}" type="presParOf" srcId="{D57F7F5A-04DE-4341-AB9E-4A2B5E36143D}" destId="{808067A5-6B1E-4329-81D3-09D67F9B3C3B}" srcOrd="1" destOrd="0" presId="urn:microsoft.com/office/officeart/2008/layout/LinedList"/>
    <dgm:cxn modelId="{6B5ECE0B-C3AF-4034-994F-38BF104F06AA}" type="presParOf" srcId="{808067A5-6B1E-4329-81D3-09D67F9B3C3B}" destId="{3BD9E236-0B34-4C2A-AC50-60CA3A6BAED1}" srcOrd="0" destOrd="0" presId="urn:microsoft.com/office/officeart/2008/layout/LinedList"/>
    <dgm:cxn modelId="{461830CB-9F2E-4F6C-9CC7-D7EB4EEA40FF}" type="presParOf" srcId="{808067A5-6B1E-4329-81D3-09D67F9B3C3B}" destId="{5FF589FC-55AA-44D8-99E4-259BC4589C96}" srcOrd="1" destOrd="0" presId="urn:microsoft.com/office/officeart/2008/layout/LinedList"/>
    <dgm:cxn modelId="{2980A400-2EC3-40F0-BEE1-778C9818B252}" type="presParOf" srcId="{5FF589FC-55AA-44D8-99E4-259BC4589C96}" destId="{DA665789-D1A6-48D5-A9B2-24588728D0BC}" srcOrd="0" destOrd="0" presId="urn:microsoft.com/office/officeart/2008/layout/LinedList"/>
    <dgm:cxn modelId="{485D0C37-795F-4C4B-A48A-48CC6525639E}" type="presParOf" srcId="{5FF589FC-55AA-44D8-99E4-259BC4589C96}" destId="{10D39E13-92D3-45E8-9953-D96EBB45849E}" srcOrd="1" destOrd="0" presId="urn:microsoft.com/office/officeart/2008/layout/LinedList"/>
    <dgm:cxn modelId="{6A0CD6E0-6A31-4A58-8064-FF84D5A296BC}" type="presParOf" srcId="{5FF589FC-55AA-44D8-99E4-259BC4589C96}" destId="{98FA52E4-78DD-479E-A821-8B4D8FDFA4BA}" srcOrd="2" destOrd="0" presId="urn:microsoft.com/office/officeart/2008/layout/LinedList"/>
    <dgm:cxn modelId="{7BF09183-1F77-4615-B7AA-7AA09BF25639}" type="presParOf" srcId="{808067A5-6B1E-4329-81D3-09D67F9B3C3B}" destId="{329A8CF1-08E0-4388-B1AF-03CA9A4B5C85}" srcOrd="2" destOrd="0" presId="urn:microsoft.com/office/officeart/2008/layout/LinedList"/>
    <dgm:cxn modelId="{97F4C38B-959E-42C5-A193-4138606E4460}" type="presParOf" srcId="{808067A5-6B1E-4329-81D3-09D67F9B3C3B}" destId="{3ED96F03-0478-45D7-B7A0-88A44571C064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US" dirty="0"/>
            <a:t>Differentiate between</a:t>
          </a:r>
          <a:r>
            <a:rPr lang="en-US" b="1" dirty="0"/>
            <a:t> FACTS </a:t>
          </a:r>
          <a:r>
            <a:rPr lang="en-US" b="0" dirty="0"/>
            <a:t>and </a:t>
          </a:r>
          <a:r>
            <a:rPr lang="en-US" b="1" dirty="0"/>
            <a:t>OPINIONS</a:t>
          </a:r>
          <a:r>
            <a:rPr lang="en-US" dirty="0"/>
            <a:t> </a:t>
          </a:r>
          <a:endParaRPr lang="en-ID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US" dirty="0"/>
            <a:t>A FACT is something that is true</a:t>
          </a:r>
          <a:endParaRPr lang="en-ID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B0F6EF71-7A61-4B10-904F-EFE5D8464600}">
      <dgm:prSet phldrT="[Text]" phldr="0"/>
      <dgm:spPr/>
      <dgm:t>
        <a:bodyPr/>
        <a:lstStyle/>
        <a:p>
          <a:r>
            <a:rPr lang="en-US" b="1" dirty="0"/>
            <a:t>Facts are true statements</a:t>
          </a:r>
          <a:r>
            <a:rPr lang="en-US" dirty="0"/>
            <a:t> that </a:t>
          </a:r>
          <a:r>
            <a:rPr lang="en-US" b="1" dirty="0"/>
            <a:t>no one can disagree with.</a:t>
          </a:r>
          <a:endParaRPr lang="en-ID" b="1" dirty="0"/>
        </a:p>
      </dgm:t>
    </dgm:pt>
    <dgm:pt modelId="{800F3BD0-1907-4345-8CA3-AFAF252BD69D}" type="parTrans" cxnId="{C523AF2D-AD9D-4D78-B8A6-BC61FB8A3D19}">
      <dgm:prSet/>
      <dgm:spPr/>
      <dgm:t>
        <a:bodyPr/>
        <a:lstStyle/>
        <a:p>
          <a:endParaRPr lang="en-ID"/>
        </a:p>
      </dgm:t>
    </dgm:pt>
    <dgm:pt modelId="{DBF8C2F1-BB81-427F-A464-0EB85DB65AD6}" type="sibTrans" cxnId="{C523AF2D-AD9D-4D78-B8A6-BC61FB8A3D19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2" custLinFactNeighborY="6631">
        <dgm:presLayoutVars>
          <dgm:chMax val="0"/>
          <dgm:bulletEnabled val="1"/>
        </dgm:presLayoutVars>
      </dgm:prSet>
      <dgm:spPr/>
    </dgm:pt>
    <dgm:pt modelId="{ADBD209F-C8BC-4C38-AE74-CA91CDFF85CE}" type="pres">
      <dgm:prSet presAssocID="{2B5FA691-75D2-4078-9BF4-4613E18447D3}" presName="spacer" presStyleCnt="0"/>
      <dgm:spPr/>
    </dgm:pt>
    <dgm:pt modelId="{5C77649A-2756-4F29-9721-BDCD18039749}" type="pres">
      <dgm:prSet presAssocID="{B0F6EF71-7A61-4B10-904F-EFE5D846460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523AF2D-AD9D-4D78-B8A6-BC61FB8A3D19}" srcId="{5AB7AA31-707D-49D3-8526-C5B022AE2ADE}" destId="{B0F6EF71-7A61-4B10-904F-EFE5D8464600}" srcOrd="1" destOrd="0" parTransId="{800F3BD0-1907-4345-8CA3-AFAF252BD69D}" sibTransId="{DBF8C2F1-BB81-427F-A464-0EB85DB65AD6}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67876984-AB39-49A4-B2AD-C6E01CFFD5A7}" type="presOf" srcId="{B0F6EF71-7A61-4B10-904F-EFE5D8464600}" destId="{5C77649A-2756-4F29-9721-BDCD18039749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  <dgm:cxn modelId="{95B44A11-BFB7-4B00-8E03-90C6C11534FD}" type="presParOf" srcId="{AFD80C8A-175C-4FD5-A7F3-2ECD1E5A0E36}" destId="{ADBD209F-C8BC-4C38-AE74-CA91CDFF85CE}" srcOrd="1" destOrd="0" presId="urn:microsoft.com/office/officeart/2005/8/layout/vList2"/>
    <dgm:cxn modelId="{BF4781DB-6CAE-4BF1-90EC-7757D0A5B04E}" type="presParOf" srcId="{AFD80C8A-175C-4FD5-A7F3-2ECD1E5A0E36}" destId="{5C77649A-2756-4F29-9721-BDCD1803974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US" b="1" dirty="0"/>
            <a:t>The earth orbits the sun.</a:t>
          </a:r>
          <a:endParaRPr lang="en-ID" b="1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B0F6EF71-7A61-4B10-904F-EFE5D8464600}">
      <dgm:prSet phldrT="[Text]" phldr="0"/>
      <dgm:spPr/>
      <dgm:t>
        <a:bodyPr/>
        <a:lstStyle/>
        <a:p>
          <a:r>
            <a:rPr lang="en-US" b="1" dirty="0"/>
            <a:t>George Washington was the first president of the United States.</a:t>
          </a:r>
          <a:endParaRPr lang="en-ID" b="1" dirty="0"/>
        </a:p>
      </dgm:t>
    </dgm:pt>
    <dgm:pt modelId="{800F3BD0-1907-4345-8CA3-AFAF252BD69D}" type="parTrans" cxnId="{C523AF2D-AD9D-4D78-B8A6-BC61FB8A3D19}">
      <dgm:prSet/>
      <dgm:spPr/>
      <dgm:t>
        <a:bodyPr/>
        <a:lstStyle/>
        <a:p>
          <a:endParaRPr lang="en-ID"/>
        </a:p>
      </dgm:t>
    </dgm:pt>
    <dgm:pt modelId="{DBF8C2F1-BB81-427F-A464-0EB85DB65AD6}" type="sibTrans" cxnId="{C523AF2D-AD9D-4D78-B8A6-BC61FB8A3D19}">
      <dgm:prSet/>
      <dgm:spPr/>
      <dgm:t>
        <a:bodyPr/>
        <a:lstStyle/>
        <a:p>
          <a:endParaRPr lang="en-ID"/>
        </a:p>
      </dgm:t>
    </dgm:pt>
    <dgm:pt modelId="{ADF71140-F3AB-4824-889C-42794D1E84CC}">
      <dgm:prSet phldrT="[Text]" phldr="0"/>
      <dgm:spPr/>
      <dgm:t>
        <a:bodyPr/>
        <a:lstStyle/>
        <a:p>
          <a:r>
            <a:rPr lang="en-US" b="1" dirty="0"/>
            <a:t>There are books in the library.</a:t>
          </a:r>
          <a:endParaRPr lang="en-ID" b="1" dirty="0"/>
        </a:p>
      </dgm:t>
    </dgm:pt>
    <dgm:pt modelId="{F6B0A6E3-4DC1-403E-BB3E-384534F2936F}" type="parTrans" cxnId="{288EC637-D113-4A14-A6AC-2DC43127431B}">
      <dgm:prSet/>
      <dgm:spPr/>
      <dgm:t>
        <a:bodyPr/>
        <a:lstStyle/>
        <a:p>
          <a:endParaRPr lang="en-ID"/>
        </a:p>
      </dgm:t>
    </dgm:pt>
    <dgm:pt modelId="{02F35A09-F9B4-437F-9A09-C7AE3CA41A6A}" type="sibTrans" cxnId="{288EC637-D113-4A14-A6AC-2DC43127431B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DBD209F-C8BC-4C38-AE74-CA91CDFF85CE}" type="pres">
      <dgm:prSet presAssocID="{2B5FA691-75D2-4078-9BF4-4613E18447D3}" presName="spacer" presStyleCnt="0"/>
      <dgm:spPr/>
    </dgm:pt>
    <dgm:pt modelId="{5C77649A-2756-4F29-9721-BDCD18039749}" type="pres">
      <dgm:prSet presAssocID="{B0F6EF71-7A61-4B10-904F-EFE5D846460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15519F8-CA1D-40CC-BC13-BD17B51E83AA}" type="pres">
      <dgm:prSet presAssocID="{DBF8C2F1-BB81-427F-A464-0EB85DB65AD6}" presName="spacer" presStyleCnt="0"/>
      <dgm:spPr/>
    </dgm:pt>
    <dgm:pt modelId="{FDA730B2-8EA0-4D89-BC0D-D0708CB50701}" type="pres">
      <dgm:prSet presAssocID="{ADF71140-F3AB-4824-889C-42794D1E84C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523AF2D-AD9D-4D78-B8A6-BC61FB8A3D19}" srcId="{5AB7AA31-707D-49D3-8526-C5B022AE2ADE}" destId="{B0F6EF71-7A61-4B10-904F-EFE5D8464600}" srcOrd="1" destOrd="0" parTransId="{800F3BD0-1907-4345-8CA3-AFAF252BD69D}" sibTransId="{DBF8C2F1-BB81-427F-A464-0EB85DB65AD6}"/>
    <dgm:cxn modelId="{288EC637-D113-4A14-A6AC-2DC43127431B}" srcId="{5AB7AA31-707D-49D3-8526-C5B022AE2ADE}" destId="{ADF71140-F3AB-4824-889C-42794D1E84CC}" srcOrd="2" destOrd="0" parTransId="{F6B0A6E3-4DC1-403E-BB3E-384534F2936F}" sibTransId="{02F35A09-F9B4-437F-9A09-C7AE3CA41A6A}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67876984-AB39-49A4-B2AD-C6E01CFFD5A7}" type="presOf" srcId="{B0F6EF71-7A61-4B10-904F-EFE5D8464600}" destId="{5C77649A-2756-4F29-9721-BDCD18039749}" srcOrd="0" destOrd="0" presId="urn:microsoft.com/office/officeart/2005/8/layout/vList2"/>
    <dgm:cxn modelId="{F12FF8F0-4E86-464F-AD02-BD920F5D9811}" type="presOf" srcId="{ADF71140-F3AB-4824-889C-42794D1E84CC}" destId="{FDA730B2-8EA0-4D89-BC0D-D0708CB50701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  <dgm:cxn modelId="{95B44A11-BFB7-4B00-8E03-90C6C11534FD}" type="presParOf" srcId="{AFD80C8A-175C-4FD5-A7F3-2ECD1E5A0E36}" destId="{ADBD209F-C8BC-4C38-AE74-CA91CDFF85CE}" srcOrd="1" destOrd="0" presId="urn:microsoft.com/office/officeart/2005/8/layout/vList2"/>
    <dgm:cxn modelId="{BF4781DB-6CAE-4BF1-90EC-7757D0A5B04E}" type="presParOf" srcId="{AFD80C8A-175C-4FD5-A7F3-2ECD1E5A0E36}" destId="{5C77649A-2756-4F29-9721-BDCD18039749}" srcOrd="2" destOrd="0" presId="urn:microsoft.com/office/officeart/2005/8/layout/vList2"/>
    <dgm:cxn modelId="{5A7BF6B6-A6A0-46BB-9722-56FB5051ACE1}" type="presParOf" srcId="{AFD80C8A-175C-4FD5-A7F3-2ECD1E5A0E36}" destId="{C15519F8-CA1D-40CC-BC13-BD17B51E83AA}" srcOrd="3" destOrd="0" presId="urn:microsoft.com/office/officeart/2005/8/layout/vList2"/>
    <dgm:cxn modelId="{23905FC3-9235-4C18-BAD8-342AC0CEAF67}" type="presParOf" srcId="{AFD80C8A-175C-4FD5-A7F3-2ECD1E5A0E36}" destId="{FDA730B2-8EA0-4D89-BC0D-D0708CB5070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US" dirty="0"/>
            <a:t>An </a:t>
          </a:r>
          <a:r>
            <a:rPr lang="en-US" b="1" dirty="0"/>
            <a:t>OPINION is what </a:t>
          </a:r>
          <a:r>
            <a:rPr lang="en-US" dirty="0"/>
            <a:t>someone </a:t>
          </a:r>
          <a:r>
            <a:rPr lang="en-US" b="1" dirty="0"/>
            <a:t>thinks or believes</a:t>
          </a:r>
          <a:endParaRPr lang="en-ID" b="1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B0F6EF71-7A61-4B10-904F-EFE5D8464600}">
      <dgm:prSet phldrT="[Text]" phldr="0"/>
      <dgm:spPr/>
      <dgm:t>
        <a:bodyPr/>
        <a:lstStyle/>
        <a:p>
          <a:r>
            <a:rPr lang="en-US" b="1" dirty="0"/>
            <a:t>It is your personal feeling or point of view.</a:t>
          </a:r>
          <a:endParaRPr lang="en-ID" b="1" dirty="0"/>
        </a:p>
      </dgm:t>
    </dgm:pt>
    <dgm:pt modelId="{800F3BD0-1907-4345-8CA3-AFAF252BD69D}" type="parTrans" cxnId="{C523AF2D-AD9D-4D78-B8A6-BC61FB8A3D19}">
      <dgm:prSet/>
      <dgm:spPr/>
      <dgm:t>
        <a:bodyPr/>
        <a:lstStyle/>
        <a:p>
          <a:endParaRPr lang="en-ID"/>
        </a:p>
      </dgm:t>
    </dgm:pt>
    <dgm:pt modelId="{DBF8C2F1-BB81-427F-A464-0EB85DB65AD6}" type="sibTrans" cxnId="{C523AF2D-AD9D-4D78-B8A6-BC61FB8A3D19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DBD209F-C8BC-4C38-AE74-CA91CDFF85CE}" type="pres">
      <dgm:prSet presAssocID="{2B5FA691-75D2-4078-9BF4-4613E18447D3}" presName="spacer" presStyleCnt="0"/>
      <dgm:spPr/>
    </dgm:pt>
    <dgm:pt modelId="{5C77649A-2756-4F29-9721-BDCD18039749}" type="pres">
      <dgm:prSet presAssocID="{B0F6EF71-7A61-4B10-904F-EFE5D846460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523AF2D-AD9D-4D78-B8A6-BC61FB8A3D19}" srcId="{5AB7AA31-707D-49D3-8526-C5B022AE2ADE}" destId="{B0F6EF71-7A61-4B10-904F-EFE5D8464600}" srcOrd="1" destOrd="0" parTransId="{800F3BD0-1907-4345-8CA3-AFAF252BD69D}" sibTransId="{DBF8C2F1-BB81-427F-A464-0EB85DB65AD6}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67876984-AB39-49A4-B2AD-C6E01CFFD5A7}" type="presOf" srcId="{B0F6EF71-7A61-4B10-904F-EFE5D8464600}" destId="{5C77649A-2756-4F29-9721-BDCD18039749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  <dgm:cxn modelId="{95B44A11-BFB7-4B00-8E03-90C6C11534FD}" type="presParOf" srcId="{AFD80C8A-175C-4FD5-A7F3-2ECD1E5A0E36}" destId="{ADBD209F-C8BC-4C38-AE74-CA91CDFF85CE}" srcOrd="1" destOrd="0" presId="urn:microsoft.com/office/officeart/2005/8/layout/vList2"/>
    <dgm:cxn modelId="{BF4781DB-6CAE-4BF1-90EC-7757D0A5B04E}" type="presParOf" srcId="{AFD80C8A-175C-4FD5-A7F3-2ECD1E5A0E36}" destId="{5C77649A-2756-4F29-9721-BDCD1803974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US" b="1" dirty="0"/>
            <a:t>People can disagree with opinions.</a:t>
          </a:r>
          <a:endParaRPr lang="en-ID" b="1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8/layout/PictureStrips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An opinion - a thought or belief about something or someone (Cambridge Advanced Learner’s Dictionary)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5C0D698D-DEAC-4D92-B351-E81CC2D36A8F}" type="pres">
      <dgm:prSet presAssocID="{57730ADD-D459-4988-B1E8-557A5EA7E87D}" presName="Name0" presStyleCnt="0">
        <dgm:presLayoutVars>
          <dgm:dir/>
          <dgm:resizeHandles val="exact"/>
        </dgm:presLayoutVars>
      </dgm:prSet>
      <dgm:spPr/>
    </dgm:pt>
    <dgm:pt modelId="{13C660E7-CAAB-4B26-BB83-5A89970F5F2C}" type="pres">
      <dgm:prSet presAssocID="{124D13BE-4E6D-4FA5-841A-10AB82B59CCE}" presName="composite" presStyleCnt="0"/>
      <dgm:spPr/>
    </dgm:pt>
    <dgm:pt modelId="{6A4B58A6-F629-4315-B2E2-DA7425DB525F}" type="pres">
      <dgm:prSet presAssocID="{124D13BE-4E6D-4FA5-841A-10AB82B59CCE}" presName="rect1" presStyleLbl="trAlignAcc1" presStyleIdx="0" presStyleCnt="1">
        <dgm:presLayoutVars>
          <dgm:bulletEnabled val="1"/>
        </dgm:presLayoutVars>
      </dgm:prSet>
      <dgm:spPr/>
    </dgm:pt>
    <dgm:pt modelId="{4790961B-15E9-41AA-88AC-251C97C58D58}" type="pres">
      <dgm:prSet presAssocID="{124D13BE-4E6D-4FA5-841A-10AB82B59CCE}" presName="rect2" presStyleLbl="fgImgPlace1" presStyleIdx="0" presStyleCnt="1"/>
      <dgm:spPr/>
    </dgm:pt>
  </dgm:ptLst>
  <dgm:cxnLst>
    <dgm:cxn modelId="{DA4E0351-0A53-43AD-BB43-2001D680A2CF}" type="presOf" srcId="{57730ADD-D459-4988-B1E8-557A5EA7E87D}" destId="{5C0D698D-DEAC-4D92-B351-E81CC2D36A8F}" srcOrd="0" destOrd="0" presId="urn:microsoft.com/office/officeart/2008/layout/PictureStrips"/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E3580A8E-EAFA-42CC-9BC8-6B9EB8E66209}" type="presOf" srcId="{124D13BE-4E6D-4FA5-841A-10AB82B59CCE}" destId="{6A4B58A6-F629-4315-B2E2-DA7425DB525F}" srcOrd="0" destOrd="0" presId="urn:microsoft.com/office/officeart/2008/layout/PictureStrips"/>
    <dgm:cxn modelId="{53F40184-3C33-4854-A3E6-D633D4823879}" type="presParOf" srcId="{5C0D698D-DEAC-4D92-B351-E81CC2D36A8F}" destId="{13C660E7-CAAB-4B26-BB83-5A89970F5F2C}" srcOrd="0" destOrd="0" presId="urn:microsoft.com/office/officeart/2008/layout/PictureStrips"/>
    <dgm:cxn modelId="{D63A0334-14C3-42F9-98D5-AAD31E62FAC8}" type="presParOf" srcId="{13C660E7-CAAB-4B26-BB83-5A89970F5F2C}" destId="{6A4B58A6-F629-4315-B2E2-DA7425DB525F}" srcOrd="0" destOrd="0" presId="urn:microsoft.com/office/officeart/2008/layout/PictureStrips"/>
    <dgm:cxn modelId="{F76439B2-13F1-4134-97F6-27856BFAC629}" type="presParOf" srcId="{13C660E7-CAAB-4B26-BB83-5A89970F5F2C}" destId="{4790961B-15E9-41AA-88AC-251C97C58D58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diagrams.loki3.com/VaryingWidth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US" b="1" dirty="0"/>
            <a:t>Women should stay at home than work.</a:t>
          </a:r>
          <a:endParaRPr lang="en-ID" b="1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B0F6EF71-7A61-4B10-904F-EFE5D8464600}">
      <dgm:prSet phldrT="[Text]" phldr="0"/>
      <dgm:spPr/>
      <dgm:t>
        <a:bodyPr/>
        <a:lstStyle/>
        <a:p>
          <a:r>
            <a:rPr lang="en-US" b="1" dirty="0"/>
            <a:t>Friends should always be honest.</a:t>
          </a:r>
          <a:endParaRPr lang="en-ID" b="1" dirty="0"/>
        </a:p>
      </dgm:t>
    </dgm:pt>
    <dgm:pt modelId="{800F3BD0-1907-4345-8CA3-AFAF252BD69D}" type="parTrans" cxnId="{C523AF2D-AD9D-4D78-B8A6-BC61FB8A3D19}">
      <dgm:prSet/>
      <dgm:spPr/>
      <dgm:t>
        <a:bodyPr/>
        <a:lstStyle/>
        <a:p>
          <a:endParaRPr lang="en-ID"/>
        </a:p>
      </dgm:t>
    </dgm:pt>
    <dgm:pt modelId="{DBF8C2F1-BB81-427F-A464-0EB85DB65AD6}" type="sibTrans" cxnId="{C523AF2D-AD9D-4D78-B8A6-BC61FB8A3D19}">
      <dgm:prSet/>
      <dgm:spPr/>
      <dgm:t>
        <a:bodyPr/>
        <a:lstStyle/>
        <a:p>
          <a:endParaRPr lang="en-ID"/>
        </a:p>
      </dgm:t>
    </dgm:pt>
    <dgm:pt modelId="{ADF71140-F3AB-4824-889C-42794D1E84CC}">
      <dgm:prSet phldrT="[Text]" phldr="0"/>
      <dgm:spPr/>
      <dgm:t>
        <a:bodyPr/>
        <a:lstStyle/>
        <a:p>
          <a:r>
            <a:rPr lang="en-ID" b="1" dirty="0"/>
            <a:t>White lies are dangerous.</a:t>
          </a:r>
        </a:p>
      </dgm:t>
    </dgm:pt>
    <dgm:pt modelId="{F6B0A6E3-4DC1-403E-BB3E-384534F2936F}" type="parTrans" cxnId="{288EC637-D113-4A14-A6AC-2DC43127431B}">
      <dgm:prSet/>
      <dgm:spPr/>
      <dgm:t>
        <a:bodyPr/>
        <a:lstStyle/>
        <a:p>
          <a:endParaRPr lang="en-ID"/>
        </a:p>
      </dgm:t>
    </dgm:pt>
    <dgm:pt modelId="{02F35A09-F9B4-437F-9A09-C7AE3CA41A6A}" type="sibTrans" cxnId="{288EC637-D113-4A14-A6AC-2DC43127431B}">
      <dgm:prSet/>
      <dgm:spPr/>
      <dgm:t>
        <a:bodyPr/>
        <a:lstStyle/>
        <a:p>
          <a:endParaRPr lang="en-ID"/>
        </a:p>
      </dgm:t>
    </dgm:pt>
    <dgm:pt modelId="{E1AB6044-F9F8-4A3E-A7C4-333AE4DD9680}" type="pres">
      <dgm:prSet presAssocID="{5AB7AA31-707D-49D3-8526-C5B022AE2ADE}" presName="Name0" presStyleCnt="0">
        <dgm:presLayoutVars>
          <dgm:resizeHandles/>
        </dgm:presLayoutVars>
      </dgm:prSet>
      <dgm:spPr/>
    </dgm:pt>
    <dgm:pt modelId="{BF7150AD-04DE-4A41-97BB-EE6B2C18BC40}" type="pres">
      <dgm:prSet presAssocID="{5B20E025-49D6-4737-BBBE-A8D52A24D4B1}" presName="text" presStyleLbl="node1" presStyleIdx="0" presStyleCnt="3">
        <dgm:presLayoutVars>
          <dgm:bulletEnabled val="1"/>
        </dgm:presLayoutVars>
      </dgm:prSet>
      <dgm:spPr/>
    </dgm:pt>
    <dgm:pt modelId="{CFEF0224-5C86-47C9-BA72-F917A557BD89}" type="pres">
      <dgm:prSet presAssocID="{2B5FA691-75D2-4078-9BF4-4613E18447D3}" presName="space" presStyleCnt="0"/>
      <dgm:spPr/>
    </dgm:pt>
    <dgm:pt modelId="{599299C4-EA7A-4F46-BF4D-F95183A450E7}" type="pres">
      <dgm:prSet presAssocID="{B0F6EF71-7A61-4B10-904F-EFE5D8464600}" presName="text" presStyleLbl="node1" presStyleIdx="1" presStyleCnt="3">
        <dgm:presLayoutVars>
          <dgm:bulletEnabled val="1"/>
        </dgm:presLayoutVars>
      </dgm:prSet>
      <dgm:spPr/>
    </dgm:pt>
    <dgm:pt modelId="{E617689F-BEDB-474C-BB39-42CA5FE6AB1C}" type="pres">
      <dgm:prSet presAssocID="{DBF8C2F1-BB81-427F-A464-0EB85DB65AD6}" presName="space" presStyleCnt="0"/>
      <dgm:spPr/>
    </dgm:pt>
    <dgm:pt modelId="{BBA8EDE3-D8E1-4CA7-8F82-507336478811}" type="pres">
      <dgm:prSet presAssocID="{ADF71140-F3AB-4824-889C-42794D1E84CC}" presName="text" presStyleLbl="node1" presStyleIdx="2" presStyleCnt="3">
        <dgm:presLayoutVars>
          <dgm:bulletEnabled val="1"/>
        </dgm:presLayoutVars>
      </dgm:prSet>
      <dgm:spPr/>
    </dgm:pt>
  </dgm:ptLst>
  <dgm:cxnLst>
    <dgm:cxn modelId="{79ADE908-B63A-4BFE-9069-FBF4CDB229CB}" type="presOf" srcId="{B0F6EF71-7A61-4B10-904F-EFE5D8464600}" destId="{599299C4-EA7A-4F46-BF4D-F95183A450E7}" srcOrd="0" destOrd="0" presId="urn:diagrams.loki3.com/VaryingWidthList"/>
    <dgm:cxn modelId="{C523AF2D-AD9D-4D78-B8A6-BC61FB8A3D19}" srcId="{5AB7AA31-707D-49D3-8526-C5B022AE2ADE}" destId="{B0F6EF71-7A61-4B10-904F-EFE5D8464600}" srcOrd="1" destOrd="0" parTransId="{800F3BD0-1907-4345-8CA3-AFAF252BD69D}" sibTransId="{DBF8C2F1-BB81-427F-A464-0EB85DB65AD6}"/>
    <dgm:cxn modelId="{288EC637-D113-4A14-A6AC-2DC43127431B}" srcId="{5AB7AA31-707D-49D3-8526-C5B022AE2ADE}" destId="{ADF71140-F3AB-4824-889C-42794D1E84CC}" srcOrd="2" destOrd="0" parTransId="{F6B0A6E3-4DC1-403E-BB3E-384534F2936F}" sibTransId="{02F35A09-F9B4-437F-9A09-C7AE3CA41A6A}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DDDACB43-FE0F-4498-B327-A3979F844425}" type="presOf" srcId="{5B20E025-49D6-4737-BBBE-A8D52A24D4B1}" destId="{BF7150AD-04DE-4A41-97BB-EE6B2C18BC40}" srcOrd="0" destOrd="0" presId="urn:diagrams.loki3.com/VaryingWidthList"/>
    <dgm:cxn modelId="{11FE7C7C-369D-4CFC-855E-B778E6F30F79}" type="presOf" srcId="{ADF71140-F3AB-4824-889C-42794D1E84CC}" destId="{BBA8EDE3-D8E1-4CA7-8F82-507336478811}" srcOrd="0" destOrd="0" presId="urn:diagrams.loki3.com/VaryingWidthList"/>
    <dgm:cxn modelId="{0B2D44FB-EAE5-4BA1-8344-6FC5A146958E}" type="presOf" srcId="{5AB7AA31-707D-49D3-8526-C5B022AE2ADE}" destId="{E1AB6044-F9F8-4A3E-A7C4-333AE4DD9680}" srcOrd="0" destOrd="0" presId="urn:diagrams.loki3.com/VaryingWidthList"/>
    <dgm:cxn modelId="{74A6F358-7E21-44DE-917C-128F104E945B}" type="presParOf" srcId="{E1AB6044-F9F8-4A3E-A7C4-333AE4DD9680}" destId="{BF7150AD-04DE-4A41-97BB-EE6B2C18BC40}" srcOrd="0" destOrd="0" presId="urn:diagrams.loki3.com/VaryingWidthList"/>
    <dgm:cxn modelId="{18317EB4-FC58-4664-850B-84F50FE95F99}" type="presParOf" srcId="{E1AB6044-F9F8-4A3E-A7C4-333AE4DD9680}" destId="{CFEF0224-5C86-47C9-BA72-F917A557BD89}" srcOrd="1" destOrd="0" presId="urn:diagrams.loki3.com/VaryingWidthList"/>
    <dgm:cxn modelId="{C6583738-EBAB-4C31-B3CD-DCEFD7D5B856}" type="presParOf" srcId="{E1AB6044-F9F8-4A3E-A7C4-333AE4DD9680}" destId="{599299C4-EA7A-4F46-BF4D-F95183A450E7}" srcOrd="2" destOrd="0" presId="urn:diagrams.loki3.com/VaryingWidthList"/>
    <dgm:cxn modelId="{1E15A1AB-8744-479B-9301-E35B370245EE}" type="presParOf" srcId="{E1AB6044-F9F8-4A3E-A7C4-333AE4DD9680}" destId="{E617689F-BEDB-474C-BB39-42CA5FE6AB1C}" srcOrd="3" destOrd="0" presId="urn:diagrams.loki3.com/VaryingWidthList"/>
    <dgm:cxn modelId="{158A61C1-DCC1-435B-83ED-51021F84C40A}" type="presParOf" srcId="{E1AB6044-F9F8-4A3E-A7C4-333AE4DD9680}" destId="{BBA8EDE3-D8E1-4CA7-8F82-507336478811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US" dirty="0"/>
            <a:t>Look at the following and decide if the sentence is </a:t>
          </a:r>
          <a:r>
            <a:rPr lang="en-US" b="1" dirty="0"/>
            <a:t>Opinion (O) or a Fact (F):</a:t>
          </a:r>
          <a:endParaRPr lang="en-ID" b="1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US" b="1" dirty="0"/>
            <a:t>Owls are birds that hunt at night.</a:t>
          </a:r>
          <a:endParaRPr lang="en-ID" b="1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B0F6EF71-7A61-4B10-904F-EFE5D8464600}">
      <dgm:prSet phldrT="[Text]" phldr="0"/>
      <dgm:spPr/>
      <dgm:t>
        <a:bodyPr/>
        <a:lstStyle/>
        <a:p>
          <a:r>
            <a:rPr lang="en-US" b="1" dirty="0"/>
            <a:t>Internet use has increased every year since its beginning.</a:t>
          </a:r>
          <a:endParaRPr lang="en-ID" b="1" dirty="0"/>
        </a:p>
      </dgm:t>
    </dgm:pt>
    <dgm:pt modelId="{800F3BD0-1907-4345-8CA3-AFAF252BD69D}" type="parTrans" cxnId="{C523AF2D-AD9D-4D78-B8A6-BC61FB8A3D19}">
      <dgm:prSet/>
      <dgm:spPr/>
      <dgm:t>
        <a:bodyPr/>
        <a:lstStyle/>
        <a:p>
          <a:endParaRPr lang="en-ID"/>
        </a:p>
      </dgm:t>
    </dgm:pt>
    <dgm:pt modelId="{DBF8C2F1-BB81-427F-A464-0EB85DB65AD6}" type="sibTrans" cxnId="{C523AF2D-AD9D-4D78-B8A6-BC61FB8A3D19}">
      <dgm:prSet/>
      <dgm:spPr/>
      <dgm:t>
        <a:bodyPr/>
        <a:lstStyle/>
        <a:p>
          <a:endParaRPr lang="en-ID"/>
        </a:p>
      </dgm:t>
    </dgm:pt>
    <dgm:pt modelId="{ADF71140-F3AB-4824-889C-42794D1E84CC}">
      <dgm:prSet phldrT="[Text]" phldr="0"/>
      <dgm:spPr/>
      <dgm:t>
        <a:bodyPr/>
        <a:lstStyle/>
        <a:p>
          <a:r>
            <a:rPr lang="en-US" b="1" dirty="0"/>
            <a:t>Many people carry cell phones these days.</a:t>
          </a:r>
          <a:endParaRPr lang="en-ID" b="1" dirty="0"/>
        </a:p>
      </dgm:t>
    </dgm:pt>
    <dgm:pt modelId="{F6B0A6E3-4DC1-403E-BB3E-384534F2936F}" type="parTrans" cxnId="{288EC637-D113-4A14-A6AC-2DC43127431B}">
      <dgm:prSet/>
      <dgm:spPr/>
      <dgm:t>
        <a:bodyPr/>
        <a:lstStyle/>
        <a:p>
          <a:endParaRPr lang="en-ID"/>
        </a:p>
      </dgm:t>
    </dgm:pt>
    <dgm:pt modelId="{02F35A09-F9B4-437F-9A09-C7AE3CA41A6A}" type="sibTrans" cxnId="{288EC637-D113-4A14-A6AC-2DC43127431B}">
      <dgm:prSet/>
      <dgm:spPr/>
      <dgm:t>
        <a:bodyPr/>
        <a:lstStyle/>
        <a:p>
          <a:endParaRPr lang="en-ID"/>
        </a:p>
      </dgm:t>
    </dgm:pt>
    <dgm:pt modelId="{A3BDA13B-B04D-4823-97C4-1040E041ACB6}">
      <dgm:prSet phldrT="[Text]" phldr="0"/>
      <dgm:spPr/>
      <dgm:t>
        <a:bodyPr/>
        <a:lstStyle/>
        <a:p>
          <a:r>
            <a:rPr lang="en-US" b="1" dirty="0"/>
            <a:t>Engineering is the best career choice.</a:t>
          </a:r>
          <a:endParaRPr lang="en-ID" b="1" dirty="0"/>
        </a:p>
      </dgm:t>
    </dgm:pt>
    <dgm:pt modelId="{FC62C9E2-E35A-4B16-AE75-E165A701AE57}" type="parTrans" cxnId="{53050626-F76D-410E-968C-4E7078949A2F}">
      <dgm:prSet/>
      <dgm:spPr/>
      <dgm:t>
        <a:bodyPr/>
        <a:lstStyle/>
        <a:p>
          <a:endParaRPr lang="en-ID"/>
        </a:p>
      </dgm:t>
    </dgm:pt>
    <dgm:pt modelId="{28B6B05A-F417-45C0-9E95-0660660E9A7C}" type="sibTrans" cxnId="{53050626-F76D-410E-968C-4E7078949A2F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DBD209F-C8BC-4C38-AE74-CA91CDFF85CE}" type="pres">
      <dgm:prSet presAssocID="{2B5FA691-75D2-4078-9BF4-4613E18447D3}" presName="spacer" presStyleCnt="0"/>
      <dgm:spPr/>
    </dgm:pt>
    <dgm:pt modelId="{5C77649A-2756-4F29-9721-BDCD18039749}" type="pres">
      <dgm:prSet presAssocID="{B0F6EF71-7A61-4B10-904F-EFE5D846460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5519F8-CA1D-40CC-BC13-BD17B51E83AA}" type="pres">
      <dgm:prSet presAssocID="{DBF8C2F1-BB81-427F-A464-0EB85DB65AD6}" presName="spacer" presStyleCnt="0"/>
      <dgm:spPr/>
    </dgm:pt>
    <dgm:pt modelId="{FDA730B2-8EA0-4D89-BC0D-D0708CB50701}" type="pres">
      <dgm:prSet presAssocID="{ADF71140-F3AB-4824-889C-42794D1E84C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7FF94E0-CB83-4A68-B294-0642B75FB7EE}" type="pres">
      <dgm:prSet presAssocID="{02F35A09-F9B4-437F-9A09-C7AE3CA41A6A}" presName="spacer" presStyleCnt="0"/>
      <dgm:spPr/>
    </dgm:pt>
    <dgm:pt modelId="{126CBDC1-90CA-4A0D-8616-E2BF9F04C94C}" type="pres">
      <dgm:prSet presAssocID="{A3BDA13B-B04D-4823-97C4-1040E041ACB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3050626-F76D-410E-968C-4E7078949A2F}" srcId="{5AB7AA31-707D-49D3-8526-C5B022AE2ADE}" destId="{A3BDA13B-B04D-4823-97C4-1040E041ACB6}" srcOrd="3" destOrd="0" parTransId="{FC62C9E2-E35A-4B16-AE75-E165A701AE57}" sibTransId="{28B6B05A-F417-45C0-9E95-0660660E9A7C}"/>
    <dgm:cxn modelId="{C523AF2D-AD9D-4D78-B8A6-BC61FB8A3D19}" srcId="{5AB7AA31-707D-49D3-8526-C5B022AE2ADE}" destId="{B0F6EF71-7A61-4B10-904F-EFE5D8464600}" srcOrd="1" destOrd="0" parTransId="{800F3BD0-1907-4345-8CA3-AFAF252BD69D}" sibTransId="{DBF8C2F1-BB81-427F-A464-0EB85DB65AD6}"/>
    <dgm:cxn modelId="{44D14735-4B0D-466F-B0F4-516DDBA3545D}" type="presOf" srcId="{A3BDA13B-B04D-4823-97C4-1040E041ACB6}" destId="{126CBDC1-90CA-4A0D-8616-E2BF9F04C94C}" srcOrd="0" destOrd="0" presId="urn:microsoft.com/office/officeart/2005/8/layout/vList2"/>
    <dgm:cxn modelId="{288EC637-D113-4A14-A6AC-2DC43127431B}" srcId="{5AB7AA31-707D-49D3-8526-C5B022AE2ADE}" destId="{ADF71140-F3AB-4824-889C-42794D1E84CC}" srcOrd="2" destOrd="0" parTransId="{F6B0A6E3-4DC1-403E-BB3E-384534F2936F}" sibTransId="{02F35A09-F9B4-437F-9A09-C7AE3CA41A6A}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67876984-AB39-49A4-B2AD-C6E01CFFD5A7}" type="presOf" srcId="{B0F6EF71-7A61-4B10-904F-EFE5D8464600}" destId="{5C77649A-2756-4F29-9721-BDCD18039749}" srcOrd="0" destOrd="0" presId="urn:microsoft.com/office/officeart/2005/8/layout/vList2"/>
    <dgm:cxn modelId="{F12FF8F0-4E86-464F-AD02-BD920F5D9811}" type="presOf" srcId="{ADF71140-F3AB-4824-889C-42794D1E84CC}" destId="{FDA730B2-8EA0-4D89-BC0D-D0708CB50701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  <dgm:cxn modelId="{95B44A11-BFB7-4B00-8E03-90C6C11534FD}" type="presParOf" srcId="{AFD80C8A-175C-4FD5-A7F3-2ECD1E5A0E36}" destId="{ADBD209F-C8BC-4C38-AE74-CA91CDFF85CE}" srcOrd="1" destOrd="0" presId="urn:microsoft.com/office/officeart/2005/8/layout/vList2"/>
    <dgm:cxn modelId="{BF4781DB-6CAE-4BF1-90EC-7757D0A5B04E}" type="presParOf" srcId="{AFD80C8A-175C-4FD5-A7F3-2ECD1E5A0E36}" destId="{5C77649A-2756-4F29-9721-BDCD18039749}" srcOrd="2" destOrd="0" presId="urn:microsoft.com/office/officeart/2005/8/layout/vList2"/>
    <dgm:cxn modelId="{5A7BF6B6-A6A0-46BB-9722-56FB5051ACE1}" type="presParOf" srcId="{AFD80C8A-175C-4FD5-A7F3-2ECD1E5A0E36}" destId="{C15519F8-CA1D-40CC-BC13-BD17B51E83AA}" srcOrd="3" destOrd="0" presId="urn:microsoft.com/office/officeart/2005/8/layout/vList2"/>
    <dgm:cxn modelId="{23905FC3-9235-4C18-BAD8-342AC0CEAF67}" type="presParOf" srcId="{AFD80C8A-175C-4FD5-A7F3-2ECD1E5A0E36}" destId="{FDA730B2-8EA0-4D89-BC0D-D0708CB50701}" srcOrd="4" destOrd="0" presId="urn:microsoft.com/office/officeart/2005/8/layout/vList2"/>
    <dgm:cxn modelId="{88C9A314-8BA3-445E-9A96-1AA5C134FEAC}" type="presParOf" srcId="{AFD80C8A-175C-4FD5-A7F3-2ECD1E5A0E36}" destId="{67FF94E0-CB83-4A68-B294-0642B75FB7EE}" srcOrd="5" destOrd="0" presId="urn:microsoft.com/office/officeart/2005/8/layout/vList2"/>
    <dgm:cxn modelId="{41BD2556-AB67-4461-9DCB-CC213B41BE3F}" type="presParOf" srcId="{AFD80C8A-175C-4FD5-A7F3-2ECD1E5A0E36}" destId="{126CBDC1-90CA-4A0D-8616-E2BF9F04C94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US" b="1" dirty="0"/>
            <a:t>TOPIC : Violent Video Games</a:t>
          </a:r>
          <a:endParaRPr lang="en-ID" b="1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A9A55DFB-D83D-4627-AAAB-2320173A55E2}">
      <dgm:prSet phldrT="[Text]" phldr="0"/>
      <dgm:spPr/>
      <dgm:t>
        <a:bodyPr/>
        <a:lstStyle/>
        <a:p>
          <a:r>
            <a:rPr lang="en-US" b="1" dirty="0"/>
            <a:t>Facts : Some violent video games have an ESRB rating of 'M' for Mature.</a:t>
          </a:r>
          <a:endParaRPr lang="en-ID" b="1" dirty="0"/>
        </a:p>
      </dgm:t>
    </dgm:pt>
    <dgm:pt modelId="{4389CAD8-1D47-421A-A6F9-B4BE310CC340}" type="parTrans" cxnId="{954C519D-C7E0-49DC-ADF6-8D14E569F50C}">
      <dgm:prSet/>
      <dgm:spPr/>
      <dgm:t>
        <a:bodyPr/>
        <a:lstStyle/>
        <a:p>
          <a:endParaRPr lang="en-ID"/>
        </a:p>
      </dgm:t>
    </dgm:pt>
    <dgm:pt modelId="{2D8FC45F-7134-4919-A568-AA8A234F798E}" type="sibTrans" cxnId="{954C519D-C7E0-49DC-ADF6-8D14E569F50C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1DFBB9E-0A55-40E9-892D-09382A37269F}" type="pres">
      <dgm:prSet presAssocID="{5B20E025-49D6-4737-BBBE-A8D52A24D4B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6F117E4C-894E-4007-A5A6-16F24E51D677}" type="presOf" srcId="{A9A55DFB-D83D-4627-AAAB-2320173A55E2}" destId="{01DFBB9E-0A55-40E9-892D-09382A37269F}" srcOrd="0" destOrd="0" presId="urn:microsoft.com/office/officeart/2005/8/layout/vList2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954C519D-C7E0-49DC-ADF6-8D14E569F50C}" srcId="{5B20E025-49D6-4737-BBBE-A8D52A24D4B1}" destId="{A9A55DFB-D83D-4627-AAAB-2320173A55E2}" srcOrd="0" destOrd="0" parTransId="{4389CAD8-1D47-421A-A6F9-B4BE310CC340}" sibTransId="{2D8FC45F-7134-4919-A568-AA8A234F798E}"/>
    <dgm:cxn modelId="{E7012329-7B55-451A-B7C1-CB7088900609}" type="presParOf" srcId="{AFD80C8A-175C-4FD5-A7F3-2ECD1E5A0E36}" destId="{500DA39B-2F72-45BB-9F88-9FD383DB77B9}" srcOrd="0" destOrd="0" presId="urn:microsoft.com/office/officeart/2005/8/layout/vList2"/>
    <dgm:cxn modelId="{B302BD3D-F597-4C3E-A1B7-7A7122C0A62D}" type="presParOf" srcId="{AFD80C8A-175C-4FD5-A7F3-2ECD1E5A0E36}" destId="{01DFBB9E-0A55-40E9-892D-09382A37269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ID" dirty="0"/>
            <a:t>Organization of an Opinion Paragraph</a:t>
          </a:r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ID" b="1" dirty="0"/>
            <a:t>Topic Sentence</a:t>
          </a:r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1A4465E5-41C7-4682-9B5B-30BA227D2366}">
      <dgm:prSet phldrT="[Text]" phldr="0"/>
      <dgm:spPr/>
      <dgm:t>
        <a:bodyPr/>
        <a:lstStyle/>
        <a:p>
          <a:r>
            <a:rPr lang="en-ID" b="1" dirty="0"/>
            <a:t>Reasons and Supporting Details</a:t>
          </a:r>
        </a:p>
      </dgm:t>
    </dgm:pt>
    <dgm:pt modelId="{6A429F33-A988-431A-96F3-A14BD60332FC}" type="parTrans" cxnId="{D87502DB-2378-42FD-8A6B-38000CCFF8FE}">
      <dgm:prSet/>
      <dgm:spPr/>
      <dgm:t>
        <a:bodyPr/>
        <a:lstStyle/>
        <a:p>
          <a:endParaRPr lang="en-ID"/>
        </a:p>
      </dgm:t>
    </dgm:pt>
    <dgm:pt modelId="{455F2848-E400-4E20-B61F-05163B68D6B6}" type="sibTrans" cxnId="{D87502DB-2378-42FD-8A6B-38000CCFF8FE}">
      <dgm:prSet/>
      <dgm:spPr/>
      <dgm:t>
        <a:bodyPr/>
        <a:lstStyle/>
        <a:p>
          <a:endParaRPr lang="en-ID"/>
        </a:p>
      </dgm:t>
    </dgm:pt>
    <dgm:pt modelId="{91E17F4B-1CB5-46FD-8889-2524894E0841}">
      <dgm:prSet phldrT="[Text]" phldr="0"/>
      <dgm:spPr/>
      <dgm:t>
        <a:bodyPr/>
        <a:lstStyle/>
        <a:p>
          <a:r>
            <a:rPr lang="en-ID" b="1" dirty="0"/>
            <a:t>Concluding sentence:</a:t>
          </a:r>
        </a:p>
      </dgm:t>
    </dgm:pt>
    <dgm:pt modelId="{EF8828F2-DA6C-4030-B21C-474D20D64057}" type="parTrans" cxnId="{D4A04701-3FE1-4F6C-B40A-BA9B916D9C94}">
      <dgm:prSet/>
      <dgm:spPr/>
      <dgm:t>
        <a:bodyPr/>
        <a:lstStyle/>
        <a:p>
          <a:endParaRPr lang="en-ID"/>
        </a:p>
      </dgm:t>
    </dgm:pt>
    <dgm:pt modelId="{38C2802B-F847-4D8A-AFE5-7A98076ED7B4}" type="sibTrans" cxnId="{D4A04701-3FE1-4F6C-B40A-BA9B916D9C94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3" custLinFactNeighborX="-2601" custLinFactNeighborY="-9382">
        <dgm:presLayoutVars>
          <dgm:chMax val="0"/>
          <dgm:bulletEnabled val="1"/>
        </dgm:presLayoutVars>
      </dgm:prSet>
      <dgm:spPr/>
    </dgm:pt>
    <dgm:pt modelId="{23B34755-437B-47DF-B37E-741DE118D9AA}" type="pres">
      <dgm:prSet presAssocID="{2B5FA691-75D2-4078-9BF4-4613E18447D3}" presName="spacer" presStyleCnt="0"/>
      <dgm:spPr/>
    </dgm:pt>
    <dgm:pt modelId="{AEC2DC42-FE30-4B64-92C5-89F90D14E1D2}" type="pres">
      <dgm:prSet presAssocID="{1A4465E5-41C7-4682-9B5B-30BA227D236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6C7555F-7B20-4260-939C-E21E3543D065}" type="pres">
      <dgm:prSet presAssocID="{455F2848-E400-4E20-B61F-05163B68D6B6}" presName="spacer" presStyleCnt="0"/>
      <dgm:spPr/>
    </dgm:pt>
    <dgm:pt modelId="{B23E1DA9-FDB7-42ED-8997-DC1D963CC2C7}" type="pres">
      <dgm:prSet presAssocID="{91E17F4B-1CB5-46FD-8889-2524894E084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4A04701-3FE1-4F6C-B40A-BA9B916D9C94}" srcId="{5AB7AA31-707D-49D3-8526-C5B022AE2ADE}" destId="{91E17F4B-1CB5-46FD-8889-2524894E0841}" srcOrd="2" destOrd="0" parTransId="{EF8828F2-DA6C-4030-B21C-474D20D64057}" sibTransId="{38C2802B-F847-4D8A-AFE5-7A98076ED7B4}"/>
    <dgm:cxn modelId="{974A5C32-F0F9-4CFC-96B0-781D99731606}" type="presOf" srcId="{91E17F4B-1CB5-46FD-8889-2524894E0841}" destId="{B23E1DA9-FDB7-42ED-8997-DC1D963CC2C7}" srcOrd="0" destOrd="0" presId="urn:microsoft.com/office/officeart/2005/8/layout/vList2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D87502DB-2378-42FD-8A6B-38000CCFF8FE}" srcId="{5AB7AA31-707D-49D3-8526-C5B022AE2ADE}" destId="{1A4465E5-41C7-4682-9B5B-30BA227D2366}" srcOrd="1" destOrd="0" parTransId="{6A429F33-A988-431A-96F3-A14BD60332FC}" sibTransId="{455F2848-E400-4E20-B61F-05163B68D6B6}"/>
    <dgm:cxn modelId="{D1A375FE-077A-45FB-888E-AB2ACD1D303C}" type="presOf" srcId="{1A4465E5-41C7-4682-9B5B-30BA227D2366}" destId="{AEC2DC42-FE30-4B64-92C5-89F90D14E1D2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  <dgm:cxn modelId="{0014D6B3-9D9D-4DCA-92DA-B8F91CB4EDAD}" type="presParOf" srcId="{AFD80C8A-175C-4FD5-A7F3-2ECD1E5A0E36}" destId="{23B34755-437B-47DF-B37E-741DE118D9AA}" srcOrd="1" destOrd="0" presId="urn:microsoft.com/office/officeart/2005/8/layout/vList2"/>
    <dgm:cxn modelId="{43CA96DD-6862-4870-80F8-38046F19C057}" type="presParOf" srcId="{AFD80C8A-175C-4FD5-A7F3-2ECD1E5A0E36}" destId="{AEC2DC42-FE30-4B64-92C5-89F90D14E1D2}" srcOrd="2" destOrd="0" presId="urn:microsoft.com/office/officeart/2005/8/layout/vList2"/>
    <dgm:cxn modelId="{65C8ABB3-E5E5-4272-B476-9E4571DE718E}" type="presParOf" srcId="{AFD80C8A-175C-4FD5-A7F3-2ECD1E5A0E36}" destId="{36C7555F-7B20-4260-939C-E21E3543D065}" srcOrd="3" destOrd="0" presId="urn:microsoft.com/office/officeart/2005/8/layout/vList2"/>
    <dgm:cxn modelId="{B094E03B-5D21-4F42-95FC-D486DAFC8A75}" type="presParOf" srcId="{AFD80C8A-175C-4FD5-A7F3-2ECD1E5A0E36}" destId="{B23E1DA9-FDB7-42ED-8997-DC1D963CC2C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ID" dirty="0"/>
            <a:t>Transition Signals (Reasons)</a:t>
          </a:r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1B4E9813-C18E-4DC0-AFD2-4BF96A366740}">
      <dgm:prSet phldrT="[Text]" phldr="0"/>
      <dgm:spPr/>
      <dgm:t>
        <a:bodyPr/>
        <a:lstStyle/>
        <a:p>
          <a:r>
            <a:rPr lang="en-US" dirty="0"/>
            <a:t>The first (second, third) reason is...
Another reason is...
First (Firstly), / Second (Secondly), / Third (Thirdly), ...
Moreover, / Furthermore, / In addition / ...</a:t>
          </a:r>
          <a:endParaRPr lang="en-ID" dirty="0"/>
        </a:p>
      </dgm:t>
    </dgm:pt>
    <dgm:pt modelId="{863E2074-43D8-4D90-9445-CEA32F9CA249}" type="parTrans" cxnId="{B19C8477-FEC5-4090-B5CE-AF9184EA064E}">
      <dgm:prSet/>
      <dgm:spPr/>
    </dgm:pt>
    <dgm:pt modelId="{419DD7BC-2EC7-4B96-B6B2-601F5F30025C}" type="sibTrans" cxnId="{B19C8477-FEC5-4090-B5CE-AF9184EA064E}">
      <dgm:prSet/>
      <dgm:spPr/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11EA76A-34D6-4FF9-AF7E-534AA318B77E}" type="pres">
      <dgm:prSet presAssocID="{5B20E025-49D6-4737-BBBE-A8D52A24D4B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B19C8477-FEC5-4090-B5CE-AF9184EA064E}" srcId="{5B20E025-49D6-4737-BBBE-A8D52A24D4B1}" destId="{1B4E9813-C18E-4DC0-AFD2-4BF96A366740}" srcOrd="0" destOrd="0" parTransId="{863E2074-43D8-4D90-9445-CEA32F9CA249}" sibTransId="{419DD7BC-2EC7-4B96-B6B2-601F5F30025C}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FDE316CB-8D7B-46B2-917F-D384BA62BBCB}" type="presOf" srcId="{1B4E9813-C18E-4DC0-AFD2-4BF96A366740}" destId="{711EA76A-34D6-4FF9-AF7E-534AA318B77E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  <dgm:cxn modelId="{FED4125F-D387-4D9F-85DE-7AA236F38C79}" type="presParOf" srcId="{AFD80C8A-175C-4FD5-A7F3-2ECD1E5A0E36}" destId="{711EA76A-34D6-4FF9-AF7E-534AA318B77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/>
      <dgm:spPr/>
      <dgm:t>
        <a:bodyPr/>
        <a:lstStyle/>
        <a:p>
          <a:r>
            <a:rPr lang="en-ID" dirty="0"/>
            <a:t>Paragraph Organization/Connectives</a:t>
          </a:r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1B4E9813-C18E-4DC0-AFD2-4BF96A366740}">
      <dgm:prSet phldrT="[Text]" phldr="0"/>
      <dgm:spPr/>
      <dgm:t>
        <a:bodyPr/>
        <a:lstStyle/>
        <a:p>
          <a:r>
            <a:rPr lang="en-US" dirty="0"/>
            <a:t>conversely, first, as a result, secondly, finally
simultaneously, also, for instance, hence, then
additionally, next, nevertheless, on the contrary, otherwise</a:t>
          </a:r>
          <a:endParaRPr lang="en-ID" dirty="0"/>
        </a:p>
      </dgm:t>
    </dgm:pt>
    <dgm:pt modelId="{863E2074-43D8-4D90-9445-CEA32F9CA249}" type="parTrans" cxnId="{B19C8477-FEC5-4090-B5CE-AF9184EA064E}">
      <dgm:prSet/>
      <dgm:spPr/>
    </dgm:pt>
    <dgm:pt modelId="{419DD7BC-2EC7-4B96-B6B2-601F5F30025C}" type="sibTrans" cxnId="{B19C8477-FEC5-4090-B5CE-AF9184EA064E}">
      <dgm:prSet/>
      <dgm:spPr/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11EA76A-34D6-4FF9-AF7E-534AA318B77E}" type="pres">
      <dgm:prSet presAssocID="{5B20E025-49D6-4737-BBBE-A8D52A24D4B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B19C8477-FEC5-4090-B5CE-AF9184EA064E}" srcId="{5B20E025-49D6-4737-BBBE-A8D52A24D4B1}" destId="{1B4E9813-C18E-4DC0-AFD2-4BF96A366740}" srcOrd="0" destOrd="0" parTransId="{863E2074-43D8-4D90-9445-CEA32F9CA249}" sibTransId="{419DD7BC-2EC7-4B96-B6B2-601F5F30025C}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FDE316CB-8D7B-46B2-917F-D384BA62BBCB}" type="presOf" srcId="{1B4E9813-C18E-4DC0-AFD2-4BF96A366740}" destId="{711EA76A-34D6-4FF9-AF7E-534AA318B77E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  <dgm:cxn modelId="{FED4125F-D387-4D9F-85DE-7AA236F38C79}" type="presParOf" srcId="{AFD80C8A-175C-4FD5-A7F3-2ECD1E5A0E36}" destId="{711EA76A-34D6-4FF9-AF7E-534AA318B77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 custT="1"/>
      <dgm:spPr/>
      <dgm:t>
        <a:bodyPr/>
        <a:lstStyle/>
        <a:p>
          <a:r>
            <a:rPr lang="en-ID" sz="6000" b="1" dirty="0"/>
            <a:t>Concluding sentence</a:t>
          </a:r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ADC98212-E58D-4B43-B85C-52039E5CD147}">
      <dgm:prSet phldrT="[Text]" phldr="0" custT="1"/>
      <dgm:spPr/>
      <dgm:t>
        <a:bodyPr/>
        <a:lstStyle/>
        <a:p>
          <a:r>
            <a:rPr lang="en-US" sz="6000" b="1" dirty="0"/>
            <a:t>You summarize the main points or state the topic sentence in different words)</a:t>
          </a:r>
          <a:endParaRPr lang="en-ID" sz="6000" b="1" dirty="0"/>
        </a:p>
      </dgm:t>
    </dgm:pt>
    <dgm:pt modelId="{912A329B-80ED-4442-95BA-777AB57BAAF8}" type="parTrans" cxnId="{B4C9069D-7698-4AC7-9052-5A725DD0F0D3}">
      <dgm:prSet/>
      <dgm:spPr/>
      <dgm:t>
        <a:bodyPr/>
        <a:lstStyle/>
        <a:p>
          <a:endParaRPr lang="en-ID"/>
        </a:p>
      </dgm:t>
    </dgm:pt>
    <dgm:pt modelId="{0C82F5C3-C663-4F7B-8CF2-2A6FDBD952F9}" type="sibTrans" cxnId="{B4C9069D-7698-4AC7-9052-5A725DD0F0D3}">
      <dgm:prSet/>
      <dgm:spPr/>
      <dgm:t>
        <a:bodyPr/>
        <a:lstStyle/>
        <a:p>
          <a:endParaRPr lang="en-ID"/>
        </a:p>
      </dgm:t>
    </dgm:pt>
    <dgm:pt modelId="{14800F4A-D1CC-48AE-B6E3-9852519F10DE}" type="pres">
      <dgm:prSet presAssocID="{5AB7AA31-707D-49D3-8526-C5B022AE2ADE}" presName="linear" presStyleCnt="0">
        <dgm:presLayoutVars>
          <dgm:dir/>
          <dgm:animLvl val="lvl"/>
          <dgm:resizeHandles val="exact"/>
        </dgm:presLayoutVars>
      </dgm:prSet>
      <dgm:spPr/>
    </dgm:pt>
    <dgm:pt modelId="{7CC7B4DF-DBA2-44DA-B544-979AD66FE7E2}" type="pres">
      <dgm:prSet presAssocID="{5B20E025-49D6-4737-BBBE-A8D52A24D4B1}" presName="parentLin" presStyleCnt="0"/>
      <dgm:spPr/>
    </dgm:pt>
    <dgm:pt modelId="{B0DC710A-61A9-4C6B-ADB2-AD997B012C4A}" type="pres">
      <dgm:prSet presAssocID="{5B20E025-49D6-4737-BBBE-A8D52A24D4B1}" presName="parentLeftMargin" presStyleLbl="node1" presStyleIdx="0" presStyleCnt="1"/>
      <dgm:spPr/>
    </dgm:pt>
    <dgm:pt modelId="{D69042BA-E888-4B72-8BFA-9CCF2A16E1AF}" type="pres">
      <dgm:prSet presAssocID="{5B20E025-49D6-4737-BBBE-A8D52A24D4B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109A1DF-C704-4D5E-90C0-E0964E3913EF}" type="pres">
      <dgm:prSet presAssocID="{5B20E025-49D6-4737-BBBE-A8D52A24D4B1}" presName="negativeSpace" presStyleCnt="0"/>
      <dgm:spPr/>
    </dgm:pt>
    <dgm:pt modelId="{8CBFDEA8-38FB-4937-A7FD-35FB0D5317E4}" type="pres">
      <dgm:prSet presAssocID="{5B20E025-49D6-4737-BBBE-A8D52A24D4B1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3BA3B836-93DC-4F64-A976-1BAD730D1D34}" type="presOf" srcId="{5B20E025-49D6-4737-BBBE-A8D52A24D4B1}" destId="{D69042BA-E888-4B72-8BFA-9CCF2A16E1AF}" srcOrd="1" destOrd="0" presId="urn:microsoft.com/office/officeart/2005/8/layout/list1"/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67EA8369-81D2-4191-B1F4-12524A9A854B}" type="presOf" srcId="{5AB7AA31-707D-49D3-8526-C5B022AE2ADE}" destId="{14800F4A-D1CC-48AE-B6E3-9852519F10DE}" srcOrd="0" destOrd="0" presId="urn:microsoft.com/office/officeart/2005/8/layout/list1"/>
    <dgm:cxn modelId="{56E65F6F-AE28-46A4-B66D-09DD59A13DC5}" type="presOf" srcId="{5B20E025-49D6-4737-BBBE-A8D52A24D4B1}" destId="{B0DC710A-61A9-4C6B-ADB2-AD997B012C4A}" srcOrd="0" destOrd="0" presId="urn:microsoft.com/office/officeart/2005/8/layout/list1"/>
    <dgm:cxn modelId="{E4EFAC8B-F944-4945-86C7-CFDA8E4CB597}" type="presOf" srcId="{ADC98212-E58D-4B43-B85C-52039E5CD147}" destId="{8CBFDEA8-38FB-4937-A7FD-35FB0D5317E4}" srcOrd="0" destOrd="0" presId="urn:microsoft.com/office/officeart/2005/8/layout/list1"/>
    <dgm:cxn modelId="{B4C9069D-7698-4AC7-9052-5A725DD0F0D3}" srcId="{5B20E025-49D6-4737-BBBE-A8D52A24D4B1}" destId="{ADC98212-E58D-4B43-B85C-52039E5CD147}" srcOrd="0" destOrd="0" parTransId="{912A329B-80ED-4442-95BA-777AB57BAAF8}" sibTransId="{0C82F5C3-C663-4F7B-8CF2-2A6FDBD952F9}"/>
    <dgm:cxn modelId="{B22C5DC6-81A3-4F78-BA54-F34F1606F045}" type="presParOf" srcId="{14800F4A-D1CC-48AE-B6E3-9852519F10DE}" destId="{7CC7B4DF-DBA2-44DA-B544-979AD66FE7E2}" srcOrd="0" destOrd="0" presId="urn:microsoft.com/office/officeart/2005/8/layout/list1"/>
    <dgm:cxn modelId="{8FEA3442-B66A-4458-B947-D04421A6E80B}" type="presParOf" srcId="{7CC7B4DF-DBA2-44DA-B544-979AD66FE7E2}" destId="{B0DC710A-61A9-4C6B-ADB2-AD997B012C4A}" srcOrd="0" destOrd="0" presId="urn:microsoft.com/office/officeart/2005/8/layout/list1"/>
    <dgm:cxn modelId="{D232C16A-0A00-4844-A122-388545FAC9C6}" type="presParOf" srcId="{7CC7B4DF-DBA2-44DA-B544-979AD66FE7E2}" destId="{D69042BA-E888-4B72-8BFA-9CCF2A16E1AF}" srcOrd="1" destOrd="0" presId="urn:microsoft.com/office/officeart/2005/8/layout/list1"/>
    <dgm:cxn modelId="{20A2F0DA-0B5E-4DD5-81AA-6B0FD7759BE4}" type="presParOf" srcId="{14800F4A-D1CC-48AE-B6E3-9852519F10DE}" destId="{2109A1DF-C704-4D5E-90C0-E0964E3913EF}" srcOrd="1" destOrd="0" presId="urn:microsoft.com/office/officeart/2005/8/layout/list1"/>
    <dgm:cxn modelId="{F3A9E99A-C432-430D-92DE-6B09A02B9CD7}" type="presParOf" srcId="{14800F4A-D1CC-48AE-B6E3-9852519F10DE}" destId="{8CBFDEA8-38FB-4937-A7FD-35FB0D5317E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AB7AA31-707D-49D3-8526-C5B022AE2ADE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5B20E025-49D6-4737-BBBE-A8D52A24D4B1}">
      <dgm:prSet phldrT="[Text]" phldr="0" custT="1"/>
      <dgm:spPr/>
      <dgm:t>
        <a:bodyPr/>
        <a:lstStyle/>
        <a:p>
          <a:r>
            <a:rPr lang="en-US" sz="8800" b="1" dirty="0"/>
            <a:t>Sample Paragraph</a:t>
          </a:r>
          <a:endParaRPr lang="en-ID" sz="8800" b="1" dirty="0"/>
        </a:p>
      </dgm:t>
    </dgm:pt>
    <dgm:pt modelId="{F3F01C28-8BC0-433A-9C7B-73F530DE85A8}" type="parTrans" cxnId="{C349B25B-6057-41AF-AF1A-5011155CB65B}">
      <dgm:prSet/>
      <dgm:spPr/>
      <dgm:t>
        <a:bodyPr/>
        <a:lstStyle/>
        <a:p>
          <a:endParaRPr lang="en-ID"/>
        </a:p>
      </dgm:t>
    </dgm:pt>
    <dgm:pt modelId="{2B5FA691-75D2-4078-9BF4-4613E18447D3}" type="sibTrans" cxnId="{C349B25B-6057-41AF-AF1A-5011155CB65B}">
      <dgm:prSet/>
      <dgm:spPr/>
      <dgm:t>
        <a:bodyPr/>
        <a:lstStyle/>
        <a:p>
          <a:endParaRPr lang="en-ID"/>
        </a:p>
      </dgm:t>
    </dgm:pt>
    <dgm:pt modelId="{AFD80C8A-175C-4FD5-A7F3-2ECD1E5A0E36}" type="pres">
      <dgm:prSet presAssocID="{5AB7AA31-707D-49D3-8526-C5B022AE2ADE}" presName="linear" presStyleCnt="0">
        <dgm:presLayoutVars>
          <dgm:animLvl val="lvl"/>
          <dgm:resizeHandles val="exact"/>
        </dgm:presLayoutVars>
      </dgm:prSet>
      <dgm:spPr/>
    </dgm:pt>
    <dgm:pt modelId="{500DA39B-2F72-45BB-9F88-9FD383DB77B9}" type="pres">
      <dgm:prSet presAssocID="{5B20E025-49D6-4737-BBBE-A8D52A24D4B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349B25B-6057-41AF-AF1A-5011155CB65B}" srcId="{5AB7AA31-707D-49D3-8526-C5B022AE2ADE}" destId="{5B20E025-49D6-4737-BBBE-A8D52A24D4B1}" srcOrd="0" destOrd="0" parTransId="{F3F01C28-8BC0-433A-9C7B-73F530DE85A8}" sibTransId="{2B5FA691-75D2-4078-9BF4-4613E18447D3}"/>
    <dgm:cxn modelId="{16854470-0FCA-4909-898D-80C614F15431}" type="presOf" srcId="{5B20E025-49D6-4737-BBBE-A8D52A24D4B1}" destId="{500DA39B-2F72-45BB-9F88-9FD383DB77B9}" srcOrd="0" destOrd="0" presId="urn:microsoft.com/office/officeart/2005/8/layout/vList2"/>
    <dgm:cxn modelId="{04E26780-6918-4DAF-ABC4-F293C7FFB3A8}" type="presOf" srcId="{5AB7AA31-707D-49D3-8526-C5B022AE2ADE}" destId="{AFD80C8A-175C-4FD5-A7F3-2ECD1E5A0E36}" srcOrd="0" destOrd="0" presId="urn:microsoft.com/office/officeart/2005/8/layout/vList2"/>
    <dgm:cxn modelId="{E7012329-7B55-451A-B7C1-CB7088900609}" type="presParOf" srcId="{AFD80C8A-175C-4FD5-A7F3-2ECD1E5A0E36}" destId="{500DA39B-2F72-45BB-9F88-9FD383DB77B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b="0" dirty="0"/>
            <a:t>In an opinion paragraph, the writer </a:t>
          </a:r>
          <a:r>
            <a:rPr lang="en-US" b="1" dirty="0"/>
            <a:t>expresses</a:t>
          </a:r>
          <a:r>
            <a:rPr lang="en-US" b="0" dirty="0"/>
            <a:t> and </a:t>
          </a:r>
          <a:r>
            <a:rPr lang="en-US" b="1" dirty="0"/>
            <a:t>supports</a:t>
          </a:r>
          <a:r>
            <a:rPr lang="en-US" b="0" dirty="0"/>
            <a:t> an opinion on a particular </a:t>
          </a:r>
          <a:r>
            <a:rPr lang="en-US" b="1" dirty="0"/>
            <a:t>topic</a:t>
          </a:r>
          <a:r>
            <a:rPr lang="en-US" b="0" dirty="0"/>
            <a:t> or </a:t>
          </a:r>
          <a:r>
            <a:rPr lang="en-US" b="1" dirty="0"/>
            <a:t>issue.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pPr algn="just"/>
          <a:r>
            <a:rPr lang="en-US" dirty="0"/>
            <a:t>The writer must give </a:t>
          </a:r>
          <a:r>
            <a:rPr lang="en-US" b="1" dirty="0"/>
            <a:t>reasons</a:t>
          </a:r>
          <a:r>
            <a:rPr lang="en-US" dirty="0"/>
            <a:t> and </a:t>
          </a:r>
          <a:r>
            <a:rPr lang="en-US" b="1" dirty="0"/>
            <a:t>examples </a:t>
          </a:r>
          <a:r>
            <a:rPr lang="en-US" dirty="0"/>
            <a:t>that help </a:t>
          </a:r>
          <a:r>
            <a:rPr lang="en-US" b="1" dirty="0"/>
            <a:t>persuade</a:t>
          </a:r>
          <a:r>
            <a:rPr lang="en-US" dirty="0"/>
            <a:t> the reader </a:t>
          </a:r>
          <a:r>
            <a:rPr lang="en-US" b="1" dirty="0"/>
            <a:t>to agree </a:t>
          </a:r>
          <a:r>
            <a:rPr lang="en-US" dirty="0"/>
            <a:t>with him or her.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F54270B7-7169-43C2-B4A3-D8FBC12E310C}" type="pres">
      <dgm:prSet presAssocID="{2679BA0D-6D69-42DF-BFE8-03BE66DF48AA}" presName="Name0" presStyleCnt="0">
        <dgm:presLayoutVars>
          <dgm:dir/>
          <dgm:resizeHandles val="exact"/>
        </dgm:presLayoutVars>
      </dgm:prSet>
      <dgm:spPr/>
    </dgm:pt>
    <dgm:pt modelId="{EDBA88E2-F498-4615-A01F-53CD86A63A39}" type="pres">
      <dgm:prSet presAssocID="{D010B190-D480-4453-AAD6-3D41C9816033}" presName="node" presStyleLbl="node1" presStyleIdx="0" presStyleCnt="1">
        <dgm:presLayoutVars>
          <dgm:bulletEnabled val="1"/>
        </dgm:presLayoutVars>
      </dgm:prSet>
      <dgm:spPr/>
    </dgm:pt>
  </dgm:ptLst>
  <dgm:cxnLst>
    <dgm:cxn modelId="{04085264-B2C3-4BDE-A5A8-F62FD52D8F3D}" type="presOf" srcId="{D010B190-D480-4453-AAD6-3D41C9816033}" destId="{EDBA88E2-F498-4615-A01F-53CD86A63A39}" srcOrd="0" destOrd="0" presId="urn:microsoft.com/office/officeart/2005/8/layout/process1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EEE9DAD7-864F-4150-9E27-F9C18714753A}" type="presOf" srcId="{2679BA0D-6D69-42DF-BFE8-03BE66DF48AA}" destId="{F54270B7-7169-43C2-B4A3-D8FBC12E310C}" srcOrd="0" destOrd="0" presId="urn:microsoft.com/office/officeart/2005/8/layout/process1"/>
    <dgm:cxn modelId="{1D3C19A8-2D85-45A3-AB6F-851A3C0CF2F0}" type="presParOf" srcId="{F54270B7-7169-43C2-B4A3-D8FBC12E310C}" destId="{EDBA88E2-F498-4615-A01F-53CD86A63A39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How to write an Opinion Paragraph ?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Take a stand on the given topic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7B9333F2-752B-4F80-A62C-ED86514059B1}">
      <dgm:prSet phldrT="[Text]"/>
      <dgm:spPr/>
      <dgm:t>
        <a:bodyPr/>
        <a:lstStyle/>
        <a:p>
          <a:r>
            <a:rPr lang="en-US" b="0" dirty="0"/>
            <a:t>Have an </a:t>
          </a:r>
          <a:r>
            <a:rPr lang="en-US" b="1" dirty="0"/>
            <a:t>opinion</a:t>
          </a:r>
          <a:endParaRPr lang="en-ID" b="0" dirty="0"/>
        </a:p>
      </dgm:t>
    </dgm:pt>
    <dgm:pt modelId="{3FD5EB5D-20F6-4424-8DE2-97FA25AD1276}" type="parTrans" cxnId="{0F9C4E91-52F6-43C8-B544-57E1D143065A}">
      <dgm:prSet/>
      <dgm:spPr/>
      <dgm:t>
        <a:bodyPr/>
        <a:lstStyle/>
        <a:p>
          <a:endParaRPr lang="en-ID"/>
        </a:p>
      </dgm:t>
    </dgm:pt>
    <dgm:pt modelId="{97A7966E-C344-4533-A1B4-EDEFB4C3DCC8}" type="sibTrans" cxnId="{0F9C4E91-52F6-43C8-B544-57E1D143065A}">
      <dgm:prSet/>
      <dgm:spPr/>
      <dgm:t>
        <a:bodyPr/>
        <a:lstStyle/>
        <a:p>
          <a:endParaRPr lang="en-ID"/>
        </a:p>
      </dgm:t>
    </dgm:pt>
    <dgm:pt modelId="{CDDFB4E1-582F-444F-A6E4-2A71B93E24BA}">
      <dgm:prSet phldrT="[Text]"/>
      <dgm:spPr/>
      <dgm:t>
        <a:bodyPr/>
        <a:lstStyle/>
        <a:p>
          <a:r>
            <a:rPr lang="en-US" b="0" dirty="0"/>
            <a:t>Choose either </a:t>
          </a:r>
          <a:r>
            <a:rPr lang="en-US" b="1" dirty="0"/>
            <a:t>agree</a:t>
          </a:r>
          <a:r>
            <a:rPr lang="en-US" b="0" dirty="0"/>
            <a:t>/</a:t>
          </a:r>
          <a:r>
            <a:rPr lang="en-US" b="1" dirty="0"/>
            <a:t>disagree</a:t>
          </a:r>
          <a:endParaRPr lang="en-ID" b="0" dirty="0"/>
        </a:p>
      </dgm:t>
    </dgm:pt>
    <dgm:pt modelId="{DD6BF91B-E04D-4AA6-8D2B-9A00E2906C92}" type="parTrans" cxnId="{8282720B-19FA-477C-993B-7BC7C232490C}">
      <dgm:prSet/>
      <dgm:spPr/>
      <dgm:t>
        <a:bodyPr/>
        <a:lstStyle/>
        <a:p>
          <a:endParaRPr lang="en-ID"/>
        </a:p>
      </dgm:t>
    </dgm:pt>
    <dgm:pt modelId="{8AB62397-2B0E-4FEE-80AC-D20E08B2BBAD}" type="sibTrans" cxnId="{8282720B-19FA-477C-993B-7BC7C232490C}">
      <dgm:prSet/>
      <dgm:spPr/>
      <dgm:t>
        <a:bodyPr/>
        <a:lstStyle/>
        <a:p>
          <a:endParaRPr lang="en-ID"/>
        </a:p>
      </dgm:t>
    </dgm:pt>
    <dgm:pt modelId="{2A764E30-205F-42E6-97EF-5AEECF7D8576}" type="pres">
      <dgm:prSet presAssocID="{57730ADD-D459-4988-B1E8-557A5EA7E87D}" presName="linear" presStyleCnt="0">
        <dgm:presLayoutVars>
          <dgm:dir/>
          <dgm:animLvl val="lvl"/>
          <dgm:resizeHandles val="exact"/>
        </dgm:presLayoutVars>
      </dgm:prSet>
      <dgm:spPr/>
    </dgm:pt>
    <dgm:pt modelId="{506FCB3B-C400-4019-9FAD-C18FC81DF67A}" type="pres">
      <dgm:prSet presAssocID="{124D13BE-4E6D-4FA5-841A-10AB82B59CCE}" presName="parentLin" presStyleCnt="0"/>
      <dgm:spPr/>
    </dgm:pt>
    <dgm:pt modelId="{62087337-5178-4422-AD90-504CAA9071EF}" type="pres">
      <dgm:prSet presAssocID="{124D13BE-4E6D-4FA5-841A-10AB82B59CCE}" presName="parentLeftMargin" presStyleLbl="node1" presStyleIdx="0" presStyleCnt="3"/>
      <dgm:spPr/>
    </dgm:pt>
    <dgm:pt modelId="{6B48B0A2-586A-42CF-A739-88F2993EBE52}" type="pres">
      <dgm:prSet presAssocID="{124D13BE-4E6D-4FA5-841A-10AB82B59C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9A0D9EA-BF86-4FBC-BB6F-92C2226E0F8A}" type="pres">
      <dgm:prSet presAssocID="{124D13BE-4E6D-4FA5-841A-10AB82B59CCE}" presName="negativeSpace" presStyleCnt="0"/>
      <dgm:spPr/>
    </dgm:pt>
    <dgm:pt modelId="{81D26A13-D210-4355-82DB-9E720464D841}" type="pres">
      <dgm:prSet presAssocID="{124D13BE-4E6D-4FA5-841A-10AB82B59CCE}" presName="childText" presStyleLbl="conFgAcc1" presStyleIdx="0" presStyleCnt="3">
        <dgm:presLayoutVars>
          <dgm:bulletEnabled val="1"/>
        </dgm:presLayoutVars>
      </dgm:prSet>
      <dgm:spPr/>
    </dgm:pt>
    <dgm:pt modelId="{8C1DB4B2-1B63-4B26-AAFB-5F96660FC282}" type="pres">
      <dgm:prSet presAssocID="{0EDE6B5B-9A36-4C55-BB72-6D186C63F935}" presName="spaceBetweenRectangles" presStyleCnt="0"/>
      <dgm:spPr/>
    </dgm:pt>
    <dgm:pt modelId="{3A18FB09-DF1D-4E08-8CAE-8841BDACB0E4}" type="pres">
      <dgm:prSet presAssocID="{7B9333F2-752B-4F80-A62C-ED86514059B1}" presName="parentLin" presStyleCnt="0"/>
      <dgm:spPr/>
    </dgm:pt>
    <dgm:pt modelId="{509812DB-EA57-4AB5-A861-E1F5354478CA}" type="pres">
      <dgm:prSet presAssocID="{7B9333F2-752B-4F80-A62C-ED86514059B1}" presName="parentLeftMargin" presStyleLbl="node1" presStyleIdx="0" presStyleCnt="3"/>
      <dgm:spPr/>
    </dgm:pt>
    <dgm:pt modelId="{C0A4ED5C-BE83-4D9C-8E97-0DE95632787B}" type="pres">
      <dgm:prSet presAssocID="{7B9333F2-752B-4F80-A62C-ED86514059B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33C5838-7CB0-48CF-A245-603307FC460E}" type="pres">
      <dgm:prSet presAssocID="{7B9333F2-752B-4F80-A62C-ED86514059B1}" presName="negativeSpace" presStyleCnt="0"/>
      <dgm:spPr/>
    </dgm:pt>
    <dgm:pt modelId="{426FA9F8-D1B6-407A-8A8A-783F0B5AE379}" type="pres">
      <dgm:prSet presAssocID="{7B9333F2-752B-4F80-A62C-ED86514059B1}" presName="childText" presStyleLbl="conFgAcc1" presStyleIdx="1" presStyleCnt="3">
        <dgm:presLayoutVars>
          <dgm:bulletEnabled val="1"/>
        </dgm:presLayoutVars>
      </dgm:prSet>
      <dgm:spPr/>
    </dgm:pt>
    <dgm:pt modelId="{565824BD-2F1A-4BC8-A81D-B4F61FCAE51D}" type="pres">
      <dgm:prSet presAssocID="{97A7966E-C344-4533-A1B4-EDEFB4C3DCC8}" presName="spaceBetweenRectangles" presStyleCnt="0"/>
      <dgm:spPr/>
    </dgm:pt>
    <dgm:pt modelId="{E0242A4C-60AB-4AAC-BD1F-6DFBF2078BDF}" type="pres">
      <dgm:prSet presAssocID="{CDDFB4E1-582F-444F-A6E4-2A71B93E24BA}" presName="parentLin" presStyleCnt="0"/>
      <dgm:spPr/>
    </dgm:pt>
    <dgm:pt modelId="{932DA2D1-F08B-4540-961B-7C2F9F07F48B}" type="pres">
      <dgm:prSet presAssocID="{CDDFB4E1-582F-444F-A6E4-2A71B93E24BA}" presName="parentLeftMargin" presStyleLbl="node1" presStyleIdx="1" presStyleCnt="3"/>
      <dgm:spPr/>
    </dgm:pt>
    <dgm:pt modelId="{B434159F-628B-4050-80C4-3DAB8853083D}" type="pres">
      <dgm:prSet presAssocID="{CDDFB4E1-582F-444F-A6E4-2A71B93E24B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1027F7A-E8AA-4CF1-91EB-CE76C57EDD94}" type="pres">
      <dgm:prSet presAssocID="{CDDFB4E1-582F-444F-A6E4-2A71B93E24BA}" presName="negativeSpace" presStyleCnt="0"/>
      <dgm:spPr/>
    </dgm:pt>
    <dgm:pt modelId="{19682FCD-B7A4-4E15-AB41-44F445A71F1E}" type="pres">
      <dgm:prSet presAssocID="{CDDFB4E1-582F-444F-A6E4-2A71B93E24B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3CF6D08-9269-42C4-B0E0-4BD983457D42}" type="presOf" srcId="{124D13BE-4E6D-4FA5-841A-10AB82B59CCE}" destId="{6B48B0A2-586A-42CF-A739-88F2993EBE52}" srcOrd="1" destOrd="0" presId="urn:microsoft.com/office/officeart/2005/8/layout/list1"/>
    <dgm:cxn modelId="{8282720B-19FA-477C-993B-7BC7C232490C}" srcId="{57730ADD-D459-4988-B1E8-557A5EA7E87D}" destId="{CDDFB4E1-582F-444F-A6E4-2A71B93E24BA}" srcOrd="2" destOrd="0" parTransId="{DD6BF91B-E04D-4AA6-8D2B-9A00E2906C92}" sibTransId="{8AB62397-2B0E-4FEE-80AC-D20E08B2BBAD}"/>
    <dgm:cxn modelId="{BC5BFE23-3CCC-4A75-BDA0-0CE3098A314D}" type="presOf" srcId="{57730ADD-D459-4988-B1E8-557A5EA7E87D}" destId="{2A764E30-205F-42E6-97EF-5AEECF7D8576}" srcOrd="0" destOrd="0" presId="urn:microsoft.com/office/officeart/2005/8/layout/list1"/>
    <dgm:cxn modelId="{4B3A9E5E-59FA-4BAE-B880-25FFC77D6D08}" type="presOf" srcId="{124D13BE-4E6D-4FA5-841A-10AB82B59CCE}" destId="{62087337-5178-4422-AD90-504CAA9071EF}" srcOrd="0" destOrd="0" presId="urn:microsoft.com/office/officeart/2005/8/layout/list1"/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484B27E-13B0-4FE1-985C-74A6AFA9E507}" type="presOf" srcId="{7B9333F2-752B-4F80-A62C-ED86514059B1}" destId="{509812DB-EA57-4AB5-A861-E1F5354478CA}" srcOrd="0" destOrd="0" presId="urn:microsoft.com/office/officeart/2005/8/layout/list1"/>
    <dgm:cxn modelId="{0F9C4E91-52F6-43C8-B544-57E1D143065A}" srcId="{57730ADD-D459-4988-B1E8-557A5EA7E87D}" destId="{7B9333F2-752B-4F80-A62C-ED86514059B1}" srcOrd="1" destOrd="0" parTransId="{3FD5EB5D-20F6-4424-8DE2-97FA25AD1276}" sibTransId="{97A7966E-C344-4533-A1B4-EDEFB4C3DCC8}"/>
    <dgm:cxn modelId="{132BC2A0-F6C4-4A09-A9E0-D25F621C5564}" type="presOf" srcId="{CDDFB4E1-582F-444F-A6E4-2A71B93E24BA}" destId="{932DA2D1-F08B-4540-961B-7C2F9F07F48B}" srcOrd="0" destOrd="0" presId="urn:microsoft.com/office/officeart/2005/8/layout/list1"/>
    <dgm:cxn modelId="{4F8711CB-42A9-433A-8E43-609FB8F948DC}" type="presOf" srcId="{7B9333F2-752B-4F80-A62C-ED86514059B1}" destId="{C0A4ED5C-BE83-4D9C-8E97-0DE95632787B}" srcOrd="1" destOrd="0" presId="urn:microsoft.com/office/officeart/2005/8/layout/list1"/>
    <dgm:cxn modelId="{42CD72E0-8AB2-46A2-B055-22C2938C9611}" type="presOf" srcId="{CDDFB4E1-582F-444F-A6E4-2A71B93E24BA}" destId="{B434159F-628B-4050-80C4-3DAB8853083D}" srcOrd="1" destOrd="0" presId="urn:microsoft.com/office/officeart/2005/8/layout/list1"/>
    <dgm:cxn modelId="{25ACF0FE-41D3-4C6A-9E96-803DC8E51D6F}" type="presParOf" srcId="{2A764E30-205F-42E6-97EF-5AEECF7D8576}" destId="{506FCB3B-C400-4019-9FAD-C18FC81DF67A}" srcOrd="0" destOrd="0" presId="urn:microsoft.com/office/officeart/2005/8/layout/list1"/>
    <dgm:cxn modelId="{7974406D-CDFB-4053-B88B-F074A05ED36C}" type="presParOf" srcId="{506FCB3B-C400-4019-9FAD-C18FC81DF67A}" destId="{62087337-5178-4422-AD90-504CAA9071EF}" srcOrd="0" destOrd="0" presId="urn:microsoft.com/office/officeart/2005/8/layout/list1"/>
    <dgm:cxn modelId="{B44AC8CF-2F29-4FEB-84C6-724A0247F68C}" type="presParOf" srcId="{506FCB3B-C400-4019-9FAD-C18FC81DF67A}" destId="{6B48B0A2-586A-42CF-A739-88F2993EBE52}" srcOrd="1" destOrd="0" presId="urn:microsoft.com/office/officeart/2005/8/layout/list1"/>
    <dgm:cxn modelId="{6B60EBA2-A35D-4F57-B7BB-BC0E13F96186}" type="presParOf" srcId="{2A764E30-205F-42E6-97EF-5AEECF7D8576}" destId="{F9A0D9EA-BF86-4FBC-BB6F-92C2226E0F8A}" srcOrd="1" destOrd="0" presId="urn:microsoft.com/office/officeart/2005/8/layout/list1"/>
    <dgm:cxn modelId="{627734A5-E26F-4B1E-B8EC-284851E5B3BA}" type="presParOf" srcId="{2A764E30-205F-42E6-97EF-5AEECF7D8576}" destId="{81D26A13-D210-4355-82DB-9E720464D841}" srcOrd="2" destOrd="0" presId="urn:microsoft.com/office/officeart/2005/8/layout/list1"/>
    <dgm:cxn modelId="{2FAE5338-02CD-42BE-8150-EA943664D0ED}" type="presParOf" srcId="{2A764E30-205F-42E6-97EF-5AEECF7D8576}" destId="{8C1DB4B2-1B63-4B26-AAFB-5F96660FC282}" srcOrd="3" destOrd="0" presId="urn:microsoft.com/office/officeart/2005/8/layout/list1"/>
    <dgm:cxn modelId="{754CDC47-A03C-436E-AF59-6ED6E788EF22}" type="presParOf" srcId="{2A764E30-205F-42E6-97EF-5AEECF7D8576}" destId="{3A18FB09-DF1D-4E08-8CAE-8841BDACB0E4}" srcOrd="4" destOrd="0" presId="urn:microsoft.com/office/officeart/2005/8/layout/list1"/>
    <dgm:cxn modelId="{0BE4DAE8-4437-43EF-B24D-83956AE168E4}" type="presParOf" srcId="{3A18FB09-DF1D-4E08-8CAE-8841BDACB0E4}" destId="{509812DB-EA57-4AB5-A861-E1F5354478CA}" srcOrd="0" destOrd="0" presId="urn:microsoft.com/office/officeart/2005/8/layout/list1"/>
    <dgm:cxn modelId="{CC2E9F36-5472-43AA-8627-68B73CB2FC7E}" type="presParOf" srcId="{3A18FB09-DF1D-4E08-8CAE-8841BDACB0E4}" destId="{C0A4ED5C-BE83-4D9C-8E97-0DE95632787B}" srcOrd="1" destOrd="0" presId="urn:microsoft.com/office/officeart/2005/8/layout/list1"/>
    <dgm:cxn modelId="{A62FA91E-EB49-44E6-B538-99A474581BA0}" type="presParOf" srcId="{2A764E30-205F-42E6-97EF-5AEECF7D8576}" destId="{133C5838-7CB0-48CF-A245-603307FC460E}" srcOrd="5" destOrd="0" presId="urn:microsoft.com/office/officeart/2005/8/layout/list1"/>
    <dgm:cxn modelId="{520AE163-8F09-4FA6-8A0C-D6B97E395C5B}" type="presParOf" srcId="{2A764E30-205F-42E6-97EF-5AEECF7D8576}" destId="{426FA9F8-D1B6-407A-8A8A-783F0B5AE379}" srcOrd="6" destOrd="0" presId="urn:microsoft.com/office/officeart/2005/8/layout/list1"/>
    <dgm:cxn modelId="{5E4B6B96-3DF5-4876-A200-56AAFE252F02}" type="presParOf" srcId="{2A764E30-205F-42E6-97EF-5AEECF7D8576}" destId="{565824BD-2F1A-4BC8-A81D-B4F61FCAE51D}" srcOrd="7" destOrd="0" presId="urn:microsoft.com/office/officeart/2005/8/layout/list1"/>
    <dgm:cxn modelId="{180FCE39-0FF0-4688-99FA-93D4EEF41F57}" type="presParOf" srcId="{2A764E30-205F-42E6-97EF-5AEECF7D8576}" destId="{E0242A4C-60AB-4AAC-BD1F-6DFBF2078BDF}" srcOrd="8" destOrd="0" presId="urn:microsoft.com/office/officeart/2005/8/layout/list1"/>
    <dgm:cxn modelId="{572FAD3B-9B12-48E4-960D-F2FBC7A28A82}" type="presParOf" srcId="{E0242A4C-60AB-4AAC-BD1F-6DFBF2078BDF}" destId="{932DA2D1-F08B-4540-961B-7C2F9F07F48B}" srcOrd="0" destOrd="0" presId="urn:microsoft.com/office/officeart/2005/8/layout/list1"/>
    <dgm:cxn modelId="{D2B78587-5394-43EC-9154-E6E5C747982F}" type="presParOf" srcId="{E0242A4C-60AB-4AAC-BD1F-6DFBF2078BDF}" destId="{B434159F-628B-4050-80C4-3DAB8853083D}" srcOrd="1" destOrd="0" presId="urn:microsoft.com/office/officeart/2005/8/layout/list1"/>
    <dgm:cxn modelId="{21678A37-22A1-4E98-A5B4-A97AFFDDCA27}" type="presParOf" srcId="{2A764E30-205F-42E6-97EF-5AEECF7D8576}" destId="{D1027F7A-E8AA-4CF1-91EB-CE76C57EDD94}" srcOrd="9" destOrd="0" presId="urn:microsoft.com/office/officeart/2005/8/layout/list1"/>
    <dgm:cxn modelId="{E51F52B9-288F-4461-B345-0BB28F64054A}" type="presParOf" srcId="{2A764E30-205F-42E6-97EF-5AEECF7D8576}" destId="{19682FCD-B7A4-4E15-AB41-44F445A71F1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Choose a Topic and </a:t>
          </a:r>
          <a:r>
            <a:rPr lang="en-US" b="1" dirty="0"/>
            <a:t>Take a Stand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9BA13F3E-4B55-4B10-B31C-D5E24E1F94E1}">
      <dgm:prSet phldrT="[Text]"/>
      <dgm:spPr/>
      <dgm:t>
        <a:bodyPr/>
        <a:lstStyle/>
        <a:p>
          <a:r>
            <a:rPr lang="en-US" b="1" dirty="0"/>
            <a:t>Topic for Debate: Should schools replace textbooks with tablets?</a:t>
          </a:r>
          <a:endParaRPr lang="en-ID" b="1" dirty="0"/>
        </a:p>
      </dgm:t>
    </dgm:pt>
    <dgm:pt modelId="{8FFA6066-811F-4F95-AFB3-A9D4ED80C6EF}" type="parTrans" cxnId="{7E31EC73-2721-4749-A1B0-8C4129E86B28}">
      <dgm:prSet/>
      <dgm:spPr/>
    </dgm:pt>
    <dgm:pt modelId="{8C386103-BD44-4389-926D-0C6466A9EF82}" type="sibTrans" cxnId="{7E31EC73-2721-4749-A1B0-8C4129E86B28}">
      <dgm:prSet/>
      <dgm:spPr/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333E38D-3C6E-4134-B926-94FD69C57D66}" type="pres">
      <dgm:prSet presAssocID="{124D13BE-4E6D-4FA5-841A-10AB82B59CC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E31EC73-2721-4749-A1B0-8C4129E86B28}" srcId="{124D13BE-4E6D-4FA5-841A-10AB82B59CCE}" destId="{9BA13F3E-4B55-4B10-B31C-D5E24E1F94E1}" srcOrd="0" destOrd="0" parTransId="{8FFA6066-811F-4F95-AFB3-A9D4ED80C6EF}" sibTransId="{8C386103-BD44-4389-926D-0C6466A9EF82}"/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20AAB7CA-18D0-48A6-922A-EB47D74E2E0D}" type="presOf" srcId="{9BA13F3E-4B55-4B10-B31C-D5E24E1F94E1}" destId="{4333E38D-3C6E-4134-B926-94FD69C57D66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  <dgm:cxn modelId="{7B1AAC43-959A-4C73-9F4D-576F510EA6B3}" type="presParOf" srcId="{CEEFAFD6-958A-4352-A5DB-3F361B5CEA7F}" destId="{4333E38D-3C6E-4134-B926-94FD69C57D6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These structures are the most direct way to state your position using a subject-verb relationship: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I agree/disagree that... + Subject + Verb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2121530"/>
          <a:ext cx="10591799" cy="15590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What is Expressing Opinion ? </a:t>
          </a:r>
          <a:endParaRPr lang="en-ID" sz="6500" b="1" kern="1200" dirty="0"/>
        </a:p>
      </dsp:txBody>
      <dsp:txXfrm>
        <a:off x="76105" y="2197635"/>
        <a:ext cx="10439589" cy="140681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1608192"/>
          <a:ext cx="10591799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 agree/disagree that... + Subject + Verb</a:t>
          </a:r>
          <a:endParaRPr lang="en-ID" sz="6500" b="1" kern="1200" dirty="0"/>
        </a:p>
      </dsp:txBody>
      <dsp:txXfrm>
        <a:off x="126223" y="1734415"/>
        <a:ext cx="10339353" cy="23332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55776"/>
          <a:ext cx="10591799" cy="27732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000" kern="1200" dirty="0"/>
            <a:t>Using Strong Opinion Expressions</a:t>
          </a:r>
          <a:endParaRPr lang="en-ID" sz="5000" b="1" kern="1200" dirty="0"/>
        </a:p>
      </dsp:txBody>
      <dsp:txXfrm>
        <a:off x="135380" y="191156"/>
        <a:ext cx="10321039" cy="2502505"/>
      </dsp:txXfrm>
    </dsp:sp>
    <dsp:sp modelId="{C1B9A879-3A8B-48CF-AF9C-027BAD2AAE23}">
      <dsp:nvSpPr>
        <dsp:cNvPr id="0" name=""/>
        <dsp:cNvSpPr/>
      </dsp:nvSpPr>
      <dsp:spPr>
        <a:xfrm>
          <a:off x="0" y="2973042"/>
          <a:ext cx="10591799" cy="27732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1" kern="1200" dirty="0"/>
            <a:t>To make your opinion sound more authoritative and formal, start with an expression of belief or conviction.</a:t>
          </a:r>
          <a:endParaRPr lang="en-ID" sz="5000" b="1" kern="1200" dirty="0"/>
        </a:p>
      </dsp:txBody>
      <dsp:txXfrm>
        <a:off x="135380" y="3108422"/>
        <a:ext cx="10321039" cy="250250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21868-77D9-4D9F-9B8E-6D732093313D}">
      <dsp:nvSpPr>
        <dsp:cNvPr id="0" name=""/>
        <dsp:cNvSpPr/>
      </dsp:nvSpPr>
      <dsp:spPr>
        <a:xfrm>
          <a:off x="0" y="0"/>
          <a:ext cx="97663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2F7EF-296C-4661-9C59-E9C31E087344}">
      <dsp:nvSpPr>
        <dsp:cNvPr id="0" name=""/>
        <dsp:cNvSpPr/>
      </dsp:nvSpPr>
      <dsp:spPr>
        <a:xfrm>
          <a:off x="0" y="0"/>
          <a:ext cx="1953260" cy="5968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000" kern="1200" dirty="0"/>
            <a:t>Direct Belief</a:t>
          </a:r>
        </a:p>
      </dsp:txBody>
      <dsp:txXfrm>
        <a:off x="0" y="0"/>
        <a:ext cx="1953260" cy="5968999"/>
      </dsp:txXfrm>
    </dsp:sp>
    <dsp:sp modelId="{C814E84B-E644-4570-B1F2-6B28CB6392E0}">
      <dsp:nvSpPr>
        <dsp:cNvPr id="0" name=""/>
        <dsp:cNvSpPr/>
      </dsp:nvSpPr>
      <dsp:spPr>
        <a:xfrm>
          <a:off x="2099754" y="271053"/>
          <a:ext cx="7666545" cy="5421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 </a:t>
          </a:r>
          <a:r>
            <a:rPr lang="en-US" sz="6500" b="1" kern="1200" dirty="0"/>
            <a:t>believe</a:t>
          </a:r>
          <a:r>
            <a:rPr lang="en-US" sz="6500" kern="1200" dirty="0"/>
            <a:t>/think/feel that...(social media causes harm to mental health)</a:t>
          </a:r>
          <a:endParaRPr lang="en-ID" sz="6500" kern="1200" dirty="0"/>
        </a:p>
      </dsp:txBody>
      <dsp:txXfrm>
        <a:off x="2099754" y="271053"/>
        <a:ext cx="7666545" cy="5421064"/>
      </dsp:txXfrm>
    </dsp:sp>
    <dsp:sp modelId="{DE5D8735-759D-41D7-A936-17A1B45EA46B}">
      <dsp:nvSpPr>
        <dsp:cNvPr id="0" name=""/>
        <dsp:cNvSpPr/>
      </dsp:nvSpPr>
      <dsp:spPr>
        <a:xfrm>
          <a:off x="1953260" y="5692117"/>
          <a:ext cx="7813040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E39AA-A2D1-4DEA-8D33-73B2DDAF1996}">
      <dsp:nvSpPr>
        <dsp:cNvPr id="0" name=""/>
        <dsp:cNvSpPr/>
      </dsp:nvSpPr>
      <dsp:spPr>
        <a:xfrm>
          <a:off x="0" y="0"/>
          <a:ext cx="97663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89234-1602-4F5D-8D32-27BE42E16AD5}">
      <dsp:nvSpPr>
        <dsp:cNvPr id="0" name=""/>
        <dsp:cNvSpPr/>
      </dsp:nvSpPr>
      <dsp:spPr>
        <a:xfrm>
          <a:off x="0" y="0"/>
          <a:ext cx="1953260" cy="5968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100" kern="1200" dirty="0"/>
            <a:t>Formal Conviction</a:t>
          </a:r>
        </a:p>
      </dsp:txBody>
      <dsp:txXfrm>
        <a:off x="0" y="0"/>
        <a:ext cx="1953260" cy="5968999"/>
      </dsp:txXfrm>
    </dsp:sp>
    <dsp:sp modelId="{2AE30DC9-E4AF-4F5D-8C56-B32442C46E34}">
      <dsp:nvSpPr>
        <dsp:cNvPr id="0" name=""/>
        <dsp:cNvSpPr/>
      </dsp:nvSpPr>
      <dsp:spPr>
        <a:xfrm>
          <a:off x="2099754" y="271053"/>
          <a:ext cx="7666545" cy="5421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500" kern="1200" dirty="0"/>
            <a:t>I am </a:t>
          </a:r>
          <a:r>
            <a:rPr lang="en-ID" sz="6500" b="1" kern="1200" dirty="0"/>
            <a:t>convinced that... </a:t>
          </a:r>
          <a:r>
            <a:rPr lang="en-US" sz="6500" kern="1200" dirty="0"/>
            <a:t>(social media causes harm to mental health)</a:t>
          </a:r>
          <a:endParaRPr lang="en-ID" sz="6500" kern="1200" dirty="0"/>
        </a:p>
      </dsp:txBody>
      <dsp:txXfrm>
        <a:off x="2099754" y="271053"/>
        <a:ext cx="7666545" cy="5421064"/>
      </dsp:txXfrm>
    </dsp:sp>
    <dsp:sp modelId="{C2F70785-E533-4578-9136-67091CB4039C}">
      <dsp:nvSpPr>
        <dsp:cNvPr id="0" name=""/>
        <dsp:cNvSpPr/>
      </dsp:nvSpPr>
      <dsp:spPr>
        <a:xfrm>
          <a:off x="1953260" y="5692117"/>
          <a:ext cx="7813040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FCC8EB-F9C8-4214-AE2E-0785AAFEDCEF}">
      <dsp:nvSpPr>
        <dsp:cNvPr id="0" name=""/>
        <dsp:cNvSpPr/>
      </dsp:nvSpPr>
      <dsp:spPr>
        <a:xfrm>
          <a:off x="0" y="0"/>
          <a:ext cx="97663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988295-12F1-4722-A022-0A2A4573E981}">
      <dsp:nvSpPr>
        <dsp:cNvPr id="0" name=""/>
        <dsp:cNvSpPr/>
      </dsp:nvSpPr>
      <dsp:spPr>
        <a:xfrm>
          <a:off x="0" y="0"/>
          <a:ext cx="1953260" cy="5968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500" kern="1200" dirty="0"/>
            <a:t>Qualified Stance</a:t>
          </a:r>
        </a:p>
      </dsp:txBody>
      <dsp:txXfrm>
        <a:off x="0" y="0"/>
        <a:ext cx="1953260" cy="5968999"/>
      </dsp:txXfrm>
    </dsp:sp>
    <dsp:sp modelId="{10D39E13-92D3-45E8-9953-D96EBB45849E}">
      <dsp:nvSpPr>
        <dsp:cNvPr id="0" name=""/>
        <dsp:cNvSpPr/>
      </dsp:nvSpPr>
      <dsp:spPr>
        <a:xfrm>
          <a:off x="2099754" y="271053"/>
          <a:ext cx="7666545" cy="5421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 dirty="0"/>
            <a:t>As far as I am concerned</a:t>
          </a:r>
          <a:r>
            <a:rPr lang="en-US" sz="6500" kern="1200" dirty="0"/>
            <a:t>, ...(social media causes harm to mental health)</a:t>
          </a:r>
          <a:endParaRPr lang="en-ID" sz="6500" kern="1200" dirty="0"/>
        </a:p>
      </dsp:txBody>
      <dsp:txXfrm>
        <a:off x="2099754" y="271053"/>
        <a:ext cx="7666545" cy="5421064"/>
      </dsp:txXfrm>
    </dsp:sp>
    <dsp:sp modelId="{329A8CF1-08E0-4388-B1AF-03CA9A4B5C85}">
      <dsp:nvSpPr>
        <dsp:cNvPr id="0" name=""/>
        <dsp:cNvSpPr/>
      </dsp:nvSpPr>
      <dsp:spPr>
        <a:xfrm>
          <a:off x="1953260" y="5692117"/>
          <a:ext cx="7813040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1691649"/>
          <a:ext cx="9766300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Differentiate between</a:t>
          </a:r>
          <a:r>
            <a:rPr lang="en-US" sz="6500" b="1" kern="1200" dirty="0"/>
            <a:t> FACTS </a:t>
          </a:r>
          <a:r>
            <a:rPr lang="en-US" sz="6500" b="0" kern="1200" dirty="0"/>
            <a:t>and </a:t>
          </a:r>
          <a:r>
            <a:rPr lang="en-US" sz="6500" b="1" kern="1200" dirty="0"/>
            <a:t>OPINIONS</a:t>
          </a:r>
          <a:r>
            <a:rPr lang="en-US" sz="6500" kern="1200" dirty="0"/>
            <a:t> </a:t>
          </a:r>
          <a:endParaRPr lang="en-ID" sz="6500" kern="1200" dirty="0"/>
        </a:p>
      </dsp:txBody>
      <dsp:txXfrm>
        <a:off x="126223" y="1817872"/>
        <a:ext cx="9513854" cy="233325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645845"/>
          <a:ext cx="9766300" cy="22674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/>
            <a:t>A FACT is something that is true</a:t>
          </a:r>
          <a:endParaRPr lang="en-ID" sz="5700" kern="1200" dirty="0"/>
        </a:p>
      </dsp:txBody>
      <dsp:txXfrm>
        <a:off x="110688" y="756533"/>
        <a:ext cx="9544924" cy="2046084"/>
      </dsp:txXfrm>
    </dsp:sp>
    <dsp:sp modelId="{5C77649A-2756-4F29-9721-BDCD18039749}">
      <dsp:nvSpPr>
        <dsp:cNvPr id="0" name=""/>
        <dsp:cNvSpPr/>
      </dsp:nvSpPr>
      <dsp:spPr>
        <a:xfrm>
          <a:off x="0" y="3066579"/>
          <a:ext cx="9766300" cy="22674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b="1" kern="1200" dirty="0"/>
            <a:t>Facts are true statements</a:t>
          </a:r>
          <a:r>
            <a:rPr lang="en-US" sz="5700" kern="1200" dirty="0"/>
            <a:t> that </a:t>
          </a:r>
          <a:r>
            <a:rPr lang="en-US" sz="5700" b="1" kern="1200" dirty="0"/>
            <a:t>no one can disagree with.</a:t>
          </a:r>
          <a:endParaRPr lang="en-ID" sz="5700" b="1" kern="1200" dirty="0"/>
        </a:p>
      </dsp:txBody>
      <dsp:txXfrm>
        <a:off x="110688" y="3177267"/>
        <a:ext cx="9544924" cy="204608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48516"/>
          <a:ext cx="9766300" cy="18670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/>
            <a:t>The earth orbits the sun.</a:t>
          </a:r>
          <a:endParaRPr lang="en-ID" sz="4700" b="1" kern="1200" dirty="0"/>
        </a:p>
      </dsp:txBody>
      <dsp:txXfrm>
        <a:off x="91143" y="139659"/>
        <a:ext cx="9584014" cy="1684796"/>
      </dsp:txXfrm>
    </dsp:sp>
    <dsp:sp modelId="{5C77649A-2756-4F29-9721-BDCD18039749}">
      <dsp:nvSpPr>
        <dsp:cNvPr id="0" name=""/>
        <dsp:cNvSpPr/>
      </dsp:nvSpPr>
      <dsp:spPr>
        <a:xfrm>
          <a:off x="0" y="2050958"/>
          <a:ext cx="9766300" cy="18670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/>
            <a:t>George Washington was the first president of the United States.</a:t>
          </a:r>
          <a:endParaRPr lang="en-ID" sz="4700" b="1" kern="1200" dirty="0"/>
        </a:p>
      </dsp:txBody>
      <dsp:txXfrm>
        <a:off x="91143" y="2142101"/>
        <a:ext cx="9584014" cy="1684796"/>
      </dsp:txXfrm>
    </dsp:sp>
    <dsp:sp modelId="{FDA730B2-8EA0-4D89-BC0D-D0708CB50701}">
      <dsp:nvSpPr>
        <dsp:cNvPr id="0" name=""/>
        <dsp:cNvSpPr/>
      </dsp:nvSpPr>
      <dsp:spPr>
        <a:xfrm>
          <a:off x="0" y="4053401"/>
          <a:ext cx="9766300" cy="18670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/>
            <a:t>There are books in the library.</a:t>
          </a:r>
          <a:endParaRPr lang="en-ID" sz="4700" b="1" kern="1200" dirty="0"/>
        </a:p>
      </dsp:txBody>
      <dsp:txXfrm>
        <a:off x="91143" y="4144544"/>
        <a:ext cx="9584014" cy="1684796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428860"/>
          <a:ext cx="9766300" cy="24663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 dirty="0"/>
            <a:t>An </a:t>
          </a:r>
          <a:r>
            <a:rPr lang="en-US" sz="6200" b="1" kern="1200" dirty="0"/>
            <a:t>OPINION is what </a:t>
          </a:r>
          <a:r>
            <a:rPr lang="en-US" sz="6200" kern="1200" dirty="0"/>
            <a:t>someone </a:t>
          </a:r>
          <a:r>
            <a:rPr lang="en-US" sz="6200" b="1" kern="1200" dirty="0"/>
            <a:t>thinks or believes</a:t>
          </a:r>
          <a:endParaRPr lang="en-ID" sz="6200" b="1" kern="1200" dirty="0"/>
        </a:p>
      </dsp:txBody>
      <dsp:txXfrm>
        <a:off x="120398" y="549258"/>
        <a:ext cx="9525504" cy="2225563"/>
      </dsp:txXfrm>
    </dsp:sp>
    <dsp:sp modelId="{5C77649A-2756-4F29-9721-BDCD18039749}">
      <dsp:nvSpPr>
        <dsp:cNvPr id="0" name=""/>
        <dsp:cNvSpPr/>
      </dsp:nvSpPr>
      <dsp:spPr>
        <a:xfrm>
          <a:off x="0" y="3073780"/>
          <a:ext cx="9766300" cy="24663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b="1" kern="1200" dirty="0"/>
            <a:t>It is your personal feeling or point of view.</a:t>
          </a:r>
          <a:endParaRPr lang="en-ID" sz="6200" b="1" kern="1200" dirty="0"/>
        </a:p>
      </dsp:txBody>
      <dsp:txXfrm>
        <a:off x="120398" y="3194178"/>
        <a:ext cx="9525504" cy="222556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1691649"/>
          <a:ext cx="9766300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 dirty="0"/>
            <a:t>People can disagree with opinions.</a:t>
          </a:r>
          <a:endParaRPr lang="en-ID" sz="6500" b="1" kern="1200" dirty="0"/>
        </a:p>
      </dsp:txBody>
      <dsp:txXfrm>
        <a:off x="126223" y="1817872"/>
        <a:ext cx="9513854" cy="23332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B58A6-F629-4315-B2E2-DA7425DB525F}">
      <dsp:nvSpPr>
        <dsp:cNvPr id="0" name=""/>
        <dsp:cNvSpPr/>
      </dsp:nvSpPr>
      <dsp:spPr>
        <a:xfrm>
          <a:off x="423671" y="1541761"/>
          <a:ext cx="10168127" cy="3177539"/>
        </a:xfrm>
        <a:prstGeom prst="rect">
          <a:avLst/>
        </a:prstGeom>
        <a:solidFill>
          <a:schemeClr val="dk1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2254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An opinion - a thought or belief about something or someone (Cambridge Advanced Learner’s Dictionary)</a:t>
          </a:r>
          <a:endParaRPr lang="en-ID" sz="4800" b="1" kern="1200" dirty="0"/>
        </a:p>
      </dsp:txBody>
      <dsp:txXfrm>
        <a:off x="423671" y="1541761"/>
        <a:ext cx="10168127" cy="3177539"/>
      </dsp:txXfrm>
    </dsp:sp>
    <dsp:sp modelId="{4790961B-15E9-41AA-88AC-251C97C58D58}">
      <dsp:nvSpPr>
        <dsp:cNvPr id="0" name=""/>
        <dsp:cNvSpPr/>
      </dsp:nvSpPr>
      <dsp:spPr>
        <a:xfrm>
          <a:off x="0" y="1082783"/>
          <a:ext cx="2224277" cy="3336416"/>
        </a:xfrm>
        <a:prstGeom prst="rect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7150AD-04DE-4A41-97BB-EE6B2C18BC40}">
      <dsp:nvSpPr>
        <dsp:cNvPr id="0" name=""/>
        <dsp:cNvSpPr/>
      </dsp:nvSpPr>
      <dsp:spPr>
        <a:xfrm>
          <a:off x="1643149" y="2914"/>
          <a:ext cx="6480000" cy="19236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20" tIns="147320" rIns="147320" bIns="14732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b="1" kern="1200" dirty="0"/>
            <a:t>Women should stay at home than work.</a:t>
          </a:r>
          <a:endParaRPr lang="en-ID" sz="5800" b="1" kern="1200" dirty="0"/>
        </a:p>
      </dsp:txBody>
      <dsp:txXfrm>
        <a:off x="1643149" y="2914"/>
        <a:ext cx="6480000" cy="1923603"/>
      </dsp:txXfrm>
    </dsp:sp>
    <dsp:sp modelId="{599299C4-EA7A-4F46-BF4D-F95183A450E7}">
      <dsp:nvSpPr>
        <dsp:cNvPr id="0" name=""/>
        <dsp:cNvSpPr/>
      </dsp:nvSpPr>
      <dsp:spPr>
        <a:xfrm>
          <a:off x="1913149" y="2022698"/>
          <a:ext cx="5940000" cy="19236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20" tIns="147320" rIns="147320" bIns="14732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b="1" kern="1200" dirty="0"/>
            <a:t>Friends should always be honest.</a:t>
          </a:r>
          <a:endParaRPr lang="en-ID" sz="5800" b="1" kern="1200" dirty="0"/>
        </a:p>
      </dsp:txBody>
      <dsp:txXfrm>
        <a:off x="1913149" y="2022698"/>
        <a:ext cx="5940000" cy="1923603"/>
      </dsp:txXfrm>
    </dsp:sp>
    <dsp:sp modelId="{BBA8EDE3-D8E1-4CA7-8F82-507336478811}">
      <dsp:nvSpPr>
        <dsp:cNvPr id="0" name=""/>
        <dsp:cNvSpPr/>
      </dsp:nvSpPr>
      <dsp:spPr>
        <a:xfrm>
          <a:off x="2595140" y="4042481"/>
          <a:ext cx="4576018" cy="19236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20" tIns="147320" rIns="147320" bIns="14732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800" b="1" kern="1200" dirty="0"/>
            <a:t>White lies are dangerous.</a:t>
          </a:r>
        </a:p>
      </dsp:txBody>
      <dsp:txXfrm>
        <a:off x="2595140" y="4042481"/>
        <a:ext cx="4576018" cy="1923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1197324"/>
          <a:ext cx="9766300" cy="35743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Look at the following and decide if the sentence is </a:t>
          </a:r>
          <a:r>
            <a:rPr lang="en-US" sz="6500" b="1" kern="1200" dirty="0"/>
            <a:t>Opinion (O) or a Fact (F):</a:t>
          </a:r>
          <a:endParaRPr lang="en-ID" sz="6500" b="1" kern="1200" dirty="0"/>
        </a:p>
      </dsp:txBody>
      <dsp:txXfrm>
        <a:off x="174485" y="1371809"/>
        <a:ext cx="9417330" cy="322538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52539"/>
          <a:ext cx="9766300" cy="13903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Owls are birds that hunt at night.</a:t>
          </a:r>
          <a:endParaRPr lang="en-ID" sz="3500" b="1" kern="1200" dirty="0"/>
        </a:p>
      </dsp:txBody>
      <dsp:txXfrm>
        <a:off x="67873" y="120412"/>
        <a:ext cx="9630554" cy="1254634"/>
      </dsp:txXfrm>
    </dsp:sp>
    <dsp:sp modelId="{5C77649A-2756-4F29-9721-BDCD18039749}">
      <dsp:nvSpPr>
        <dsp:cNvPr id="0" name=""/>
        <dsp:cNvSpPr/>
      </dsp:nvSpPr>
      <dsp:spPr>
        <a:xfrm>
          <a:off x="0" y="1543719"/>
          <a:ext cx="9766300" cy="13903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Internet use has increased every year since its beginning.</a:t>
          </a:r>
          <a:endParaRPr lang="en-ID" sz="3500" b="1" kern="1200" dirty="0"/>
        </a:p>
      </dsp:txBody>
      <dsp:txXfrm>
        <a:off x="67873" y="1611592"/>
        <a:ext cx="9630554" cy="1254634"/>
      </dsp:txXfrm>
    </dsp:sp>
    <dsp:sp modelId="{FDA730B2-8EA0-4D89-BC0D-D0708CB50701}">
      <dsp:nvSpPr>
        <dsp:cNvPr id="0" name=""/>
        <dsp:cNvSpPr/>
      </dsp:nvSpPr>
      <dsp:spPr>
        <a:xfrm>
          <a:off x="0" y="3034900"/>
          <a:ext cx="9766300" cy="13903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Many people carry cell phones these days.</a:t>
          </a:r>
          <a:endParaRPr lang="en-ID" sz="3500" b="1" kern="1200" dirty="0"/>
        </a:p>
      </dsp:txBody>
      <dsp:txXfrm>
        <a:off x="67873" y="3102773"/>
        <a:ext cx="9630554" cy="1254634"/>
      </dsp:txXfrm>
    </dsp:sp>
    <dsp:sp modelId="{126CBDC1-90CA-4A0D-8616-E2BF9F04C94C}">
      <dsp:nvSpPr>
        <dsp:cNvPr id="0" name=""/>
        <dsp:cNvSpPr/>
      </dsp:nvSpPr>
      <dsp:spPr>
        <a:xfrm>
          <a:off x="0" y="4526080"/>
          <a:ext cx="9766300" cy="13903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Engineering is the best career choice.</a:t>
          </a:r>
          <a:endParaRPr lang="en-ID" sz="3500" b="1" kern="1200" dirty="0"/>
        </a:p>
      </dsp:txBody>
      <dsp:txXfrm>
        <a:off x="67873" y="4593953"/>
        <a:ext cx="9630554" cy="1254634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514337"/>
          <a:ext cx="9766300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 dirty="0"/>
            <a:t>TOPIC : Violent Video Games</a:t>
          </a:r>
          <a:endParaRPr lang="en-ID" sz="6500" b="1" kern="1200" dirty="0"/>
        </a:p>
      </dsp:txBody>
      <dsp:txXfrm>
        <a:off x="126223" y="640560"/>
        <a:ext cx="9513854" cy="2333254"/>
      </dsp:txXfrm>
    </dsp:sp>
    <dsp:sp modelId="{01DFBB9E-0A55-40E9-892D-09382A37269F}">
      <dsp:nvSpPr>
        <dsp:cNvPr id="0" name=""/>
        <dsp:cNvSpPr/>
      </dsp:nvSpPr>
      <dsp:spPr>
        <a:xfrm>
          <a:off x="0" y="3100037"/>
          <a:ext cx="9766300" cy="2354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080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b="1" kern="1200" dirty="0"/>
            <a:t>Facts : Some violent video games have an ESRB rating of 'M' for Mature.</a:t>
          </a:r>
          <a:endParaRPr lang="en-ID" sz="5100" b="1" kern="1200" dirty="0"/>
        </a:p>
      </dsp:txBody>
      <dsp:txXfrm>
        <a:off x="0" y="3100037"/>
        <a:ext cx="9766300" cy="2354625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1691649"/>
          <a:ext cx="9766300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500" kern="1200" dirty="0"/>
            <a:t>Organization of an Opinion Paragraph</a:t>
          </a:r>
        </a:p>
      </dsp:txBody>
      <dsp:txXfrm>
        <a:off x="126223" y="1817872"/>
        <a:ext cx="9513854" cy="2333254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832476"/>
          <a:ext cx="9766300" cy="13191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500" b="1" kern="1200" dirty="0"/>
            <a:t>Topic Sentence</a:t>
          </a:r>
        </a:p>
      </dsp:txBody>
      <dsp:txXfrm>
        <a:off x="64397" y="896873"/>
        <a:ext cx="9637506" cy="1190381"/>
      </dsp:txXfrm>
    </dsp:sp>
    <dsp:sp modelId="{AEC2DC42-FE30-4B64-92C5-89F90D14E1D2}">
      <dsp:nvSpPr>
        <dsp:cNvPr id="0" name=""/>
        <dsp:cNvSpPr/>
      </dsp:nvSpPr>
      <dsp:spPr>
        <a:xfrm>
          <a:off x="0" y="2324912"/>
          <a:ext cx="9766300" cy="13191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500" b="1" kern="1200" dirty="0"/>
            <a:t>Reasons and Supporting Details</a:t>
          </a:r>
        </a:p>
      </dsp:txBody>
      <dsp:txXfrm>
        <a:off x="64397" y="2389309"/>
        <a:ext cx="9637506" cy="1190381"/>
      </dsp:txXfrm>
    </dsp:sp>
    <dsp:sp modelId="{B23E1DA9-FDB7-42ED-8997-DC1D963CC2C7}">
      <dsp:nvSpPr>
        <dsp:cNvPr id="0" name=""/>
        <dsp:cNvSpPr/>
      </dsp:nvSpPr>
      <dsp:spPr>
        <a:xfrm>
          <a:off x="0" y="3802487"/>
          <a:ext cx="9766300" cy="13191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500" b="1" kern="1200" dirty="0"/>
            <a:t>Concluding sentence:</a:t>
          </a:r>
        </a:p>
      </dsp:txBody>
      <dsp:txXfrm>
        <a:off x="64397" y="3866884"/>
        <a:ext cx="9637506" cy="119038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17537"/>
          <a:ext cx="9766300" cy="141511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900" kern="1200" dirty="0"/>
            <a:t>Transition Signals (Reasons)</a:t>
          </a:r>
        </a:p>
      </dsp:txBody>
      <dsp:txXfrm>
        <a:off x="69080" y="86617"/>
        <a:ext cx="9628140" cy="1276954"/>
      </dsp:txXfrm>
    </dsp:sp>
    <dsp:sp modelId="{711EA76A-34D6-4FF9-AF7E-534AA318B77E}">
      <dsp:nvSpPr>
        <dsp:cNvPr id="0" name=""/>
        <dsp:cNvSpPr/>
      </dsp:nvSpPr>
      <dsp:spPr>
        <a:xfrm>
          <a:off x="0" y="1432652"/>
          <a:ext cx="9766300" cy="45188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080" tIns="74930" rIns="419608" bIns="74930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4600" kern="1200" dirty="0"/>
            <a:t>The first (second, third) reason is...
Another reason is...
First (Firstly), / Second (Secondly), / Third (Thirdly), ...
Moreover, / Furthermore, / In addition / ...</a:t>
          </a:r>
          <a:endParaRPr lang="en-ID" sz="4600" kern="1200" dirty="0"/>
        </a:p>
      </dsp:txBody>
      <dsp:txXfrm>
        <a:off x="0" y="1432652"/>
        <a:ext cx="9766300" cy="4518810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10404"/>
          <a:ext cx="9766300" cy="21083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300" kern="1200" dirty="0"/>
            <a:t>Paragraph Organization/Connectives</a:t>
          </a:r>
        </a:p>
      </dsp:txBody>
      <dsp:txXfrm>
        <a:off x="102921" y="113325"/>
        <a:ext cx="9560458" cy="1902498"/>
      </dsp:txXfrm>
    </dsp:sp>
    <dsp:sp modelId="{711EA76A-34D6-4FF9-AF7E-534AA318B77E}">
      <dsp:nvSpPr>
        <dsp:cNvPr id="0" name=""/>
        <dsp:cNvSpPr/>
      </dsp:nvSpPr>
      <dsp:spPr>
        <a:xfrm>
          <a:off x="0" y="2118744"/>
          <a:ext cx="9766300" cy="3839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080" tIns="67310" rIns="376936" bIns="67310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4100" kern="1200" dirty="0"/>
            <a:t>conversely, first, as a result, secondly, finally
simultaneously, also, for instance, hence, then
additionally, next, nevertheless, on the contrary, otherwise</a:t>
          </a:r>
          <a:endParaRPr lang="en-ID" sz="4100" kern="1200" dirty="0"/>
        </a:p>
      </dsp:txBody>
      <dsp:txXfrm>
        <a:off x="0" y="2118744"/>
        <a:ext cx="9766300" cy="383985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FDEA8-38FB-4937-A7FD-35FB0D5317E4}">
      <dsp:nvSpPr>
        <dsp:cNvPr id="0" name=""/>
        <dsp:cNvSpPr/>
      </dsp:nvSpPr>
      <dsp:spPr>
        <a:xfrm>
          <a:off x="0" y="910944"/>
          <a:ext cx="9766300" cy="501795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7973" tIns="1228852" rIns="757973" bIns="426720" numCol="1" spcCol="1270" anchor="t" anchorCtr="0">
          <a:noAutofit/>
        </a:bodyPr>
        <a:lstStyle/>
        <a:p>
          <a:pPr marL="285750" lvl="1" indent="-285750" algn="l" defTabSz="2667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000" b="1" kern="1200" dirty="0"/>
            <a:t>You summarize the main points or state the topic sentence in different words)</a:t>
          </a:r>
          <a:endParaRPr lang="en-ID" sz="6000" b="1" kern="1200" dirty="0"/>
        </a:p>
      </dsp:txBody>
      <dsp:txXfrm>
        <a:off x="0" y="910944"/>
        <a:ext cx="9766300" cy="5017950"/>
      </dsp:txXfrm>
    </dsp:sp>
    <dsp:sp modelId="{D69042BA-E888-4B72-8BFA-9CCF2A16E1AF}">
      <dsp:nvSpPr>
        <dsp:cNvPr id="0" name=""/>
        <dsp:cNvSpPr/>
      </dsp:nvSpPr>
      <dsp:spPr>
        <a:xfrm>
          <a:off x="488315" y="40104"/>
          <a:ext cx="6836410" cy="1741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400" tIns="0" rIns="258400" bIns="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000" b="1" kern="1200" dirty="0"/>
            <a:t>Concluding sentence</a:t>
          </a:r>
        </a:p>
      </dsp:txBody>
      <dsp:txXfrm>
        <a:off x="573337" y="125126"/>
        <a:ext cx="6666366" cy="1571636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DA39B-2F72-45BB-9F88-9FD383DB77B9}">
      <dsp:nvSpPr>
        <dsp:cNvPr id="0" name=""/>
        <dsp:cNvSpPr/>
      </dsp:nvSpPr>
      <dsp:spPr>
        <a:xfrm>
          <a:off x="0" y="1919799"/>
          <a:ext cx="9766300" cy="2129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5280" tIns="335280" rIns="335280" bIns="335280" numCol="1" spcCol="1270" anchor="ctr" anchorCtr="0">
          <a:noAutofit/>
        </a:bodyPr>
        <a:lstStyle/>
        <a:p>
          <a:pPr marL="0" lvl="0" indent="0" algn="l" defTabSz="3911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800" b="1" kern="1200" dirty="0"/>
            <a:t>Sample Paragraph</a:t>
          </a:r>
          <a:endParaRPr lang="en-ID" sz="8800" b="1" kern="1200" dirty="0"/>
        </a:p>
      </dsp:txBody>
      <dsp:txXfrm>
        <a:off x="103949" y="2023748"/>
        <a:ext cx="9558402" cy="19215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581517"/>
          <a:ext cx="10591799" cy="4639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0" kern="1200" dirty="0"/>
            <a:t>In an opinion paragraph, the writer </a:t>
          </a:r>
          <a:r>
            <a:rPr lang="en-US" sz="6500" b="1" kern="1200" dirty="0"/>
            <a:t>expresses</a:t>
          </a:r>
          <a:r>
            <a:rPr lang="en-US" sz="6500" b="0" kern="1200" dirty="0"/>
            <a:t> and </a:t>
          </a:r>
          <a:r>
            <a:rPr lang="en-US" sz="6500" b="1" kern="1200" dirty="0"/>
            <a:t>supports</a:t>
          </a:r>
          <a:r>
            <a:rPr lang="en-US" sz="6500" b="0" kern="1200" dirty="0"/>
            <a:t> an opinion on a particular </a:t>
          </a:r>
          <a:r>
            <a:rPr lang="en-US" sz="6500" b="1" kern="1200" dirty="0"/>
            <a:t>topic</a:t>
          </a:r>
          <a:r>
            <a:rPr lang="en-US" sz="6500" b="0" kern="1200" dirty="0"/>
            <a:t> or </a:t>
          </a:r>
          <a:r>
            <a:rPr lang="en-US" sz="6500" b="1" kern="1200" dirty="0"/>
            <a:t>issue.</a:t>
          </a:r>
          <a:endParaRPr lang="en-ID" sz="6500" b="1" kern="1200" dirty="0"/>
        </a:p>
      </dsp:txBody>
      <dsp:txXfrm>
        <a:off x="226460" y="807977"/>
        <a:ext cx="10138879" cy="41861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BA88E2-F498-4615-A01F-53CD86A63A39}">
      <dsp:nvSpPr>
        <dsp:cNvPr id="0" name=""/>
        <dsp:cNvSpPr/>
      </dsp:nvSpPr>
      <dsp:spPr>
        <a:xfrm>
          <a:off x="0" y="270933"/>
          <a:ext cx="8128000" cy="4876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just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The writer must give </a:t>
          </a:r>
          <a:r>
            <a:rPr lang="en-US" sz="5900" b="1" kern="1200" dirty="0"/>
            <a:t>reasons</a:t>
          </a:r>
          <a:r>
            <a:rPr lang="en-US" sz="5900" kern="1200" dirty="0"/>
            <a:t> and </a:t>
          </a:r>
          <a:r>
            <a:rPr lang="en-US" sz="5900" b="1" kern="1200" dirty="0"/>
            <a:t>examples </a:t>
          </a:r>
          <a:r>
            <a:rPr lang="en-US" sz="5900" kern="1200" dirty="0"/>
            <a:t>that help </a:t>
          </a:r>
          <a:r>
            <a:rPr lang="en-US" sz="5900" b="1" kern="1200" dirty="0"/>
            <a:t>persuade</a:t>
          </a:r>
          <a:r>
            <a:rPr lang="en-US" sz="5900" kern="1200" dirty="0"/>
            <a:t> the reader </a:t>
          </a:r>
          <a:r>
            <a:rPr lang="en-US" sz="5900" b="1" kern="1200" dirty="0"/>
            <a:t>to agree </a:t>
          </a:r>
          <a:r>
            <a:rPr lang="en-US" sz="5900" kern="1200" dirty="0"/>
            <a:t>with him or her.</a:t>
          </a:r>
          <a:endParaRPr lang="en-ID" sz="5900" kern="1200" dirty="0"/>
        </a:p>
      </dsp:txBody>
      <dsp:txXfrm>
        <a:off x="142837" y="413770"/>
        <a:ext cx="7842326" cy="45911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1608192"/>
          <a:ext cx="10591799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How to write an Opinion Paragraph ?</a:t>
          </a:r>
          <a:endParaRPr lang="en-ID" sz="6500" b="1" kern="1200" dirty="0"/>
        </a:p>
      </dsp:txBody>
      <dsp:txXfrm>
        <a:off x="126223" y="1734415"/>
        <a:ext cx="10339353" cy="233325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D26A13-D210-4355-82DB-9E720464D841}">
      <dsp:nvSpPr>
        <dsp:cNvPr id="0" name=""/>
        <dsp:cNvSpPr/>
      </dsp:nvSpPr>
      <dsp:spPr>
        <a:xfrm>
          <a:off x="0" y="776682"/>
          <a:ext cx="10591799" cy="1058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48B0A2-586A-42CF-A739-88F2993EBE52}">
      <dsp:nvSpPr>
        <dsp:cNvPr id="0" name=""/>
        <dsp:cNvSpPr/>
      </dsp:nvSpPr>
      <dsp:spPr>
        <a:xfrm>
          <a:off x="529589" y="156762"/>
          <a:ext cx="7414259" cy="1239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241" tIns="0" rIns="280241" bIns="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Take a stand on the given topic</a:t>
          </a:r>
          <a:endParaRPr lang="en-ID" sz="4200" b="1" kern="1200" dirty="0"/>
        </a:p>
      </dsp:txBody>
      <dsp:txXfrm>
        <a:off x="590113" y="217286"/>
        <a:ext cx="7293211" cy="1118792"/>
      </dsp:txXfrm>
    </dsp:sp>
    <dsp:sp modelId="{426FA9F8-D1B6-407A-8A8A-783F0B5AE379}">
      <dsp:nvSpPr>
        <dsp:cNvPr id="0" name=""/>
        <dsp:cNvSpPr/>
      </dsp:nvSpPr>
      <dsp:spPr>
        <a:xfrm>
          <a:off x="0" y="2681802"/>
          <a:ext cx="10591799" cy="1058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A4ED5C-BE83-4D9C-8E97-0DE95632787B}">
      <dsp:nvSpPr>
        <dsp:cNvPr id="0" name=""/>
        <dsp:cNvSpPr/>
      </dsp:nvSpPr>
      <dsp:spPr>
        <a:xfrm>
          <a:off x="529589" y="2061882"/>
          <a:ext cx="7414259" cy="1239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241" tIns="0" rIns="280241" bIns="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0" kern="1200" dirty="0"/>
            <a:t>Have an </a:t>
          </a:r>
          <a:r>
            <a:rPr lang="en-US" sz="4200" b="1" kern="1200" dirty="0"/>
            <a:t>opinion</a:t>
          </a:r>
          <a:endParaRPr lang="en-ID" sz="4200" b="0" kern="1200" dirty="0"/>
        </a:p>
      </dsp:txBody>
      <dsp:txXfrm>
        <a:off x="590113" y="2122406"/>
        <a:ext cx="7293211" cy="1118792"/>
      </dsp:txXfrm>
    </dsp:sp>
    <dsp:sp modelId="{19682FCD-B7A4-4E15-AB41-44F445A71F1E}">
      <dsp:nvSpPr>
        <dsp:cNvPr id="0" name=""/>
        <dsp:cNvSpPr/>
      </dsp:nvSpPr>
      <dsp:spPr>
        <a:xfrm>
          <a:off x="0" y="4586922"/>
          <a:ext cx="10591799" cy="10584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34159F-628B-4050-80C4-3DAB8853083D}">
      <dsp:nvSpPr>
        <dsp:cNvPr id="0" name=""/>
        <dsp:cNvSpPr/>
      </dsp:nvSpPr>
      <dsp:spPr>
        <a:xfrm>
          <a:off x="529589" y="3967002"/>
          <a:ext cx="7414259" cy="1239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241" tIns="0" rIns="280241" bIns="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0" kern="1200" dirty="0"/>
            <a:t>Choose either </a:t>
          </a:r>
          <a:r>
            <a:rPr lang="en-US" sz="4200" b="1" kern="1200" dirty="0"/>
            <a:t>agree</a:t>
          </a:r>
          <a:r>
            <a:rPr lang="en-US" sz="4200" b="0" kern="1200" dirty="0"/>
            <a:t>/</a:t>
          </a:r>
          <a:r>
            <a:rPr lang="en-US" sz="4200" b="1" kern="1200" dirty="0"/>
            <a:t>disagree</a:t>
          </a:r>
          <a:endParaRPr lang="en-ID" sz="4200" b="0" kern="1200" dirty="0"/>
        </a:p>
      </dsp:txBody>
      <dsp:txXfrm>
        <a:off x="590113" y="4027526"/>
        <a:ext cx="7293211" cy="11187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800892"/>
          <a:ext cx="10591799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Choose a Topic and </a:t>
          </a:r>
          <a:r>
            <a:rPr lang="en-US" sz="6500" b="1" kern="1200" dirty="0"/>
            <a:t>Take a Stand</a:t>
          </a:r>
          <a:endParaRPr lang="en-ID" sz="6500" b="1" kern="1200" dirty="0"/>
        </a:p>
      </dsp:txBody>
      <dsp:txXfrm>
        <a:off x="126223" y="927115"/>
        <a:ext cx="10339353" cy="2333254"/>
      </dsp:txXfrm>
    </dsp:sp>
    <dsp:sp modelId="{4333E38D-3C6E-4134-B926-94FD69C57D66}">
      <dsp:nvSpPr>
        <dsp:cNvPr id="0" name=""/>
        <dsp:cNvSpPr/>
      </dsp:nvSpPr>
      <dsp:spPr>
        <a:xfrm>
          <a:off x="0" y="3386592"/>
          <a:ext cx="10591799" cy="161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290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b="1" kern="1200" dirty="0"/>
            <a:t>Topic for Debate: Should schools replace textbooks with tablets?</a:t>
          </a:r>
          <a:endParaRPr lang="en-ID" sz="5100" b="1" kern="1200" dirty="0"/>
        </a:p>
      </dsp:txBody>
      <dsp:txXfrm>
        <a:off x="0" y="3386592"/>
        <a:ext cx="10591799" cy="16146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581517"/>
          <a:ext cx="10591799" cy="4639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These structures are the most direct way to state your position using a subject-verb relationship:</a:t>
          </a:r>
          <a:endParaRPr lang="en-ID" sz="6500" b="1" kern="1200" dirty="0"/>
        </a:p>
      </dsp:txBody>
      <dsp:txXfrm>
        <a:off x="226460" y="807977"/>
        <a:ext cx="10138879" cy="41861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1608192"/>
          <a:ext cx="10591799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 agree/disagree that... + Subject + Verb</a:t>
          </a:r>
          <a:endParaRPr lang="en-ID" sz="6500" b="1" kern="1200" dirty="0"/>
        </a:p>
      </dsp:txBody>
      <dsp:txXfrm>
        <a:off x="126223" y="1734415"/>
        <a:ext cx="10339353" cy="2333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978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84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540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250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680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02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51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84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565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7DE6118-2437-4B30-8E3C-4D2BE6020583}" type="datetimeFigureOut">
              <a:rPr lang="en-US" smtClean="0"/>
              <a:pPr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158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61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245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7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7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3.sv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sv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7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3.sv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sv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A31EC-E40E-6DEF-1134-ADFA1C9848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Writing an Opinion Paragraph 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D1DDF-1993-FB38-0CFF-2923B16C71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2153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38A57-615C-D648-6E68-A1F93B07B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9712088-ABE4-E6AA-9E3C-EC247D6FC2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7992442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9354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38A57-615C-D648-6E68-A1F93B07B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9712088-ABE4-E6AA-9E3C-EC247D6FC29B}"/>
              </a:ext>
            </a:extLst>
          </p:cNvPr>
          <p:cNvGraphicFramePr/>
          <p:nvPr/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1803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EF3B498-95A1-DD2E-A4FC-D49864A7223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B0427B-4CED-9E63-31F3-7507BD32923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5875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000000"/>
                </a:solidFill>
              </a:rPr>
              <a:t>"Social media does more harm than good to people's mental health."
State your topic statement: I Agree/Disagree that</a:t>
            </a:r>
            <a:endParaRPr lang="en-ID" sz="2400" b="1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AE9D7C-6639-7117-736B-23275BCAB6DC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en-ID" sz="2600">
              <a:solidFill>
                <a:srgbClr val="FFFFFF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FA89B87-A07A-DF5D-D228-DE2B01F0772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Trapezoid 6">
            <a:extLst>
              <a:ext uri="{FF2B5EF4-FFF2-40B4-BE49-F238E27FC236}">
                <a16:creationId xmlns:a16="http://schemas.microsoft.com/office/drawing/2014/main" id="{908EDFFD-2841-93B1-D1E3-D37FF2521150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ID" sz="2200">
              <a:solidFill>
                <a:srgbClr val="19803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AE0F199-6D95-3DAA-200F-5F18AED6C5E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96956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38A57-615C-D648-6E68-A1F93B07B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9712088-ABE4-E6AA-9E3C-EC247D6FC2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3714006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9789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3290F4-4FFB-4E7B-BC8D-2D381C511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183290F4-4FFB-4E7B-BC8D-2D381C511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183290F4-4FFB-4E7B-BC8D-2D381C511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B9A879-3A8B-48CF-AF9C-027BAD2AA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C1B9A879-3A8B-48CF-AF9C-027BAD2AA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C1B9A879-3A8B-48CF-AF9C-027BAD2AA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95673E2-78A5-583D-D01A-99C9F2EA03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5395842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4726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D21868-77D9-4D9F-9B8E-6D73209331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BDD21868-77D9-4D9F-9B8E-6D73209331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BDD21868-77D9-4D9F-9B8E-6D73209331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A2F7EF-296C-4661-9C59-E9C31E0873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dgm id="{72A2F7EF-296C-4661-9C59-E9C31E0873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dgm id="{72A2F7EF-296C-4661-9C59-E9C31E0873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5D8735-759D-41D7-A936-17A1B45EA4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DE5D8735-759D-41D7-A936-17A1B45EA4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DE5D8735-759D-41D7-A936-17A1B45EA4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814E84B-E644-4570-B1F2-6B28CB6392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dgm id="{C814E84B-E644-4570-B1F2-6B28CB6392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dgm id="{C814E84B-E644-4570-B1F2-6B28CB6392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95673E2-78A5-583D-D01A-99C9F2EA03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2807913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4187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6FE39AA-A2D1-4DEA-8D33-73B2DDAF1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B6FE39AA-A2D1-4DEA-8D33-73B2DDAF1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B6FE39AA-A2D1-4DEA-8D33-73B2DDAF1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889234-1602-4F5D-8D32-27BE42E16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dgm id="{F7889234-1602-4F5D-8D32-27BE42E16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dgm id="{F7889234-1602-4F5D-8D32-27BE42E16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F70785-E533-4578-9136-67091CB403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C2F70785-E533-4578-9136-67091CB403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C2F70785-E533-4578-9136-67091CB403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AE30DC9-E4AF-4F5D-8C56-B32442C46E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dgm id="{2AE30DC9-E4AF-4F5D-8C56-B32442C46E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dgm id="{2AE30DC9-E4AF-4F5D-8C56-B32442C46E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95673E2-78A5-583D-D01A-99C9F2EA03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5964127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085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BFCC8EB-F9C8-4214-AE2E-0785AAFEDC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6BFCC8EB-F9C8-4214-AE2E-0785AAFEDC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6BFCC8EB-F9C8-4214-AE2E-0785AAFEDC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B988295-12F1-4722-A022-0A2A4573E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dgm id="{0B988295-12F1-4722-A022-0A2A4573E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dgm id="{0B988295-12F1-4722-A022-0A2A4573E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9A8CF1-08E0-4388-B1AF-03CA9A4B5C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329A8CF1-08E0-4388-B1AF-03CA9A4B5C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329A8CF1-08E0-4388-B1AF-03CA9A4B5C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0D39E13-92D3-45E8-9953-D96EBB4584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dgm id="{10D39E13-92D3-45E8-9953-D96EBB4584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dgm id="{10D39E13-92D3-45E8-9953-D96EBB4584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B6CE1-4A61-908C-39B5-E0B19405B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92FBD54-50DD-2EEA-FB8E-D7C7BEACC7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1776593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0998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EC79-7ECB-EB54-AFF9-BF64DC77E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613DEF5-1CB3-633E-F09E-03C29015F7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9111674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7565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EC79-7ECB-EB54-AFF9-BF64DC77E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613DEF5-1CB3-633E-F09E-03C29015F7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2621092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2797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DA730B2-8EA0-4D89-BC0D-D0708CB507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FDA730B2-8EA0-4D89-BC0D-D0708CB507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FDA730B2-8EA0-4D89-BC0D-D0708CB507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EA8E220-C7A2-B3E3-F57D-D796D7A674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937917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7663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EC79-7ECB-EB54-AFF9-BF64DC77E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613DEF5-1CB3-633E-F09E-03C29015F7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9602360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3616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EC79-7ECB-EB54-AFF9-BF64DC77E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613DEF5-1CB3-633E-F09E-03C29015F7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4487291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7376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EC79-7ECB-EB54-AFF9-BF64DC77E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613DEF5-1CB3-633E-F09E-03C29015F7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256946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3447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F7150AD-04DE-4A41-97BB-EE6B2C18B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BF7150AD-04DE-4A41-97BB-EE6B2C18B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BF7150AD-04DE-4A41-97BB-EE6B2C18B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99299C4-EA7A-4F46-BF4D-F95183A450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599299C4-EA7A-4F46-BF4D-F95183A450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599299C4-EA7A-4F46-BF4D-F95183A450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BA8EDE3-D8E1-4CA7-8F82-507336478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BBA8EDE3-D8E1-4CA7-8F82-507336478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BBA8EDE3-D8E1-4CA7-8F82-507336478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3E2E8-5371-14A9-D132-127BC7803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E7F7C9F-A3F4-209F-BD9F-DCA0211B81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7430696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4022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EC79-7ECB-EB54-AFF9-BF64DC77E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613DEF5-1CB3-633E-F09E-03C29015F7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0466702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9182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5C77649A-2756-4F29-9721-BDCD18039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DA730B2-8EA0-4D89-BC0D-D0708CB507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FDA730B2-8EA0-4D89-BC0D-D0708CB507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FDA730B2-8EA0-4D89-BC0D-D0708CB507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6CBDC1-90CA-4A0D-8616-E2BF9F04C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126CBDC1-90CA-4A0D-8616-E2BF9F04C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126CBDC1-90CA-4A0D-8616-E2BF9F04C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B6CE1-4A61-908C-39B5-E0B19405B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92FBD54-50DD-2EEA-FB8E-D7C7BEACC7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7752060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5520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8A50F84-798F-585D-7369-CA1118BB26D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04B428-93A1-E373-29F9-848C5167F51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5875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>
                <a:solidFill>
                  <a:srgbClr val="000000"/>
                </a:solidFill>
              </a:rPr>
              <a:t>Write your own opinion about the topic.
In my opinion....</a:t>
            </a:r>
            <a:endParaRPr lang="en-ID" sz="4000" b="1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7D1DA2-E8B1-B85E-CBCC-523563D85C92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en-ID" sz="2600">
              <a:solidFill>
                <a:srgbClr val="FFFFFF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BED312-67D8-7518-3FDC-2B24D410142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Trapezoid 6">
            <a:extLst>
              <a:ext uri="{FF2B5EF4-FFF2-40B4-BE49-F238E27FC236}">
                <a16:creationId xmlns:a16="http://schemas.microsoft.com/office/drawing/2014/main" id="{F43647DC-774D-253F-A750-31349A57B901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ID" sz="2200">
              <a:solidFill>
                <a:srgbClr val="19803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8110A14D-FD1D-C6A8-1019-6D72CAB5603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01301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7B2A5-C243-9A41-8747-EDB206944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0D8280C-6ED0-FFDD-E58C-43DA050D9F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6124573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4451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35876-DBC8-2E82-B32D-624877913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D2CE9BF-D7D6-2CC3-4425-F33ED617E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4975330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8269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C2DC42-FE30-4B64-92C5-89F90D14E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AEC2DC42-FE30-4B64-92C5-89F90D14E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AEC2DC42-FE30-4B64-92C5-89F90D14E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23E1DA9-FDB7-42ED-8997-DC1D963CC2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B23E1DA9-FDB7-42ED-8997-DC1D963CC2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B23E1DA9-FDB7-42ED-8997-DC1D963CC2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63A1A-C745-3840-7153-208A1809C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3BB5C77-4C89-CA8F-E3D8-E1CF7C35AA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956410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7246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A8FEB-DAED-4FEE-45F5-7BBC97A40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2A4EB72-58C5-4630-E7D6-261ED15399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8500524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7168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90961B-15E9-41AA-88AC-251C97C58D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4790961B-15E9-41AA-88AC-251C97C58D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4790961B-15E9-41AA-88AC-251C97C58D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4B58A6-F629-4315-B2E2-DA7425DB5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6A4B58A6-F629-4315-B2E2-DA7425DB5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6A4B58A6-F629-4315-B2E2-DA7425DB5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F13252-6C4A-2F4C-C405-FE74254008D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896BCA-E5A8-9B25-3EB0-9B912AB519F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5875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>
                <a:solidFill>
                  <a:srgbClr val="000000"/>
                </a:solidFill>
              </a:rPr>
              <a:t>Continue this paragraph, write your own reason.
I agree that using tablets and laptop computers in class is extremely helpful for students.
The first reason is that..</a:t>
            </a:r>
            <a:endParaRPr lang="en-ID" sz="2400" b="1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049CCA-117E-AAEF-54F1-DC025DACD78B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en-ID" sz="2600">
              <a:solidFill>
                <a:srgbClr val="FFFFFF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EE28329-C664-789E-DC0B-5496CB5A9D5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Trapezoid 6">
            <a:extLst>
              <a:ext uri="{FF2B5EF4-FFF2-40B4-BE49-F238E27FC236}">
                <a16:creationId xmlns:a16="http://schemas.microsoft.com/office/drawing/2014/main" id="{554274A5-3C59-CEE1-F66B-03298C076E93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ID" sz="2200">
              <a:solidFill>
                <a:srgbClr val="19803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A63512C7-0E45-BEC6-4373-6A1715CD6210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49720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63A1A-C745-3840-7153-208A1809C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3BB5C77-4C89-CA8F-E3D8-E1CF7C35AA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2781020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2330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500DA39B-2F72-45BB-9F88-9FD383DB7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1EA76A-34D6-4FF9-AF7E-534AA318B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711EA76A-34D6-4FF9-AF7E-534AA318B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711EA76A-34D6-4FF9-AF7E-534AA318B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3A2C5-BE75-CDE3-06E7-B73E8614F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F9F7214-9455-27BB-1968-AD7FFDBCFB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0958049"/>
              </p:ext>
            </p:extLst>
          </p:nvPr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04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3A2C5-BE75-CDE3-06E7-B73E8614F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F9F7214-9455-27BB-1968-AD7FFDBCFB2B}"/>
              </a:ext>
            </a:extLst>
          </p:cNvPr>
          <p:cNvGraphicFramePr/>
          <p:nvPr/>
        </p:nvGraphicFramePr>
        <p:xfrm>
          <a:off x="1282700" y="215900"/>
          <a:ext cx="9766300" cy="596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1337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FA0C6C-1279-A156-45E4-F7328AD403AF}"/>
              </a:ext>
            </a:extLst>
          </p:cNvPr>
          <p:cNvSpPr txBox="1"/>
          <p:nvPr/>
        </p:nvSpPr>
        <p:spPr>
          <a:xfrm>
            <a:off x="778329" y="0"/>
            <a:ext cx="10635342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Wearing uniforms to school is a necessary part of a good school environment. </a:t>
            </a:r>
            <a:r>
              <a:rPr lang="en-US" sz="3200" b="1" dirty="0"/>
              <a:t>First</a:t>
            </a:r>
            <a:r>
              <a:rPr lang="en-US" sz="3200" dirty="0"/>
              <a:t>, the uniform helps build a sense of community and school spirit among students. It allows students to experience appropriate dress in a professional environment. </a:t>
            </a:r>
            <a:r>
              <a:rPr lang="en-US" sz="3200" b="1" dirty="0"/>
              <a:t>Second</a:t>
            </a:r>
            <a:r>
              <a:rPr lang="en-US" sz="3200" dirty="0"/>
              <a:t>, a school is a place for learning, not a fashion show. Many students seem to feel it is more important to look good, when the real purpose of going to school is to focus on their studies. </a:t>
            </a:r>
            <a:r>
              <a:rPr lang="en-US" sz="3200" b="1" dirty="0"/>
              <a:t>The third reason for wearing the uniform is that it sets an equal standard for everybody</a:t>
            </a:r>
            <a:r>
              <a:rPr lang="en-US" sz="3200" dirty="0"/>
              <a:t>. If it were not for the uniform, school would be more competitive, divisive and biased against those with less money. </a:t>
            </a:r>
            <a:r>
              <a:rPr lang="en-US" sz="3200" b="1" dirty="0"/>
              <a:t>To conclude, </a:t>
            </a:r>
            <a:r>
              <a:rPr lang="en-US" sz="3200" dirty="0"/>
              <a:t>school uniforms are very beneficial for students and create a healthy learning environment.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4204989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FA0C6C-1279-A156-45E4-F7328AD403AF}"/>
              </a:ext>
            </a:extLst>
          </p:cNvPr>
          <p:cNvSpPr txBox="1"/>
          <p:nvPr/>
        </p:nvSpPr>
        <p:spPr>
          <a:xfrm>
            <a:off x="778329" y="0"/>
            <a:ext cx="1063534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I completely agree that lotteries should be banned. Firstly, in my opinion, lotteries are a waste of money. Every time we buy a lottery ticket, we have less money to buy things we need such as food or medicine. In addition, I think playing the lottery is very addictive. When we buy a lottery ticket, but do not win, we may want to buy more and more tickets. Finally, in my point of view, lotteries are not really a good chance to make money. We cannot use our skills or abilities to win the lottery. The only thing we can depend on is luck.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2191384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32949-C4CA-5FAD-B13E-2D32EBC13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299E2AB-D84D-F792-629C-5DDE8D4D13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6371785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0015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2CBF6-85D5-9546-10AC-F5188585D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83677B4-B731-6A7C-5C73-81BEEB708A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116806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9066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EA8E220-C7A2-B3E3-F57D-D796D7A674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9735506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5003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35BC1-8BB3-AA13-7FE6-53A7CE804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5885A90-6B9F-99C5-B3B6-94611FC483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394340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4442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48B0A2-586A-42CF-A739-88F2993EB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6B48B0A2-586A-42CF-A739-88F2993EBE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B48B0A2-586A-42CF-A739-88F2993EB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B48B0A2-586A-42CF-A739-88F2993EB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A4ED5C-BE83-4D9C-8E97-0DE9563278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C0A4ED5C-BE83-4D9C-8E97-0DE9563278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C0A4ED5C-BE83-4D9C-8E97-0DE9563278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C0A4ED5C-BE83-4D9C-8E97-0DE9563278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34159F-628B-4050-80C4-3DAB88530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graphicEl>
                                              <a:dgm id="{B434159F-628B-4050-80C4-3DAB885308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B434159F-628B-4050-80C4-3DAB88530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B434159F-628B-4050-80C4-3DAB88530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D26A13-D210-4355-82DB-9E720464D8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81D26A13-D210-4355-82DB-9E720464D8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81D26A13-D210-4355-82DB-9E720464D8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81D26A13-D210-4355-82DB-9E720464D8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6FA9F8-D1B6-407A-8A8A-783F0B5AE3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graphicEl>
                                              <a:dgm id="{426FA9F8-D1B6-407A-8A8A-783F0B5AE3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426FA9F8-D1B6-407A-8A8A-783F0B5AE3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426FA9F8-D1B6-407A-8A8A-783F0B5AE3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682FCD-B7A4-4E15-AB41-44F445A71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graphicEl>
                                              <a:dgm id="{19682FCD-B7A4-4E15-AB41-44F445A71F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19682FCD-B7A4-4E15-AB41-44F445A71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19682FCD-B7A4-4E15-AB41-44F445A71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48B0A2-586A-42CF-A739-88F2993EB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">
                                            <p:graphicEl>
                                              <a:dgm id="{6B48B0A2-586A-42CF-A739-88F2993EBE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A4ED5C-BE83-4D9C-8E97-0DE9563278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">
                                            <p:graphicEl>
                                              <a:dgm id="{C0A4ED5C-BE83-4D9C-8E97-0DE9563278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34159F-628B-4050-80C4-3DAB88530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">
                                            <p:graphicEl>
                                              <a:dgm id="{B434159F-628B-4050-80C4-3DAB885308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D26A13-D210-4355-82DB-9E720464D8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">
                                            <p:graphicEl>
                                              <a:dgm id="{81D26A13-D210-4355-82DB-9E720464D8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6FA9F8-D1B6-407A-8A8A-783F0B5AE3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">
                                            <p:graphicEl>
                                              <a:dgm id="{426FA9F8-D1B6-407A-8A8A-783F0B5AE3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682FCD-B7A4-4E15-AB41-44F445A71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">
                                            <p:graphicEl>
                                              <a:dgm id="{19682FCD-B7A4-4E15-AB41-44F445A71F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  <p:bldGraphic spid="4" grpId="1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EA8E220-C7A2-B3E3-F57D-D796D7A674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6312659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2799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3290F4-4FFB-4E7B-BC8D-2D381C511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183290F4-4FFB-4E7B-BC8D-2D381C511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183290F4-4FFB-4E7B-BC8D-2D381C511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33E38D-3C6E-4134-B926-94FD69C57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4333E38D-3C6E-4134-B926-94FD69C57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4333E38D-3C6E-4134-B926-94FD69C57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42900-4E26-B916-EA83-411A93DF1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0EF18D3-2AD7-9851-BA5E-C13FCA5365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5086963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4119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8.1.6918"/>
  <p:tag name="SLIDO_PRESENTATION_ID" val="2a61b3cd-0525-402e-9af5-81259a7f8a09"/>
  <p:tag name="SLIDO_EVENT_UUID" val="589ff0e0-ec85-4531-90ea-bbef7835cc91"/>
  <p:tag name="SLIDO_EVENT_SECTION_UUID" val="d700048b-e4f9-42a5-88e0-28dcb3866b1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4NTAzNzd9"/>
  <p:tag name="SLIDO_TYPE" val="SlidoPoll"/>
  <p:tag name="SLIDO_POLL_UUID" val="0df94e15-2ddc-4f1b-9deb-8f421dda12d9"/>
  <p:tag name="SLIDO_TIMELINE" val="W3sicG9sbFF1ZXN0aW9uVXVpZCI6ImIzNDQ0NWE0LTlmZGYtNGUyOC1hM2U3LTFkYmRkMDA4OTdlMyIsInNob3dSZXN1bHRzIjp0cnVlLCJzaG93Q29ycmVjdEFuc3dlcnMiOmZhbHNlLCJ2b3RpbmdMb2NrZWQiOmZhbHNlfV0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4NTIxMzd9"/>
  <p:tag name="SLIDO_TYPE" val="SlidoPoll"/>
  <p:tag name="SLIDO_POLL_UUID" val="9669e243-2209-4e6f-b8a0-00c013017ed9"/>
  <p:tag name="SLIDO_TIMELINE" val="W3sicG9sbFF1ZXN0aW9uVXVpZCI6ImRkNDkwNzYyLWU0YTAtNDI0My05ZWQ1LWZhMzhhM2VmYjgwZCIsInNob3dSZXN1bHRzIjp0cnVlLCJzaG93Q29ycmVjdEFuc3dlcnMiOmZhbHNlLCJ2b3RpbmdMb2NrZWQiOmZhbHNlfV0=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4NTE0MDl9"/>
  <p:tag name="SLIDO_TYPE" val="SlidoPoll"/>
  <p:tag name="SLIDO_POLL_UUID" val="9576d224-5e67-48e5-9eae-07ee1a608acc"/>
  <p:tag name="SLIDO_TIMELINE" val="W3sicG9sbFF1ZXN0aW9uVXVpZCI6ImQ0OTA1YzlkLTE5MTMtNDJjNi05YzQ5LTkzMGQ3MTZmYzhiMSIsInNob3dSZXN1bHRzIjp0cnVlLCJzaG93Q29ycmVjdEFuc3dlcnMiOmZhbHNlLCJ2b3RpbmdMb2NrZWQiOmZhbHNlfV0=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475</TotalTime>
  <Words>893</Words>
  <Application>Microsoft Office PowerPoint</Application>
  <PresentationFormat>Widescreen</PresentationFormat>
  <Paragraphs>63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Calibri</vt:lpstr>
      <vt:lpstr>Calibri Light</vt:lpstr>
      <vt:lpstr>Retrospect</vt:lpstr>
      <vt:lpstr>Writing an Opinion Paragraph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M415DAO - FHD352</dc:creator>
  <cp:lastModifiedBy>KRISTIAWAN INDRIYANTO</cp:lastModifiedBy>
  <cp:revision>394</cp:revision>
  <dcterms:created xsi:type="dcterms:W3CDTF">2025-10-07T08:15:47Z</dcterms:created>
  <dcterms:modified xsi:type="dcterms:W3CDTF">2025-12-17T11:23:31Z</dcterms:modified>
</cp:coreProperties>
</file>