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13A8-3E86-4DAC-BA2A-F82C50049975}" type="datetimeFigureOut">
              <a:rPr lang="id-ID" smtClean="0"/>
              <a:t>02/12/2024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46CB-E46D-4E3D-B763-3069B247464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ASUS\Pictures\Screenshots\Screenshot (190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24623" r="36689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ASUS\Pictures\Screenshots\Screenshot (19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29358" r="36689" b="90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C:\Users\ASUS\Pictures\Screenshots\Screenshot (19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5" t="27780" r="37576" b="90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4B46-7800-AECA-525F-419CEBE5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A89B-ADC7-A540-DCC5-15DA7265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Kepuasan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merupakan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cerminan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kualitas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pelayanan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kesehatan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.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Kepuasan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dirty="0" err="1">
                <a:solidFill>
                  <a:srgbClr val="474747"/>
                </a:solidFill>
                <a:latin typeface="Google Sans"/>
              </a:rPr>
              <a:t>ad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alah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474747"/>
                </a:solidFill>
                <a:effectLst/>
                <a:latin typeface="Google Sans"/>
              </a:rPr>
              <a:t>suatu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tingkat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perasaan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timbul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sebagai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akibat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dari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kinerja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pelayanan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kesehatan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diperoleh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setelah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membandingkannya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dengan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apa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Google Sans"/>
              </a:rPr>
              <a:t>diharapkannya</a:t>
            </a:r>
            <a:r>
              <a:rPr lang="en-ID" b="0" i="0" dirty="0">
                <a:solidFill>
                  <a:srgbClr val="040C28"/>
                </a:solidFill>
                <a:effectLst/>
                <a:latin typeface="Google Sans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57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Faktor-faktor yang mempengaruhi kepuasan pasien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/>
              <a:t>Kualitas Pelayanan</a:t>
            </a:r>
          </a:p>
          <a:p>
            <a:pPr marL="514350" indent="-514350">
              <a:buAutoNum type="arabicPeriod"/>
            </a:pPr>
            <a:r>
              <a:rPr lang="id-ID" dirty="0"/>
              <a:t>Biaya</a:t>
            </a:r>
          </a:p>
          <a:p>
            <a:pPr marL="514350" indent="-514350">
              <a:buAutoNum type="arabicPeriod"/>
            </a:pPr>
            <a:r>
              <a:rPr lang="id-ID" dirty="0"/>
              <a:t>Lokasi</a:t>
            </a:r>
          </a:p>
          <a:p>
            <a:pPr marL="514350" indent="-514350">
              <a:buAutoNum type="arabicPeriod"/>
            </a:pPr>
            <a:r>
              <a:rPr lang="id-ID" dirty="0"/>
              <a:t>Image</a:t>
            </a:r>
          </a:p>
          <a:p>
            <a:pPr marL="514350" indent="-514350">
              <a:buAutoNum type="arabicPeriod"/>
            </a:pPr>
            <a:r>
              <a:rPr lang="id-ID" dirty="0"/>
              <a:t>Fasilitas</a:t>
            </a:r>
          </a:p>
          <a:p>
            <a:pPr marL="514350" indent="-514350">
              <a:buAutoNum type="arabicPeriod"/>
            </a:pPr>
            <a:r>
              <a:rPr lang="id-ID" dirty="0"/>
              <a:t>Desain visual</a:t>
            </a:r>
          </a:p>
          <a:p>
            <a:pPr marL="514350" indent="-514350">
              <a:buAutoNum type="arabicPeriod"/>
            </a:pPr>
            <a:r>
              <a:rPr lang="id-ID" dirty="0"/>
              <a:t>Suasana dan komunikasi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Google Sans</vt:lpstr>
      <vt:lpstr>Office Theme</vt:lpstr>
      <vt:lpstr>PowerPoint Presentation</vt:lpstr>
      <vt:lpstr>PowerPoint Presentation</vt:lpstr>
      <vt:lpstr>PowerPoint Presentation</vt:lpstr>
      <vt:lpstr>Kepuasan Pasien</vt:lpstr>
      <vt:lpstr>Faktor-faktor yang mempengaruhi kepuasan pasien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din rhsa</cp:lastModifiedBy>
  <cp:revision>2</cp:revision>
  <dcterms:created xsi:type="dcterms:W3CDTF">2024-11-20T01:25:10Z</dcterms:created>
  <dcterms:modified xsi:type="dcterms:W3CDTF">2024-12-02T03:30:45Z</dcterms:modified>
</cp:coreProperties>
</file>