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32EA-C12A-B940-224A-9CDB79EC6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(</a:t>
            </a:r>
            <a:r>
              <a:rPr lang="en-US" dirty="0" err="1"/>
              <a:t>pltu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E1C94-D308-53EE-C399-A009D10A64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Adam </a:t>
            </a:r>
            <a:r>
              <a:rPr lang="en-US" dirty="0" err="1"/>
              <a:t>pangestu</a:t>
            </a:r>
            <a:r>
              <a:rPr lang="en-US" dirty="0"/>
              <a:t> </a:t>
            </a:r>
            <a:r>
              <a:rPr lang="en-US" dirty="0" err="1"/>
              <a:t>tarigan</a:t>
            </a:r>
            <a:r>
              <a:rPr lang="en-US" dirty="0"/>
              <a:t>, s.t, m.t</a:t>
            </a:r>
          </a:p>
        </p:txBody>
      </p:sp>
    </p:spTree>
    <p:extLst>
      <p:ext uri="{BB962C8B-B14F-4D97-AF65-F5344CB8AC3E}">
        <p14:creationId xmlns:p14="http://schemas.microsoft.com/office/powerpoint/2010/main" val="2339406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5EE-6C61-56D3-79F6-22A1C85D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97DE-9042-B3D8-5FF3-4A38A4D9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Desalination Plant </a:t>
            </a:r>
          </a:p>
          <a:p>
            <a:pPr marL="0" indent="0" algn="just">
              <a:buNone/>
            </a:pPr>
            <a:r>
              <a:rPr lang="en-US" dirty="0"/>
              <a:t>Desalination Plant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air,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air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air </a:t>
            </a:r>
            <a:r>
              <a:rPr lang="en-US" dirty="0" err="1"/>
              <a:t>tawar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penyulingan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korosif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air </a:t>
            </a:r>
            <a:r>
              <a:rPr lang="en-US" dirty="0" err="1"/>
              <a:t>laut</a:t>
            </a:r>
            <a:r>
              <a:rPr lang="en-US" dirty="0"/>
              <a:t>. Air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desalinasi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air </a:t>
            </a:r>
            <a:r>
              <a:rPr lang="en-US" dirty="0" err="1"/>
              <a:t>pendingin</a:t>
            </a:r>
            <a:r>
              <a:rPr lang="en-US" dirty="0"/>
              <a:t> </a:t>
            </a:r>
            <a:r>
              <a:rPr lang="en-US" dirty="0" err="1"/>
              <a:t>kondensor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5C087-734C-BEC8-BA55-B8A44109F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189" y="664542"/>
            <a:ext cx="2831665" cy="17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0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5EE-6C61-56D3-79F6-22A1C85D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97DE-9042-B3D8-5FF3-4A38A4D9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Demineralizer </a:t>
            </a:r>
          </a:p>
          <a:p>
            <a:pPr marL="0" indent="0" algn="just">
              <a:buNone/>
            </a:pPr>
            <a:r>
              <a:rPr lang="en-US" dirty="0"/>
              <a:t>Demineralizer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mineral di </a:t>
            </a:r>
            <a:r>
              <a:rPr lang="en-US" dirty="0" err="1"/>
              <a:t>dalam</a:t>
            </a:r>
            <a:r>
              <a:rPr lang="en-US" dirty="0"/>
              <a:t> air.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pembangkitan</a:t>
            </a:r>
            <a:r>
              <a:rPr lang="en-US" dirty="0"/>
              <a:t> air </a:t>
            </a:r>
            <a:r>
              <a:rPr lang="en-US" dirty="0" err="1"/>
              <a:t>disyaratkan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mineral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besi</a:t>
            </a:r>
            <a:r>
              <a:rPr lang="en-US" dirty="0"/>
              <a:t> dan </a:t>
            </a:r>
            <a:r>
              <a:rPr lang="en-US" dirty="0" err="1"/>
              <a:t>sebagainya</a:t>
            </a:r>
            <a:r>
              <a:rPr lang="en-US" dirty="0"/>
              <a:t>. Air yang </a:t>
            </a:r>
            <a:r>
              <a:rPr lang="en-US" dirty="0" err="1"/>
              <a:t>mengandung</a:t>
            </a:r>
            <a:r>
              <a:rPr lang="en-US" dirty="0"/>
              <a:t> mineral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konduktivitas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berisiko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kelistrikan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korosi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fluida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7DD4D-E798-C3BC-69C4-F4A5A2418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252" y="804519"/>
            <a:ext cx="2431602" cy="17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5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5EE-6C61-56D3-79F6-22A1C85D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97DE-9042-B3D8-5FF3-4A38A4D9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Chlorination Plant </a:t>
            </a:r>
          </a:p>
          <a:p>
            <a:pPr marL="0" indent="0" algn="just">
              <a:buNone/>
            </a:pPr>
            <a:r>
              <a:rPr lang="en-US" dirty="0"/>
              <a:t>Unit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natrium </a:t>
            </a:r>
            <a:r>
              <a:rPr lang="en-US" dirty="0" err="1"/>
              <a:t>hipochlorit</a:t>
            </a:r>
            <a:r>
              <a:rPr lang="en-US" dirty="0"/>
              <a:t> (</a:t>
            </a:r>
            <a:r>
              <a:rPr lang="en-US" dirty="0" err="1"/>
              <a:t>NaOCl</a:t>
            </a:r>
            <a:r>
              <a:rPr lang="en-US" dirty="0"/>
              <a:t>) yang </a:t>
            </a:r>
            <a:r>
              <a:rPr lang="en-US" dirty="0" err="1"/>
              <a:t>difungsikan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memanipulasi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perkembangbiakan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pipa.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0062E-7567-39D7-B6E4-EC841803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836" y="405879"/>
            <a:ext cx="2958018" cy="20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3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5EE-6C61-56D3-79F6-22A1C85D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97DE-9042-B3D8-5FF3-4A38A4D9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Coal Handling Unit </a:t>
            </a:r>
          </a:p>
          <a:p>
            <a:pPr marL="0" indent="0" algn="just">
              <a:buNone/>
            </a:pPr>
            <a:r>
              <a:rPr lang="en-US" dirty="0"/>
              <a:t>Coal Handling Unit </a:t>
            </a:r>
            <a:r>
              <a:rPr lang="en-US" dirty="0" err="1"/>
              <a:t>atau</a:t>
            </a:r>
            <a:r>
              <a:rPr lang="en-US" dirty="0"/>
              <a:t> unit </a:t>
            </a:r>
            <a:r>
              <a:rPr lang="en-US" dirty="0" err="1"/>
              <a:t>pengolahan</a:t>
            </a:r>
            <a:r>
              <a:rPr lang="en-US" dirty="0"/>
              <a:t> batu bara </a:t>
            </a:r>
            <a:r>
              <a:rPr lang="en-US" dirty="0" err="1"/>
              <a:t>adalah</a:t>
            </a:r>
            <a:r>
              <a:rPr lang="en-US" dirty="0"/>
              <a:t> unit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batu bara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. Unit </a:t>
            </a:r>
            <a:r>
              <a:rPr lang="en-US" dirty="0" err="1"/>
              <a:t>pengolahan</a:t>
            </a:r>
            <a:r>
              <a:rPr lang="en-US" dirty="0"/>
              <a:t> batu bara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kedatangan</a:t>
            </a:r>
            <a:r>
              <a:rPr lang="en-US" dirty="0"/>
              <a:t> batu bara, </a:t>
            </a:r>
            <a:r>
              <a:rPr lang="en-US" dirty="0" err="1"/>
              <a:t>penghancuran</a:t>
            </a:r>
            <a:r>
              <a:rPr lang="en-US" dirty="0"/>
              <a:t> batu bara dan feeding batu bara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boiler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14DEB-CD09-6692-3C38-A6F1A619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800" y="275743"/>
            <a:ext cx="2664054" cy="19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6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5EE-6C61-56D3-79F6-22A1C85D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97DE-9042-B3D8-5FF3-4A38A4D9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Ash Handling Unit </a:t>
            </a:r>
          </a:p>
          <a:p>
            <a:pPr marL="0" indent="0" algn="just">
              <a:buNone/>
            </a:pPr>
            <a:r>
              <a:rPr lang="en-US" dirty="0"/>
              <a:t>Ash Handling Unit </a:t>
            </a:r>
            <a:r>
              <a:rPr lang="en-US" dirty="0" err="1"/>
              <a:t>atau</a:t>
            </a:r>
            <a:r>
              <a:rPr lang="en-US" dirty="0"/>
              <a:t> unit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abu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unit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. </a:t>
            </a:r>
            <a:r>
              <a:rPr lang="en-US" dirty="0" err="1"/>
              <a:t>Didalam</a:t>
            </a:r>
            <a:r>
              <a:rPr lang="en-US" dirty="0"/>
              <a:t> ash handling unit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filter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memfiltrasi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abu</a:t>
            </a:r>
            <a:r>
              <a:rPr lang="en-US" dirty="0"/>
              <a:t>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mencemari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5755D-C20E-B087-B08E-ECB49D131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800" y="313845"/>
            <a:ext cx="2664054" cy="19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3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E7F5-8020-9C4D-3D4B-86EA4E59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39" y="621639"/>
            <a:ext cx="9886981" cy="1786281"/>
          </a:xfrm>
        </p:spPr>
        <p:txBody>
          <a:bodyPr>
            <a:normAutofit fontScale="90000"/>
          </a:bodyPr>
          <a:lstStyle/>
          <a:p>
            <a:r>
              <a:rPr lang="en-US" dirty="0"/>
              <a:t>Orang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buruknya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orang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buku</a:t>
            </a:r>
            <a:br>
              <a:rPr lang="en-US" dirty="0"/>
            </a:br>
            <a:r>
              <a:rPr lang="en-US" dirty="0"/>
              <a:t>				</a:t>
            </a:r>
            <a:r>
              <a:rPr lang="en-US" sz="2200" dirty="0"/>
              <a:t>              		Adam </a:t>
            </a:r>
            <a:r>
              <a:rPr lang="en-US" sz="2200" dirty="0" err="1"/>
              <a:t>pangestu</a:t>
            </a:r>
            <a:r>
              <a:rPr lang="en-US" sz="2200" dirty="0"/>
              <a:t> t, s.t, m.t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B7AE-FE39-1D7A-354E-097A6261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06A5A-5FE6-3CD2-FF38-415FA5968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operasinya</a:t>
            </a:r>
            <a:r>
              <a:rPr lang="en-US" dirty="0"/>
              <a:t> PLTU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batu bara.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AF1E3-D680-4D03-2EDA-01AF3B12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686" y="2897441"/>
            <a:ext cx="3067114" cy="30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1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7AD5-B4F8-7194-AE86-E026F624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26778-62B9-28E4-1710-26A5AEA7E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kinetik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air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 PLTU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Rankine di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operasinya</a:t>
            </a:r>
            <a:r>
              <a:rPr lang="en-US" dirty="0"/>
              <a:t>. </a:t>
            </a:r>
            <a:r>
              <a:rPr lang="en-US" dirty="0" err="1"/>
              <a:t>Siklus</a:t>
            </a:r>
            <a:r>
              <a:rPr lang="en-US" dirty="0"/>
              <a:t> Rankine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termodinamika</a:t>
            </a:r>
            <a:r>
              <a:rPr lang="en-US" dirty="0"/>
              <a:t> yang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. PLTU </a:t>
            </a:r>
            <a:r>
              <a:rPr lang="en-US" dirty="0" err="1"/>
              <a:t>memiliki</a:t>
            </a:r>
            <a:r>
              <a:rPr lang="en-US" dirty="0"/>
              <a:t> 3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operasinya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bertemperatur</a:t>
            </a:r>
            <a:r>
              <a:rPr lang="en-US" dirty="0"/>
              <a:t> dan </a:t>
            </a:r>
            <a:r>
              <a:rPr lang="en-US" dirty="0" err="1"/>
              <a:t>bertekanan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memutar</a:t>
            </a:r>
            <a:r>
              <a:rPr lang="en-US" dirty="0"/>
              <a:t> generator. 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19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17AD5-B4F8-7194-AE86-E026F624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26778-62B9-28E4-1710-26A5AEA7E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PLTU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air </a:t>
            </a:r>
            <a:r>
              <a:rPr lang="en-US" dirty="0" err="1"/>
              <a:t>tertutup</a:t>
            </a:r>
            <a:r>
              <a:rPr lang="en-US" dirty="0"/>
              <a:t> (closed loop).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air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berulang-ulang</a:t>
            </a:r>
            <a:r>
              <a:rPr lang="en-US" dirty="0"/>
              <a:t>.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PLTU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dideskripsikan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457200" indent="-457200" algn="just">
              <a:buAutoNum type="arabicPeriod"/>
            </a:pPr>
            <a:r>
              <a:rPr lang="en-US" dirty="0"/>
              <a:t>Air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boiler. 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dan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memanaskan</a:t>
            </a:r>
            <a:r>
              <a:rPr lang="en-US" dirty="0"/>
              <a:t> air di </a:t>
            </a:r>
            <a:r>
              <a:rPr lang="en-US" dirty="0" err="1"/>
              <a:t>dalam</a:t>
            </a:r>
            <a:r>
              <a:rPr lang="en-US" dirty="0"/>
              <a:t> boiler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.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Uap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oleh boiler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sudu-sudu</a:t>
            </a:r>
            <a:r>
              <a:rPr lang="en-US" dirty="0"/>
              <a:t> </a:t>
            </a:r>
            <a:r>
              <a:rPr lang="en-US" dirty="0" err="1"/>
              <a:t>turbin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memutar</a:t>
            </a:r>
            <a:r>
              <a:rPr lang="en-US" dirty="0"/>
              <a:t> </a:t>
            </a:r>
            <a:r>
              <a:rPr lang="en-US" dirty="0" err="1"/>
              <a:t>turbin</a:t>
            </a:r>
            <a:r>
              <a:rPr lang="en-US" dirty="0"/>
              <a:t>. </a:t>
            </a:r>
            <a:r>
              <a:rPr lang="en-US" dirty="0" err="1"/>
              <a:t>Turbin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poros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generator,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berputarnya</a:t>
            </a:r>
            <a:r>
              <a:rPr lang="en-US" dirty="0"/>
              <a:t> </a:t>
            </a:r>
            <a:r>
              <a:rPr lang="en-US" dirty="0" err="1"/>
              <a:t>turbin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generator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.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Uap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turbin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di </a:t>
            </a:r>
            <a:r>
              <a:rPr lang="en-US" dirty="0" err="1"/>
              <a:t>dinginkan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kondensator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mendinginkan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agar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air. Proses </a:t>
            </a:r>
            <a:r>
              <a:rPr lang="en-US" dirty="0" err="1"/>
              <a:t>kondensasi</a:t>
            </a:r>
            <a:r>
              <a:rPr lang="en-US" dirty="0"/>
              <a:t> </a:t>
            </a:r>
            <a:r>
              <a:rPr lang="en-US" dirty="0" err="1"/>
              <a:t>dibantu</a:t>
            </a:r>
            <a:r>
              <a:rPr lang="en-US" dirty="0"/>
              <a:t> oleh </a:t>
            </a:r>
            <a:r>
              <a:rPr lang="en-US" dirty="0" err="1"/>
              <a:t>aliran</a:t>
            </a:r>
            <a:r>
              <a:rPr lang="en-US" dirty="0"/>
              <a:t> air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cooling tower </a:t>
            </a:r>
            <a:r>
              <a:rPr lang="en-US" dirty="0" err="1"/>
              <a:t>maupun</a:t>
            </a:r>
            <a:r>
              <a:rPr lang="en-US" dirty="0"/>
              <a:t> air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</a:t>
            </a:r>
          </a:p>
          <a:p>
            <a:pPr marL="457200" indent="-457200" algn="just">
              <a:buAutoNum type="arabicPeriod"/>
            </a:pP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air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, air 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sirkulasikan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boiler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air.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0E1CA-6A11-B151-AA19-A9AFEB21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60" y="334579"/>
            <a:ext cx="5405894" cy="257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4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AF4E0-4048-EE15-2081-187CB3F9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PRINSIP KERJA PLTU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2F79-C8B8-340F-8D83-6F2510B64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memanaskan</a:t>
            </a:r>
            <a:r>
              <a:rPr lang="en-US" dirty="0"/>
              <a:t> air di </a:t>
            </a:r>
            <a:r>
              <a:rPr lang="en-US" dirty="0" err="1"/>
              <a:t>dalam</a:t>
            </a:r>
            <a:r>
              <a:rPr lang="en-US" dirty="0"/>
              <a:t> boiler, </a:t>
            </a:r>
            <a:r>
              <a:rPr lang="en-US" dirty="0" err="1"/>
              <a:t>diantaranya</a:t>
            </a:r>
            <a:r>
              <a:rPr lang="en-US" dirty="0"/>
              <a:t>: </a:t>
            </a:r>
          </a:p>
          <a:p>
            <a:pPr marL="457200" indent="-457200">
              <a:buAutoNum type="arabicPeriod"/>
            </a:pPr>
            <a:r>
              <a:rPr lang="en-US" dirty="0"/>
              <a:t>Gas (Liquid Petroleum Gas, Hydrogen, Biogas).</a:t>
            </a:r>
          </a:p>
          <a:p>
            <a:pPr marL="457200" indent="-457200">
              <a:buAutoNum type="arabicPeriod"/>
            </a:pPr>
            <a:r>
              <a:rPr lang="en-US" dirty="0"/>
              <a:t>Biomass.</a:t>
            </a:r>
          </a:p>
          <a:p>
            <a:pPr marL="457200" indent="-457200">
              <a:buAutoNum type="arabicPeriod"/>
            </a:pPr>
            <a:r>
              <a:rPr lang="en-US" dirty="0"/>
              <a:t>Geothermal (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).</a:t>
            </a:r>
          </a:p>
          <a:p>
            <a:pPr marL="457200" indent="-457200">
              <a:buAutoNum type="arabicPeriod"/>
            </a:pPr>
            <a:r>
              <a:rPr lang="en-US" dirty="0" err="1"/>
              <a:t>Nuklir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196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5EE-6C61-56D3-79F6-22A1C85D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97DE-9042-B3D8-5FF3-4A38A4D9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Boiler </a:t>
            </a:r>
          </a:p>
          <a:p>
            <a:pPr marL="0" indent="0" algn="just">
              <a:buNone/>
            </a:pPr>
            <a:r>
              <a:rPr lang="en-US" dirty="0"/>
              <a:t>Boiler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penguap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bejana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.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pembakaran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batu bara. </a:t>
            </a:r>
            <a:r>
              <a:rPr lang="en-US" dirty="0" err="1"/>
              <a:t>Didalam</a:t>
            </a:r>
            <a:r>
              <a:rPr lang="en-US" dirty="0"/>
              <a:t> boiler </a:t>
            </a:r>
            <a:r>
              <a:rPr lang="en-US" dirty="0" err="1"/>
              <a:t>terdapat</a:t>
            </a:r>
            <a:r>
              <a:rPr lang="en-US" dirty="0"/>
              <a:t> dua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air dan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. </a:t>
            </a:r>
            <a:r>
              <a:rPr lang="en-US" dirty="0" err="1"/>
              <a:t>Sistem</a:t>
            </a:r>
            <a:r>
              <a:rPr lang="en-US" dirty="0"/>
              <a:t> air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dua </a:t>
            </a:r>
            <a:r>
              <a:rPr lang="en-US" dirty="0" err="1"/>
              <a:t>katup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air </a:t>
            </a:r>
            <a:r>
              <a:rPr lang="en-US" dirty="0" err="1"/>
              <a:t>masuk</a:t>
            </a:r>
            <a:r>
              <a:rPr lang="en-US" dirty="0"/>
              <a:t> (water-inlet) dan </a:t>
            </a:r>
            <a:r>
              <a:rPr lang="en-US" dirty="0" err="1"/>
              <a:t>uap</a:t>
            </a:r>
            <a:r>
              <a:rPr lang="en-US" dirty="0"/>
              <a:t> air </a:t>
            </a:r>
            <a:r>
              <a:rPr lang="en-US" dirty="0" err="1"/>
              <a:t>keluar</a:t>
            </a:r>
            <a:r>
              <a:rPr lang="en-US" dirty="0"/>
              <a:t> (steam-outlet). </a:t>
            </a:r>
            <a:r>
              <a:rPr lang="en-US" dirty="0" err="1"/>
              <a:t>Sistem</a:t>
            </a:r>
            <a:r>
              <a:rPr lang="en-US" dirty="0"/>
              <a:t> water-inlet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air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steam outlet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air yang </a:t>
            </a:r>
            <a:r>
              <a:rPr lang="en-US" dirty="0" err="1"/>
              <a:t>keluar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264F3-90AE-E2AE-C1BD-B19A4D1B1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492271"/>
            <a:ext cx="3298892" cy="20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5EE-6C61-56D3-79F6-22A1C85D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97DE-9042-B3D8-5FF3-4A38A4D9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Turbin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 err="1"/>
              <a:t>Turbin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PLTU yang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gerak</a:t>
            </a:r>
            <a:r>
              <a:rPr lang="en-US" dirty="0"/>
              <a:t>. </a:t>
            </a:r>
            <a:r>
              <a:rPr lang="en-US" dirty="0" err="1"/>
              <a:t>Uap</a:t>
            </a:r>
            <a:r>
              <a:rPr lang="en-US" dirty="0"/>
              <a:t> air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dipanaskan</a:t>
            </a:r>
            <a:r>
              <a:rPr lang="en-US" dirty="0"/>
              <a:t> oleh boiler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bertekanan</a:t>
            </a:r>
            <a:r>
              <a:rPr lang="en-US" dirty="0"/>
              <a:t>,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yang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turbin</a:t>
            </a:r>
            <a:r>
              <a:rPr lang="en-US" dirty="0"/>
              <a:t>. </a:t>
            </a:r>
            <a:r>
              <a:rPr lang="en-US" dirty="0" err="1"/>
              <a:t>Turbin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baling-baling yang di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air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B3943-84FD-CE61-D08F-89178D38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082" y="487718"/>
            <a:ext cx="3631772" cy="199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25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5EE-6C61-56D3-79F6-22A1C85D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97DE-9042-B3D8-5FF3-4A38A4D9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Kondensor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 err="1"/>
              <a:t>Kondensor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mengkondensasi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uap</a:t>
            </a:r>
            <a:r>
              <a:rPr lang="en-US" dirty="0"/>
              <a:t> air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turbin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disirkulasikan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. </a:t>
            </a:r>
            <a:r>
              <a:rPr lang="en-US" dirty="0" err="1"/>
              <a:t>Kondensor</a:t>
            </a:r>
            <a:r>
              <a:rPr lang="en-US" dirty="0"/>
              <a:t> </a:t>
            </a:r>
            <a:r>
              <a:rPr lang="en-US" dirty="0" err="1"/>
              <a:t>dibantu</a:t>
            </a:r>
            <a:r>
              <a:rPr lang="en-US" dirty="0"/>
              <a:t> oleh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pendingin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kerjanya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air, gas </a:t>
            </a:r>
            <a:r>
              <a:rPr lang="en-US" dirty="0" err="1"/>
              <a:t>hidrogen</a:t>
            </a:r>
            <a:r>
              <a:rPr lang="en-US" dirty="0"/>
              <a:t>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80588-38B2-F15C-02CF-0F6FA5FC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457065"/>
            <a:ext cx="3993654" cy="21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B5EE-6C61-56D3-79F6-22A1C85D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Bagian –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pltu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97DE-9042-B3D8-5FF3-4A38A4D9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Generator </a:t>
            </a:r>
          </a:p>
          <a:p>
            <a:pPr marL="0" indent="0" algn="just">
              <a:buNone/>
            </a:pPr>
            <a:r>
              <a:rPr lang="en-US" dirty="0"/>
              <a:t>Generator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. Generator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pembangkit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generator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bolak-balik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dan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disesuaikan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negaranya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Jerman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220V/60 Hz. dan Indonesia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220V/50Hz.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286DC-E2EA-7EAD-ED8A-A5BC8595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085" y="447040"/>
            <a:ext cx="2608769" cy="18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67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37</TotalTime>
  <Words>839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Pembangkit listrik tenaga uap (pltu)</vt:lpstr>
      <vt:lpstr>pltu</vt:lpstr>
      <vt:lpstr>Prinsip kerja pltu</vt:lpstr>
      <vt:lpstr>Prinsip kerja pltu</vt:lpstr>
      <vt:lpstr>PRINSIP KERJA PLTU</vt:lpstr>
      <vt:lpstr>Bagian – bagian pltu</vt:lpstr>
      <vt:lpstr>Bagian – bagian pltu</vt:lpstr>
      <vt:lpstr>Bagian – bagian pltu</vt:lpstr>
      <vt:lpstr>Bagian – bagian pltu</vt:lpstr>
      <vt:lpstr>Bagian – bagian pltu</vt:lpstr>
      <vt:lpstr>Bagian – bagian pltu</vt:lpstr>
      <vt:lpstr>Bagian – bagian pltu</vt:lpstr>
      <vt:lpstr>Bagian – bagian pltu</vt:lpstr>
      <vt:lpstr>Bagian – bagian pltu</vt:lpstr>
      <vt:lpstr>Orang yang tak pernah membaca buku sama buruknya dengan orang yang tidak bisa membaca buku                     Adam pangestu t, s.t, m.t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Pembangkit listrik tenaga uap (pltu)</dc:title>
  <dc:creator>adampangestu04@outlook.com</dc:creator>
  <cp:lastModifiedBy>adampangestu04@outlook.com</cp:lastModifiedBy>
  <cp:revision>1</cp:revision>
  <dcterms:created xsi:type="dcterms:W3CDTF">2023-10-08T04:55:11Z</dcterms:created>
  <dcterms:modified xsi:type="dcterms:W3CDTF">2023-10-08T05:32:20Z</dcterms:modified>
</cp:coreProperties>
</file>