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diagrams/data10.xml" ContentType="application/vnd.openxmlformats-officedocument.drawingml.diagramData+xml"/>
  <Override PartName="/ppt/diagrams/layout10.xml" ContentType="application/vnd.openxmlformats-officedocument.drawingml.diagramLayout+xml"/>
  <Override PartName="/ppt/diagrams/quickStyle10.xml" ContentType="application/vnd.openxmlformats-officedocument.drawingml.diagramStyle+xml"/>
  <Override PartName="/ppt/diagrams/colors10.xml" ContentType="application/vnd.openxmlformats-officedocument.drawingml.diagramColors+xml"/>
  <Override PartName="/ppt/diagrams/drawing10.xml" ContentType="application/vnd.ms-office.drawingml.diagramDrawing+xml"/>
  <Override PartName="/ppt/diagrams/data11.xml" ContentType="application/vnd.openxmlformats-officedocument.drawingml.diagramData+xml"/>
  <Override PartName="/ppt/diagrams/layout11.xml" ContentType="application/vnd.openxmlformats-officedocument.drawingml.diagramLayout+xml"/>
  <Override PartName="/ppt/diagrams/quickStyle11.xml" ContentType="application/vnd.openxmlformats-officedocument.drawingml.diagramStyle+xml"/>
  <Override PartName="/ppt/diagrams/colors11.xml" ContentType="application/vnd.openxmlformats-officedocument.drawingml.diagramColors+xml"/>
  <Override PartName="/ppt/diagrams/drawing1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96" r:id="rId1"/>
  </p:sldMasterIdLst>
  <p:sldIdLst>
    <p:sldId id="256" r:id="rId2"/>
    <p:sldId id="257" r:id="rId3"/>
    <p:sldId id="258" r:id="rId4"/>
    <p:sldId id="259" r:id="rId5"/>
    <p:sldId id="260" r:id="rId6"/>
    <p:sldId id="261" r:id="rId7"/>
    <p:sldId id="280" r:id="rId8"/>
    <p:sldId id="262" r:id="rId9"/>
    <p:sldId id="278" r:id="rId10"/>
    <p:sldId id="279" r:id="rId11"/>
    <p:sldId id="263" r:id="rId12"/>
    <p:sldId id="264" r:id="rId13"/>
    <p:sldId id="281" r:id="rId14"/>
    <p:sldId id="265" r:id="rId15"/>
    <p:sldId id="266" r:id="rId16"/>
    <p:sldId id="267" r:id="rId17"/>
    <p:sldId id="268" r:id="rId18"/>
    <p:sldId id="269" r:id="rId19"/>
    <p:sldId id="270" r:id="rId20"/>
    <p:sldId id="271" r:id="rId21"/>
    <p:sldId id="272" r:id="rId22"/>
    <p:sldId id="273" r:id="rId23"/>
    <p:sldId id="275" r:id="rId24"/>
    <p:sldId id="274" r:id="rId25"/>
    <p:sldId id="276" r:id="rId26"/>
    <p:sldId id="277" r:id="rId27"/>
    <p:sldId id="282" r:id="rId28"/>
  </p:sldIdLst>
  <p:sldSz cx="12192000" cy="6858000"/>
  <p:notesSz cx="6858000" cy="9144000"/>
  <p:custDataLst>
    <p:tags r:id="rId29"/>
  </p:custDataLst>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660"/>
  </p:normalViewPr>
  <p:slideViewPr>
    <p:cSldViewPr snapToGrid="0">
      <p:cViewPr>
        <p:scale>
          <a:sx n="66" d="100"/>
          <a:sy n="66" d="100"/>
        </p:scale>
        <p:origin x="668" y="-22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gs" Target="tags/tag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 Id="rId8" Type="http://schemas.openxmlformats.org/officeDocument/2006/relationships/slide" Target="slides/slide7.xml"/></Relationships>
</file>

<file path=ppt/diagrams/colors1.xml><?xml version="1.0" encoding="utf-8"?>
<dgm:colorsDef xmlns:dgm="http://schemas.openxmlformats.org/drawingml/2006/diagram" xmlns:a="http://schemas.openxmlformats.org/drawingml/2006/main" uniqueId="urn:microsoft.com/office/officeart/2005/8/colors/accent1_1">
  <dgm:title val=""/>
  <dgm:desc val=""/>
  <dgm:catLst>
    <dgm:cat type="accent1" pri="11100"/>
  </dgm:catLst>
  <dgm:styleLbl name="node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1">
        <a:shade val="80000"/>
      </a:schemeClr>
    </dgm:linClrLst>
    <dgm:effectClrLst/>
    <dgm:txLinClrLst/>
    <dgm:txFillClrLst/>
    <dgm:txEffectClrLst/>
  </dgm:styleLbl>
  <dgm:styleLbl name="node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f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align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b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dgm:txEffectClrLst/>
  </dgm:styleLbl>
  <dgm:styleLbl name="parChTrans2D2">
    <dgm:fillClrLst meth="repeat">
      <a:schemeClr val="accent1"/>
    </dgm:fillClrLst>
    <dgm:linClrLst meth="repeat">
      <a:schemeClr val="accent1"/>
    </dgm:linClrLst>
    <dgm:effectClrLst/>
    <dgm:txLinClrLst/>
    <dgm:txFillClrLst/>
    <dgm:txEffectClrLst/>
  </dgm:styleLbl>
  <dgm:styleLbl name="parChTrans2D3">
    <dgm:fillClrLst meth="repeat">
      <a:schemeClr val="accent1"/>
    </dgm:fillClrLst>
    <dgm:linClrLst meth="repeat">
      <a:schemeClr val="accent1"/>
    </dgm:linClrLst>
    <dgm:effectClrLst/>
    <dgm:txLinClrLst/>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con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align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trAlignAcc1">
    <dgm:fillClrLst meth="repeat">
      <a:schemeClr val="accent1">
        <a:alpha val="40000"/>
        <a:tint val="40000"/>
      </a:schemeClr>
    </dgm:fillClrLst>
    <dgm:linClrLst meth="repeat">
      <a:schemeClr val="accent1"/>
    </dgm:linClrLst>
    <dgm:effectClrLst/>
    <dgm:txLinClrLst/>
    <dgm:txFillClrLst meth="repeat">
      <a:schemeClr val="dk1"/>
    </dgm:txFillClrLst>
    <dgm:txEffectClrLst/>
  </dgm:styleLbl>
  <dgm:styleLbl name="b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fgAcc0">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2">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3">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4">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1.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1">
  <dgm:title val=""/>
  <dgm:desc val=""/>
  <dgm:catLst>
    <dgm:cat type="accent1" pri="11100"/>
  </dgm:catLst>
  <dgm:styleLbl name="node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1">
        <a:shade val="80000"/>
      </a:schemeClr>
    </dgm:linClrLst>
    <dgm:effectClrLst/>
    <dgm:txLinClrLst/>
    <dgm:txFillClrLst/>
    <dgm:txEffectClrLst/>
  </dgm:styleLbl>
  <dgm:styleLbl name="node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f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align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b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dgm:txEffectClrLst/>
  </dgm:styleLbl>
  <dgm:styleLbl name="parChTrans2D2">
    <dgm:fillClrLst meth="repeat">
      <a:schemeClr val="accent1"/>
    </dgm:fillClrLst>
    <dgm:linClrLst meth="repeat">
      <a:schemeClr val="accent1"/>
    </dgm:linClrLst>
    <dgm:effectClrLst/>
    <dgm:txLinClrLst/>
    <dgm:txFillClrLst/>
    <dgm:txEffectClrLst/>
  </dgm:styleLbl>
  <dgm:styleLbl name="parChTrans2D3">
    <dgm:fillClrLst meth="repeat">
      <a:schemeClr val="accent1"/>
    </dgm:fillClrLst>
    <dgm:linClrLst meth="repeat">
      <a:schemeClr val="accent1"/>
    </dgm:linClrLst>
    <dgm:effectClrLst/>
    <dgm:txLinClrLst/>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con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align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trAlignAcc1">
    <dgm:fillClrLst meth="repeat">
      <a:schemeClr val="accent1">
        <a:alpha val="40000"/>
        <a:tint val="40000"/>
      </a:schemeClr>
    </dgm:fillClrLst>
    <dgm:linClrLst meth="repeat">
      <a:schemeClr val="accent1"/>
    </dgm:linClrLst>
    <dgm:effectClrLst/>
    <dgm:txLinClrLst/>
    <dgm:txFillClrLst meth="repeat">
      <a:schemeClr val="dk1"/>
    </dgm:txFillClrLst>
    <dgm:txEffectClrLst/>
  </dgm:styleLbl>
  <dgm:styleLbl name="b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fgAcc0">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2">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3">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4">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3">
  <dgm:title val=""/>
  <dgm:desc val=""/>
  <dgm:catLst>
    <dgm:cat type="accent1" pri="11300"/>
  </dgm:catLst>
  <dgm:styleLbl name="node0">
    <dgm:fillClrLst meth="repeat">
      <a:schemeClr val="accent1">
        <a:shade val="80000"/>
      </a:schemeClr>
    </dgm:fillClrLst>
    <dgm:linClrLst meth="repeat">
      <a:schemeClr val="lt1"/>
    </dgm:linClrLst>
    <dgm:effectClrLst/>
    <dgm:txLinClrLst/>
    <dgm:txFillClrLst/>
    <dgm:txEffectClrLst/>
  </dgm:styleLbl>
  <dgm:styleLbl name="alignNode1">
    <dgm:fillClrLst>
      <a:schemeClr val="accent1">
        <a:shade val="80000"/>
      </a:schemeClr>
      <a:schemeClr val="accent1">
        <a:tint val="70000"/>
      </a:schemeClr>
    </dgm:fillClrLst>
    <dgm:linClrLst>
      <a:schemeClr val="accent1">
        <a:shade val="80000"/>
      </a:schemeClr>
      <a:schemeClr val="accent1">
        <a:tint val="70000"/>
      </a:schemeClr>
    </dgm:linClrLst>
    <dgm:effectClrLst/>
    <dgm:txLinClrLst/>
    <dgm:txFillClrLst/>
    <dgm:txEffectClrLst/>
  </dgm:styleLbl>
  <dgm:styleLbl name="node1">
    <dgm:fillClrLst>
      <a:schemeClr val="accent1">
        <a:shade val="80000"/>
      </a:schemeClr>
      <a:schemeClr val="accent1">
        <a:tint val="70000"/>
      </a:schemeClr>
    </dgm:fillClrLst>
    <dgm:linClrLst meth="repeat">
      <a:schemeClr val="lt1"/>
    </dgm:linClrLst>
    <dgm:effectClrLst/>
    <dgm:txLinClrLst/>
    <dgm:txFillClrLst/>
    <dgm:txEffectClrLst/>
  </dgm:styleLbl>
  <dgm:styleLbl name="lnNode1">
    <dgm:fillClrLst>
      <a:schemeClr val="accent1">
        <a:shade val="80000"/>
      </a:schemeClr>
      <a:schemeClr val="accent1">
        <a:tint val="70000"/>
      </a:schemeClr>
    </dgm:fillClrLst>
    <dgm:linClrLst meth="repeat">
      <a:schemeClr val="lt1"/>
    </dgm:linClrLst>
    <dgm:effectClrLst/>
    <dgm:txLinClrLst/>
    <dgm:txFillClrLst/>
    <dgm:txEffectClrLst/>
  </dgm:styleLbl>
  <dgm:styleLbl name="vennNode1">
    <dgm:fillClrLst>
      <a:schemeClr val="accent1">
        <a:shade val="80000"/>
        <a:alpha val="50000"/>
      </a:schemeClr>
      <a:schemeClr val="accent1">
        <a:tint val="70000"/>
        <a:alpha val="50000"/>
      </a:schemeClr>
    </dgm:fillClrLst>
    <dgm:linClrLst meth="repeat">
      <a:schemeClr val="lt1"/>
    </dgm:linClrLst>
    <dgm:effectClrLst/>
    <dgm:txLinClrLst/>
    <dgm:txFillClrLst/>
    <dgm:txEffectClrLst/>
  </dgm:styleLbl>
  <dgm:styleLbl name="node2">
    <dgm:fillClrLst>
      <a:schemeClr val="accent1">
        <a:tint val="99000"/>
      </a:schemeClr>
    </dgm:fillClrLst>
    <dgm:linClrLst meth="repeat">
      <a:schemeClr val="lt1"/>
    </dgm:linClrLst>
    <dgm:effectClrLst/>
    <dgm:txLinClrLst/>
    <dgm:txFillClrLst/>
    <dgm:txEffectClrLst/>
  </dgm:styleLbl>
  <dgm:styleLbl name="node3">
    <dgm:fillClrLst>
      <a:schemeClr val="accent1">
        <a:tint val="80000"/>
      </a:schemeClr>
    </dgm:fillClrLst>
    <dgm:linClrLst meth="repeat">
      <a:schemeClr val="lt1"/>
    </dgm:linClrLst>
    <dgm:effectClrLst/>
    <dgm:txLinClrLst/>
    <dgm:txFillClrLst/>
    <dgm:txEffectClrLst/>
  </dgm:styleLbl>
  <dgm:styleLbl name="node4">
    <dgm:fillClrLst>
      <a:schemeClr val="accent1">
        <a:tint val="70000"/>
      </a:schemeClr>
    </dgm:fillClrLst>
    <dgm:linClrLst meth="repeat">
      <a:schemeClr val="lt1"/>
    </dgm:linClrLst>
    <dgm:effectClrLst/>
    <dgm:txLinClrLst/>
    <dgm:txFillClrLst/>
    <dgm:txEffectClrLst/>
  </dgm:styleLbl>
  <dgm:styleLbl name="f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dgm:txEffectClrLst/>
  </dgm:styleLbl>
  <dgm:styleLbl name="fg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lt1"/>
    </dgm:txFillClrLst>
    <dgm:txEffectClrLst/>
  </dgm:styleLbl>
  <dgm:styleLbl name="bg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lt1"/>
    </dgm:txFillClrLst>
    <dgm:txEffectClrLst/>
  </dgm:styleLbl>
  <dgm:styleLbl name="sibTrans1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shade val="80000"/>
      </a:schemeClr>
    </dgm:fillClrLst>
    <dgm:linClrLst meth="repeat">
      <a:schemeClr val="lt1"/>
    </dgm:linClrLst>
    <dgm:effectClrLst/>
    <dgm:txLinClrLst/>
    <dgm:txFillClrLst/>
    <dgm:txEffectClrLst/>
  </dgm:styleLbl>
  <dgm:styleLbl name="asst1">
    <dgm:fillClrLst meth="repeat">
      <a:schemeClr val="accent1">
        <a:shade val="80000"/>
      </a:schemeClr>
    </dgm:fillClrLst>
    <dgm:linClrLst meth="repeat">
      <a:schemeClr val="lt1"/>
    </dgm:linClrLst>
    <dgm:effectClrLst/>
    <dgm:txLinClrLst/>
    <dgm:txFillClrLst/>
    <dgm:txEffectClrLst/>
  </dgm:styleLbl>
  <dgm:styleLbl name="asst2">
    <dgm:fillClrLst>
      <a:schemeClr val="accent1">
        <a:tint val="99000"/>
      </a:schemeClr>
    </dgm:fillClrLst>
    <dgm:linClrLst meth="repeat">
      <a:schemeClr val="lt1"/>
    </dgm:linClrLst>
    <dgm:effectClrLst/>
    <dgm:txLinClrLst/>
    <dgm:txFillClrLst/>
    <dgm:txEffectClrLst/>
  </dgm:styleLbl>
  <dgm:styleLbl name="asst3">
    <dgm:fillClrLst>
      <a:schemeClr val="accent1">
        <a:tint val="80000"/>
      </a:schemeClr>
    </dgm:fillClrLst>
    <dgm:linClrLst meth="repeat">
      <a:schemeClr val="lt1"/>
    </dgm:linClrLst>
    <dgm:effectClrLst/>
    <dgm:txLinClrLst/>
    <dgm:txFillClrLst/>
    <dgm:txEffectClrLst/>
  </dgm:styleLbl>
  <dgm:styleLbl name="asst4">
    <dgm:fillClrLst>
      <a:schemeClr val="accent1">
        <a:tint val="70000"/>
      </a:schemeClr>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lt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9000"/>
      </a:schemeClr>
    </dgm:fillClrLst>
    <dgm:linClrLst meth="repeat">
      <a:schemeClr val="accent1">
        <a:tint val="99000"/>
      </a:schemeClr>
    </dgm:linClrLst>
    <dgm:effectClrLst/>
    <dgm:txLinClrLst/>
    <dgm:txFillClrLst meth="repeat">
      <a:schemeClr val="tx1"/>
    </dgm:txFillClrLst>
    <dgm:txEffectClrLst/>
  </dgm:styleLbl>
  <dgm:styleLbl name="parChTrans1D3">
    <dgm:fillClrLst meth="repeat">
      <a:schemeClr val="accent1">
        <a:tint val="80000"/>
      </a:schemeClr>
    </dgm:fillClrLst>
    <dgm:linClrLst meth="repeat">
      <a:schemeClr val="accent1">
        <a:tint val="80000"/>
      </a:schemeClr>
    </dgm:linClrLst>
    <dgm:effectClrLst/>
    <dgm:txLinClrLst/>
    <dgm:txFillClrLst meth="repeat">
      <a:schemeClr val="tx1"/>
    </dgm:txFillClrLst>
    <dgm:txEffectClrLst/>
  </dgm:styleLbl>
  <dgm:styleLbl name="parChTrans1D4">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1">
        <a:shade val="80000"/>
      </a:schemeClr>
      <a:schemeClr val="accent1">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3">
  <dgm:title val=""/>
  <dgm:desc val=""/>
  <dgm:catLst>
    <dgm:cat type="accent1" pri="11300"/>
  </dgm:catLst>
  <dgm:styleLbl name="node0">
    <dgm:fillClrLst meth="repeat">
      <a:schemeClr val="accent1">
        <a:shade val="80000"/>
      </a:schemeClr>
    </dgm:fillClrLst>
    <dgm:linClrLst meth="repeat">
      <a:schemeClr val="lt1"/>
    </dgm:linClrLst>
    <dgm:effectClrLst/>
    <dgm:txLinClrLst/>
    <dgm:txFillClrLst/>
    <dgm:txEffectClrLst/>
  </dgm:styleLbl>
  <dgm:styleLbl name="alignNode1">
    <dgm:fillClrLst>
      <a:schemeClr val="accent1">
        <a:shade val="80000"/>
      </a:schemeClr>
      <a:schemeClr val="accent1">
        <a:tint val="70000"/>
      </a:schemeClr>
    </dgm:fillClrLst>
    <dgm:linClrLst>
      <a:schemeClr val="accent1">
        <a:shade val="80000"/>
      </a:schemeClr>
      <a:schemeClr val="accent1">
        <a:tint val="70000"/>
      </a:schemeClr>
    </dgm:linClrLst>
    <dgm:effectClrLst/>
    <dgm:txLinClrLst/>
    <dgm:txFillClrLst/>
    <dgm:txEffectClrLst/>
  </dgm:styleLbl>
  <dgm:styleLbl name="node1">
    <dgm:fillClrLst>
      <a:schemeClr val="accent1">
        <a:shade val="80000"/>
      </a:schemeClr>
      <a:schemeClr val="accent1">
        <a:tint val="70000"/>
      </a:schemeClr>
    </dgm:fillClrLst>
    <dgm:linClrLst meth="repeat">
      <a:schemeClr val="lt1"/>
    </dgm:linClrLst>
    <dgm:effectClrLst/>
    <dgm:txLinClrLst/>
    <dgm:txFillClrLst/>
    <dgm:txEffectClrLst/>
  </dgm:styleLbl>
  <dgm:styleLbl name="lnNode1">
    <dgm:fillClrLst>
      <a:schemeClr val="accent1">
        <a:shade val="80000"/>
      </a:schemeClr>
      <a:schemeClr val="accent1">
        <a:tint val="70000"/>
      </a:schemeClr>
    </dgm:fillClrLst>
    <dgm:linClrLst meth="repeat">
      <a:schemeClr val="lt1"/>
    </dgm:linClrLst>
    <dgm:effectClrLst/>
    <dgm:txLinClrLst/>
    <dgm:txFillClrLst/>
    <dgm:txEffectClrLst/>
  </dgm:styleLbl>
  <dgm:styleLbl name="vennNode1">
    <dgm:fillClrLst>
      <a:schemeClr val="accent1">
        <a:shade val="80000"/>
        <a:alpha val="50000"/>
      </a:schemeClr>
      <a:schemeClr val="accent1">
        <a:tint val="70000"/>
        <a:alpha val="50000"/>
      </a:schemeClr>
    </dgm:fillClrLst>
    <dgm:linClrLst meth="repeat">
      <a:schemeClr val="lt1"/>
    </dgm:linClrLst>
    <dgm:effectClrLst/>
    <dgm:txLinClrLst/>
    <dgm:txFillClrLst/>
    <dgm:txEffectClrLst/>
  </dgm:styleLbl>
  <dgm:styleLbl name="node2">
    <dgm:fillClrLst>
      <a:schemeClr val="accent1">
        <a:tint val="99000"/>
      </a:schemeClr>
    </dgm:fillClrLst>
    <dgm:linClrLst meth="repeat">
      <a:schemeClr val="lt1"/>
    </dgm:linClrLst>
    <dgm:effectClrLst/>
    <dgm:txLinClrLst/>
    <dgm:txFillClrLst/>
    <dgm:txEffectClrLst/>
  </dgm:styleLbl>
  <dgm:styleLbl name="node3">
    <dgm:fillClrLst>
      <a:schemeClr val="accent1">
        <a:tint val="80000"/>
      </a:schemeClr>
    </dgm:fillClrLst>
    <dgm:linClrLst meth="repeat">
      <a:schemeClr val="lt1"/>
    </dgm:linClrLst>
    <dgm:effectClrLst/>
    <dgm:txLinClrLst/>
    <dgm:txFillClrLst/>
    <dgm:txEffectClrLst/>
  </dgm:styleLbl>
  <dgm:styleLbl name="node4">
    <dgm:fillClrLst>
      <a:schemeClr val="accent1">
        <a:tint val="70000"/>
      </a:schemeClr>
    </dgm:fillClrLst>
    <dgm:linClrLst meth="repeat">
      <a:schemeClr val="lt1"/>
    </dgm:linClrLst>
    <dgm:effectClrLst/>
    <dgm:txLinClrLst/>
    <dgm:txFillClrLst/>
    <dgm:txEffectClrLst/>
  </dgm:styleLbl>
  <dgm:styleLbl name="f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dgm:txEffectClrLst/>
  </dgm:styleLbl>
  <dgm:styleLbl name="fg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lt1"/>
    </dgm:txFillClrLst>
    <dgm:txEffectClrLst/>
  </dgm:styleLbl>
  <dgm:styleLbl name="bg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lt1"/>
    </dgm:txFillClrLst>
    <dgm:txEffectClrLst/>
  </dgm:styleLbl>
  <dgm:styleLbl name="sibTrans1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shade val="80000"/>
      </a:schemeClr>
    </dgm:fillClrLst>
    <dgm:linClrLst meth="repeat">
      <a:schemeClr val="lt1"/>
    </dgm:linClrLst>
    <dgm:effectClrLst/>
    <dgm:txLinClrLst/>
    <dgm:txFillClrLst/>
    <dgm:txEffectClrLst/>
  </dgm:styleLbl>
  <dgm:styleLbl name="asst1">
    <dgm:fillClrLst meth="repeat">
      <a:schemeClr val="accent1">
        <a:shade val="80000"/>
      </a:schemeClr>
    </dgm:fillClrLst>
    <dgm:linClrLst meth="repeat">
      <a:schemeClr val="lt1"/>
    </dgm:linClrLst>
    <dgm:effectClrLst/>
    <dgm:txLinClrLst/>
    <dgm:txFillClrLst/>
    <dgm:txEffectClrLst/>
  </dgm:styleLbl>
  <dgm:styleLbl name="asst2">
    <dgm:fillClrLst>
      <a:schemeClr val="accent1">
        <a:tint val="99000"/>
      </a:schemeClr>
    </dgm:fillClrLst>
    <dgm:linClrLst meth="repeat">
      <a:schemeClr val="lt1"/>
    </dgm:linClrLst>
    <dgm:effectClrLst/>
    <dgm:txLinClrLst/>
    <dgm:txFillClrLst/>
    <dgm:txEffectClrLst/>
  </dgm:styleLbl>
  <dgm:styleLbl name="asst3">
    <dgm:fillClrLst>
      <a:schemeClr val="accent1">
        <a:tint val="80000"/>
      </a:schemeClr>
    </dgm:fillClrLst>
    <dgm:linClrLst meth="repeat">
      <a:schemeClr val="lt1"/>
    </dgm:linClrLst>
    <dgm:effectClrLst/>
    <dgm:txLinClrLst/>
    <dgm:txFillClrLst/>
    <dgm:txEffectClrLst/>
  </dgm:styleLbl>
  <dgm:styleLbl name="asst4">
    <dgm:fillClrLst>
      <a:schemeClr val="accent1">
        <a:tint val="70000"/>
      </a:schemeClr>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lt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9000"/>
      </a:schemeClr>
    </dgm:fillClrLst>
    <dgm:linClrLst meth="repeat">
      <a:schemeClr val="accent1">
        <a:tint val="99000"/>
      </a:schemeClr>
    </dgm:linClrLst>
    <dgm:effectClrLst/>
    <dgm:txLinClrLst/>
    <dgm:txFillClrLst meth="repeat">
      <a:schemeClr val="tx1"/>
    </dgm:txFillClrLst>
    <dgm:txEffectClrLst/>
  </dgm:styleLbl>
  <dgm:styleLbl name="parChTrans1D3">
    <dgm:fillClrLst meth="repeat">
      <a:schemeClr val="accent1">
        <a:tint val="80000"/>
      </a:schemeClr>
    </dgm:fillClrLst>
    <dgm:linClrLst meth="repeat">
      <a:schemeClr val="accent1">
        <a:tint val="80000"/>
      </a:schemeClr>
    </dgm:linClrLst>
    <dgm:effectClrLst/>
    <dgm:txLinClrLst/>
    <dgm:txFillClrLst meth="repeat">
      <a:schemeClr val="tx1"/>
    </dgm:txFillClrLst>
    <dgm:txEffectClrLst/>
  </dgm:styleLbl>
  <dgm:styleLbl name="parChTrans1D4">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1">
        <a:shade val="80000"/>
      </a:schemeClr>
      <a:schemeClr val="accent1">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3">
  <dgm:title val=""/>
  <dgm:desc val=""/>
  <dgm:catLst>
    <dgm:cat type="accent1" pri="11300"/>
  </dgm:catLst>
  <dgm:styleLbl name="node0">
    <dgm:fillClrLst meth="repeat">
      <a:schemeClr val="accent1">
        <a:shade val="80000"/>
      </a:schemeClr>
    </dgm:fillClrLst>
    <dgm:linClrLst meth="repeat">
      <a:schemeClr val="lt1"/>
    </dgm:linClrLst>
    <dgm:effectClrLst/>
    <dgm:txLinClrLst/>
    <dgm:txFillClrLst/>
    <dgm:txEffectClrLst/>
  </dgm:styleLbl>
  <dgm:styleLbl name="alignNode1">
    <dgm:fillClrLst>
      <a:schemeClr val="accent1">
        <a:shade val="80000"/>
      </a:schemeClr>
      <a:schemeClr val="accent1">
        <a:tint val="70000"/>
      </a:schemeClr>
    </dgm:fillClrLst>
    <dgm:linClrLst>
      <a:schemeClr val="accent1">
        <a:shade val="80000"/>
      </a:schemeClr>
      <a:schemeClr val="accent1">
        <a:tint val="70000"/>
      </a:schemeClr>
    </dgm:linClrLst>
    <dgm:effectClrLst/>
    <dgm:txLinClrLst/>
    <dgm:txFillClrLst/>
    <dgm:txEffectClrLst/>
  </dgm:styleLbl>
  <dgm:styleLbl name="node1">
    <dgm:fillClrLst>
      <a:schemeClr val="accent1">
        <a:shade val="80000"/>
      </a:schemeClr>
      <a:schemeClr val="accent1">
        <a:tint val="70000"/>
      </a:schemeClr>
    </dgm:fillClrLst>
    <dgm:linClrLst meth="repeat">
      <a:schemeClr val="lt1"/>
    </dgm:linClrLst>
    <dgm:effectClrLst/>
    <dgm:txLinClrLst/>
    <dgm:txFillClrLst/>
    <dgm:txEffectClrLst/>
  </dgm:styleLbl>
  <dgm:styleLbl name="lnNode1">
    <dgm:fillClrLst>
      <a:schemeClr val="accent1">
        <a:shade val="80000"/>
      </a:schemeClr>
      <a:schemeClr val="accent1">
        <a:tint val="70000"/>
      </a:schemeClr>
    </dgm:fillClrLst>
    <dgm:linClrLst meth="repeat">
      <a:schemeClr val="lt1"/>
    </dgm:linClrLst>
    <dgm:effectClrLst/>
    <dgm:txLinClrLst/>
    <dgm:txFillClrLst/>
    <dgm:txEffectClrLst/>
  </dgm:styleLbl>
  <dgm:styleLbl name="vennNode1">
    <dgm:fillClrLst>
      <a:schemeClr val="accent1">
        <a:shade val="80000"/>
        <a:alpha val="50000"/>
      </a:schemeClr>
      <a:schemeClr val="accent1">
        <a:tint val="70000"/>
        <a:alpha val="50000"/>
      </a:schemeClr>
    </dgm:fillClrLst>
    <dgm:linClrLst meth="repeat">
      <a:schemeClr val="lt1"/>
    </dgm:linClrLst>
    <dgm:effectClrLst/>
    <dgm:txLinClrLst/>
    <dgm:txFillClrLst/>
    <dgm:txEffectClrLst/>
  </dgm:styleLbl>
  <dgm:styleLbl name="node2">
    <dgm:fillClrLst>
      <a:schemeClr val="accent1">
        <a:tint val="99000"/>
      </a:schemeClr>
    </dgm:fillClrLst>
    <dgm:linClrLst meth="repeat">
      <a:schemeClr val="lt1"/>
    </dgm:linClrLst>
    <dgm:effectClrLst/>
    <dgm:txLinClrLst/>
    <dgm:txFillClrLst/>
    <dgm:txEffectClrLst/>
  </dgm:styleLbl>
  <dgm:styleLbl name="node3">
    <dgm:fillClrLst>
      <a:schemeClr val="accent1">
        <a:tint val="80000"/>
      </a:schemeClr>
    </dgm:fillClrLst>
    <dgm:linClrLst meth="repeat">
      <a:schemeClr val="lt1"/>
    </dgm:linClrLst>
    <dgm:effectClrLst/>
    <dgm:txLinClrLst/>
    <dgm:txFillClrLst/>
    <dgm:txEffectClrLst/>
  </dgm:styleLbl>
  <dgm:styleLbl name="node4">
    <dgm:fillClrLst>
      <a:schemeClr val="accent1">
        <a:tint val="70000"/>
      </a:schemeClr>
    </dgm:fillClrLst>
    <dgm:linClrLst meth="repeat">
      <a:schemeClr val="lt1"/>
    </dgm:linClrLst>
    <dgm:effectClrLst/>
    <dgm:txLinClrLst/>
    <dgm:txFillClrLst/>
    <dgm:txEffectClrLst/>
  </dgm:styleLbl>
  <dgm:styleLbl name="f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dgm:txEffectClrLst/>
  </dgm:styleLbl>
  <dgm:styleLbl name="fg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lt1"/>
    </dgm:txFillClrLst>
    <dgm:txEffectClrLst/>
  </dgm:styleLbl>
  <dgm:styleLbl name="bg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lt1"/>
    </dgm:txFillClrLst>
    <dgm:txEffectClrLst/>
  </dgm:styleLbl>
  <dgm:styleLbl name="sibTrans1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shade val="80000"/>
      </a:schemeClr>
    </dgm:fillClrLst>
    <dgm:linClrLst meth="repeat">
      <a:schemeClr val="lt1"/>
    </dgm:linClrLst>
    <dgm:effectClrLst/>
    <dgm:txLinClrLst/>
    <dgm:txFillClrLst/>
    <dgm:txEffectClrLst/>
  </dgm:styleLbl>
  <dgm:styleLbl name="asst1">
    <dgm:fillClrLst meth="repeat">
      <a:schemeClr val="accent1">
        <a:shade val="80000"/>
      </a:schemeClr>
    </dgm:fillClrLst>
    <dgm:linClrLst meth="repeat">
      <a:schemeClr val="lt1"/>
    </dgm:linClrLst>
    <dgm:effectClrLst/>
    <dgm:txLinClrLst/>
    <dgm:txFillClrLst/>
    <dgm:txEffectClrLst/>
  </dgm:styleLbl>
  <dgm:styleLbl name="asst2">
    <dgm:fillClrLst>
      <a:schemeClr val="accent1">
        <a:tint val="99000"/>
      </a:schemeClr>
    </dgm:fillClrLst>
    <dgm:linClrLst meth="repeat">
      <a:schemeClr val="lt1"/>
    </dgm:linClrLst>
    <dgm:effectClrLst/>
    <dgm:txLinClrLst/>
    <dgm:txFillClrLst/>
    <dgm:txEffectClrLst/>
  </dgm:styleLbl>
  <dgm:styleLbl name="asst3">
    <dgm:fillClrLst>
      <a:schemeClr val="accent1">
        <a:tint val="80000"/>
      </a:schemeClr>
    </dgm:fillClrLst>
    <dgm:linClrLst meth="repeat">
      <a:schemeClr val="lt1"/>
    </dgm:linClrLst>
    <dgm:effectClrLst/>
    <dgm:txLinClrLst/>
    <dgm:txFillClrLst/>
    <dgm:txEffectClrLst/>
  </dgm:styleLbl>
  <dgm:styleLbl name="asst4">
    <dgm:fillClrLst>
      <a:schemeClr val="accent1">
        <a:tint val="70000"/>
      </a:schemeClr>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lt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9000"/>
      </a:schemeClr>
    </dgm:fillClrLst>
    <dgm:linClrLst meth="repeat">
      <a:schemeClr val="accent1">
        <a:tint val="99000"/>
      </a:schemeClr>
    </dgm:linClrLst>
    <dgm:effectClrLst/>
    <dgm:txLinClrLst/>
    <dgm:txFillClrLst meth="repeat">
      <a:schemeClr val="tx1"/>
    </dgm:txFillClrLst>
    <dgm:txEffectClrLst/>
  </dgm:styleLbl>
  <dgm:styleLbl name="parChTrans1D3">
    <dgm:fillClrLst meth="repeat">
      <a:schemeClr val="accent1">
        <a:tint val="80000"/>
      </a:schemeClr>
    </dgm:fillClrLst>
    <dgm:linClrLst meth="repeat">
      <a:schemeClr val="accent1">
        <a:tint val="80000"/>
      </a:schemeClr>
    </dgm:linClrLst>
    <dgm:effectClrLst/>
    <dgm:txLinClrLst/>
    <dgm:txFillClrLst meth="repeat">
      <a:schemeClr val="tx1"/>
    </dgm:txFillClrLst>
    <dgm:txEffectClrLst/>
  </dgm:styleLbl>
  <dgm:styleLbl name="parChTrans1D4">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1">
        <a:shade val="80000"/>
      </a:schemeClr>
      <a:schemeClr val="accent1">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3">
  <dgm:title val=""/>
  <dgm:desc val=""/>
  <dgm:catLst>
    <dgm:cat type="accent1" pri="11300"/>
  </dgm:catLst>
  <dgm:styleLbl name="node0">
    <dgm:fillClrLst meth="repeat">
      <a:schemeClr val="accent1">
        <a:shade val="80000"/>
      </a:schemeClr>
    </dgm:fillClrLst>
    <dgm:linClrLst meth="repeat">
      <a:schemeClr val="lt1"/>
    </dgm:linClrLst>
    <dgm:effectClrLst/>
    <dgm:txLinClrLst/>
    <dgm:txFillClrLst/>
    <dgm:txEffectClrLst/>
  </dgm:styleLbl>
  <dgm:styleLbl name="alignNode1">
    <dgm:fillClrLst>
      <a:schemeClr val="accent1">
        <a:shade val="80000"/>
      </a:schemeClr>
      <a:schemeClr val="accent1">
        <a:tint val="70000"/>
      </a:schemeClr>
    </dgm:fillClrLst>
    <dgm:linClrLst>
      <a:schemeClr val="accent1">
        <a:shade val="80000"/>
      </a:schemeClr>
      <a:schemeClr val="accent1">
        <a:tint val="70000"/>
      </a:schemeClr>
    </dgm:linClrLst>
    <dgm:effectClrLst/>
    <dgm:txLinClrLst/>
    <dgm:txFillClrLst/>
    <dgm:txEffectClrLst/>
  </dgm:styleLbl>
  <dgm:styleLbl name="node1">
    <dgm:fillClrLst>
      <a:schemeClr val="accent1">
        <a:shade val="80000"/>
      </a:schemeClr>
      <a:schemeClr val="accent1">
        <a:tint val="70000"/>
      </a:schemeClr>
    </dgm:fillClrLst>
    <dgm:linClrLst meth="repeat">
      <a:schemeClr val="lt1"/>
    </dgm:linClrLst>
    <dgm:effectClrLst/>
    <dgm:txLinClrLst/>
    <dgm:txFillClrLst/>
    <dgm:txEffectClrLst/>
  </dgm:styleLbl>
  <dgm:styleLbl name="lnNode1">
    <dgm:fillClrLst>
      <a:schemeClr val="accent1">
        <a:shade val="80000"/>
      </a:schemeClr>
      <a:schemeClr val="accent1">
        <a:tint val="70000"/>
      </a:schemeClr>
    </dgm:fillClrLst>
    <dgm:linClrLst meth="repeat">
      <a:schemeClr val="lt1"/>
    </dgm:linClrLst>
    <dgm:effectClrLst/>
    <dgm:txLinClrLst/>
    <dgm:txFillClrLst/>
    <dgm:txEffectClrLst/>
  </dgm:styleLbl>
  <dgm:styleLbl name="vennNode1">
    <dgm:fillClrLst>
      <a:schemeClr val="accent1">
        <a:shade val="80000"/>
        <a:alpha val="50000"/>
      </a:schemeClr>
      <a:schemeClr val="accent1">
        <a:tint val="70000"/>
        <a:alpha val="50000"/>
      </a:schemeClr>
    </dgm:fillClrLst>
    <dgm:linClrLst meth="repeat">
      <a:schemeClr val="lt1"/>
    </dgm:linClrLst>
    <dgm:effectClrLst/>
    <dgm:txLinClrLst/>
    <dgm:txFillClrLst/>
    <dgm:txEffectClrLst/>
  </dgm:styleLbl>
  <dgm:styleLbl name="node2">
    <dgm:fillClrLst>
      <a:schemeClr val="accent1">
        <a:tint val="99000"/>
      </a:schemeClr>
    </dgm:fillClrLst>
    <dgm:linClrLst meth="repeat">
      <a:schemeClr val="lt1"/>
    </dgm:linClrLst>
    <dgm:effectClrLst/>
    <dgm:txLinClrLst/>
    <dgm:txFillClrLst/>
    <dgm:txEffectClrLst/>
  </dgm:styleLbl>
  <dgm:styleLbl name="node3">
    <dgm:fillClrLst>
      <a:schemeClr val="accent1">
        <a:tint val="80000"/>
      </a:schemeClr>
    </dgm:fillClrLst>
    <dgm:linClrLst meth="repeat">
      <a:schemeClr val="lt1"/>
    </dgm:linClrLst>
    <dgm:effectClrLst/>
    <dgm:txLinClrLst/>
    <dgm:txFillClrLst/>
    <dgm:txEffectClrLst/>
  </dgm:styleLbl>
  <dgm:styleLbl name="node4">
    <dgm:fillClrLst>
      <a:schemeClr val="accent1">
        <a:tint val="70000"/>
      </a:schemeClr>
    </dgm:fillClrLst>
    <dgm:linClrLst meth="repeat">
      <a:schemeClr val="lt1"/>
    </dgm:linClrLst>
    <dgm:effectClrLst/>
    <dgm:txLinClrLst/>
    <dgm:txFillClrLst/>
    <dgm:txEffectClrLst/>
  </dgm:styleLbl>
  <dgm:styleLbl name="f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dgm:txEffectClrLst/>
  </dgm:styleLbl>
  <dgm:styleLbl name="fg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lt1"/>
    </dgm:txFillClrLst>
    <dgm:txEffectClrLst/>
  </dgm:styleLbl>
  <dgm:styleLbl name="bg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lt1"/>
    </dgm:txFillClrLst>
    <dgm:txEffectClrLst/>
  </dgm:styleLbl>
  <dgm:styleLbl name="sibTrans1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shade val="80000"/>
      </a:schemeClr>
    </dgm:fillClrLst>
    <dgm:linClrLst meth="repeat">
      <a:schemeClr val="lt1"/>
    </dgm:linClrLst>
    <dgm:effectClrLst/>
    <dgm:txLinClrLst/>
    <dgm:txFillClrLst/>
    <dgm:txEffectClrLst/>
  </dgm:styleLbl>
  <dgm:styleLbl name="asst1">
    <dgm:fillClrLst meth="repeat">
      <a:schemeClr val="accent1">
        <a:shade val="80000"/>
      </a:schemeClr>
    </dgm:fillClrLst>
    <dgm:linClrLst meth="repeat">
      <a:schemeClr val="lt1"/>
    </dgm:linClrLst>
    <dgm:effectClrLst/>
    <dgm:txLinClrLst/>
    <dgm:txFillClrLst/>
    <dgm:txEffectClrLst/>
  </dgm:styleLbl>
  <dgm:styleLbl name="asst2">
    <dgm:fillClrLst>
      <a:schemeClr val="accent1">
        <a:tint val="99000"/>
      </a:schemeClr>
    </dgm:fillClrLst>
    <dgm:linClrLst meth="repeat">
      <a:schemeClr val="lt1"/>
    </dgm:linClrLst>
    <dgm:effectClrLst/>
    <dgm:txLinClrLst/>
    <dgm:txFillClrLst/>
    <dgm:txEffectClrLst/>
  </dgm:styleLbl>
  <dgm:styleLbl name="asst3">
    <dgm:fillClrLst>
      <a:schemeClr val="accent1">
        <a:tint val="80000"/>
      </a:schemeClr>
    </dgm:fillClrLst>
    <dgm:linClrLst meth="repeat">
      <a:schemeClr val="lt1"/>
    </dgm:linClrLst>
    <dgm:effectClrLst/>
    <dgm:txLinClrLst/>
    <dgm:txFillClrLst/>
    <dgm:txEffectClrLst/>
  </dgm:styleLbl>
  <dgm:styleLbl name="asst4">
    <dgm:fillClrLst>
      <a:schemeClr val="accent1">
        <a:tint val="70000"/>
      </a:schemeClr>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lt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9000"/>
      </a:schemeClr>
    </dgm:fillClrLst>
    <dgm:linClrLst meth="repeat">
      <a:schemeClr val="accent1">
        <a:tint val="99000"/>
      </a:schemeClr>
    </dgm:linClrLst>
    <dgm:effectClrLst/>
    <dgm:txLinClrLst/>
    <dgm:txFillClrLst meth="repeat">
      <a:schemeClr val="tx1"/>
    </dgm:txFillClrLst>
    <dgm:txEffectClrLst/>
  </dgm:styleLbl>
  <dgm:styleLbl name="parChTrans1D3">
    <dgm:fillClrLst meth="repeat">
      <a:schemeClr val="accent1">
        <a:tint val="80000"/>
      </a:schemeClr>
    </dgm:fillClrLst>
    <dgm:linClrLst meth="repeat">
      <a:schemeClr val="accent1">
        <a:tint val="80000"/>
      </a:schemeClr>
    </dgm:linClrLst>
    <dgm:effectClrLst/>
    <dgm:txLinClrLst/>
    <dgm:txFillClrLst meth="repeat">
      <a:schemeClr val="tx1"/>
    </dgm:txFillClrLst>
    <dgm:txEffectClrLst/>
  </dgm:styleLbl>
  <dgm:styleLbl name="parChTrans1D4">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1">
        <a:shade val="80000"/>
      </a:schemeClr>
      <a:schemeClr val="accent1">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1_1">
  <dgm:title val=""/>
  <dgm:desc val=""/>
  <dgm:catLst>
    <dgm:cat type="accent1" pri="11100"/>
  </dgm:catLst>
  <dgm:styleLbl name="node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1">
        <a:shade val="80000"/>
      </a:schemeClr>
    </dgm:linClrLst>
    <dgm:effectClrLst/>
    <dgm:txLinClrLst/>
    <dgm:txFillClrLst/>
    <dgm:txEffectClrLst/>
  </dgm:styleLbl>
  <dgm:styleLbl name="node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f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align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b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dgm:txEffectClrLst/>
  </dgm:styleLbl>
  <dgm:styleLbl name="parChTrans2D2">
    <dgm:fillClrLst meth="repeat">
      <a:schemeClr val="accent1"/>
    </dgm:fillClrLst>
    <dgm:linClrLst meth="repeat">
      <a:schemeClr val="accent1"/>
    </dgm:linClrLst>
    <dgm:effectClrLst/>
    <dgm:txLinClrLst/>
    <dgm:txFillClrLst/>
    <dgm:txEffectClrLst/>
  </dgm:styleLbl>
  <dgm:styleLbl name="parChTrans2D3">
    <dgm:fillClrLst meth="repeat">
      <a:schemeClr val="accent1"/>
    </dgm:fillClrLst>
    <dgm:linClrLst meth="repeat">
      <a:schemeClr val="accent1"/>
    </dgm:linClrLst>
    <dgm:effectClrLst/>
    <dgm:txLinClrLst/>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con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align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trAlignAcc1">
    <dgm:fillClrLst meth="repeat">
      <a:schemeClr val="accent1">
        <a:alpha val="40000"/>
        <a:tint val="40000"/>
      </a:schemeClr>
    </dgm:fillClrLst>
    <dgm:linClrLst meth="repeat">
      <a:schemeClr val="accent1"/>
    </dgm:linClrLst>
    <dgm:effectClrLst/>
    <dgm:txLinClrLst/>
    <dgm:txFillClrLst meth="repeat">
      <a:schemeClr val="dk1"/>
    </dgm:txFillClrLst>
    <dgm:txEffectClrLst/>
  </dgm:styleLbl>
  <dgm:styleLbl name="b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fgAcc0">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2">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3">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4">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524BC012-572B-4D11-AC8E-0D6391B0B50A}" type="doc">
      <dgm:prSet loTypeId="urn:microsoft.com/office/officeart/2005/8/layout/process4" loCatId="list" qsTypeId="urn:microsoft.com/office/officeart/2005/8/quickstyle/simple1" qsCatId="simple" csTypeId="urn:microsoft.com/office/officeart/2005/8/colors/accent1_1" csCatId="accent1" phldr="1"/>
      <dgm:spPr/>
      <dgm:t>
        <a:bodyPr/>
        <a:lstStyle/>
        <a:p>
          <a:endParaRPr lang="en-ID"/>
        </a:p>
      </dgm:t>
    </dgm:pt>
    <dgm:pt modelId="{86643E44-6D9A-4B37-93AA-AF39542707F4}">
      <dgm:prSet phldrT="[Text]"/>
      <dgm:spPr/>
      <dgm:t>
        <a:bodyPr/>
        <a:lstStyle/>
        <a:p>
          <a:r>
            <a:rPr lang="en-US" dirty="0"/>
            <a:t>Think of writing like building something with blocks.</a:t>
          </a:r>
          <a:endParaRPr lang="en-ID" dirty="0"/>
        </a:p>
      </dgm:t>
    </dgm:pt>
    <dgm:pt modelId="{8DAD2495-C31F-4B81-93FB-9FAB76904F85}" type="parTrans" cxnId="{3DEE8D33-3D26-4413-9FB9-A05503F3A324}">
      <dgm:prSet/>
      <dgm:spPr/>
      <dgm:t>
        <a:bodyPr/>
        <a:lstStyle/>
        <a:p>
          <a:endParaRPr lang="en-ID"/>
        </a:p>
      </dgm:t>
    </dgm:pt>
    <dgm:pt modelId="{F86D4367-0125-403F-AA2C-5F39349E8934}" type="sibTrans" cxnId="{3DEE8D33-3D26-4413-9FB9-A05503F3A324}">
      <dgm:prSet/>
      <dgm:spPr/>
      <dgm:t>
        <a:bodyPr/>
        <a:lstStyle/>
        <a:p>
          <a:endParaRPr lang="en-ID"/>
        </a:p>
      </dgm:t>
    </dgm:pt>
    <dgm:pt modelId="{3ADF7435-9A01-4425-95EB-1D892FFBC30A}">
      <dgm:prSet phldrT="[Text]"/>
      <dgm:spPr/>
      <dgm:t>
        <a:bodyPr/>
        <a:lstStyle/>
        <a:p>
          <a:r>
            <a:rPr lang="en-US" dirty="0"/>
            <a:t>Your first draft is like putting all the blocks together to get the basic shape. </a:t>
          </a:r>
          <a:endParaRPr lang="en-ID" dirty="0"/>
        </a:p>
      </dgm:t>
    </dgm:pt>
    <dgm:pt modelId="{78970473-B2E0-4943-BB9B-C58BEE04766C}" type="parTrans" cxnId="{563CF9B8-5935-4546-BA70-A7D9D77CB04E}">
      <dgm:prSet/>
      <dgm:spPr/>
      <dgm:t>
        <a:bodyPr/>
        <a:lstStyle/>
        <a:p>
          <a:endParaRPr lang="en-ID"/>
        </a:p>
      </dgm:t>
    </dgm:pt>
    <dgm:pt modelId="{611ECACB-8DBB-4C66-852B-A4629DA45DBA}" type="sibTrans" cxnId="{563CF9B8-5935-4546-BA70-A7D9D77CB04E}">
      <dgm:prSet/>
      <dgm:spPr/>
      <dgm:t>
        <a:bodyPr/>
        <a:lstStyle/>
        <a:p>
          <a:endParaRPr lang="en-ID"/>
        </a:p>
      </dgm:t>
    </dgm:pt>
    <dgm:pt modelId="{12848C0B-B89A-4A7E-8663-DE64A3BC8C5E}">
      <dgm:prSet phldrT="[Text]"/>
      <dgm:spPr/>
      <dgm:t>
        <a:bodyPr/>
        <a:lstStyle/>
        <a:p>
          <a:r>
            <a:rPr lang="en-US" dirty="0"/>
            <a:t>Revising and editing are the next steps where you make your creation stronger, clearer, and much better</a:t>
          </a:r>
          <a:endParaRPr lang="en-ID" dirty="0"/>
        </a:p>
      </dgm:t>
    </dgm:pt>
    <dgm:pt modelId="{D6F5016D-2341-4479-85BA-9ADE43F922BC}" type="parTrans" cxnId="{D3C880E9-4944-4555-B190-BA997BD38468}">
      <dgm:prSet/>
      <dgm:spPr/>
      <dgm:t>
        <a:bodyPr/>
        <a:lstStyle/>
        <a:p>
          <a:endParaRPr lang="en-ID"/>
        </a:p>
      </dgm:t>
    </dgm:pt>
    <dgm:pt modelId="{66371713-DDDD-4466-8D1E-E8257DC708D2}" type="sibTrans" cxnId="{D3C880E9-4944-4555-B190-BA997BD38468}">
      <dgm:prSet/>
      <dgm:spPr/>
      <dgm:t>
        <a:bodyPr/>
        <a:lstStyle/>
        <a:p>
          <a:endParaRPr lang="en-ID"/>
        </a:p>
      </dgm:t>
    </dgm:pt>
    <dgm:pt modelId="{DBBF0C84-9713-4619-B0FB-78F8E125BAA6}" type="pres">
      <dgm:prSet presAssocID="{524BC012-572B-4D11-AC8E-0D6391B0B50A}" presName="Name0" presStyleCnt="0">
        <dgm:presLayoutVars>
          <dgm:dir/>
          <dgm:animLvl val="lvl"/>
          <dgm:resizeHandles val="exact"/>
        </dgm:presLayoutVars>
      </dgm:prSet>
      <dgm:spPr/>
    </dgm:pt>
    <dgm:pt modelId="{D6F26FFC-C4AD-4E7C-A988-1280AC48E63A}" type="pres">
      <dgm:prSet presAssocID="{12848C0B-B89A-4A7E-8663-DE64A3BC8C5E}" presName="boxAndChildren" presStyleCnt="0"/>
      <dgm:spPr/>
    </dgm:pt>
    <dgm:pt modelId="{F05F3F85-80CE-463A-A9A2-5927AFD04A92}" type="pres">
      <dgm:prSet presAssocID="{12848C0B-B89A-4A7E-8663-DE64A3BC8C5E}" presName="parentTextBox" presStyleLbl="node1" presStyleIdx="0" presStyleCnt="3"/>
      <dgm:spPr/>
    </dgm:pt>
    <dgm:pt modelId="{08F6C87D-0B98-4525-B8C9-B7213BBB785D}" type="pres">
      <dgm:prSet presAssocID="{611ECACB-8DBB-4C66-852B-A4629DA45DBA}" presName="sp" presStyleCnt="0"/>
      <dgm:spPr/>
    </dgm:pt>
    <dgm:pt modelId="{AE1F83A7-C24C-4786-8A82-B51112690C2C}" type="pres">
      <dgm:prSet presAssocID="{3ADF7435-9A01-4425-95EB-1D892FFBC30A}" presName="arrowAndChildren" presStyleCnt="0"/>
      <dgm:spPr/>
    </dgm:pt>
    <dgm:pt modelId="{6A3A3D24-BED5-49D6-B875-E9F6677BE623}" type="pres">
      <dgm:prSet presAssocID="{3ADF7435-9A01-4425-95EB-1D892FFBC30A}" presName="parentTextArrow" presStyleLbl="node1" presStyleIdx="1" presStyleCnt="3"/>
      <dgm:spPr/>
    </dgm:pt>
    <dgm:pt modelId="{7ED96518-B688-47D8-8EF6-92982BAFCCA8}" type="pres">
      <dgm:prSet presAssocID="{F86D4367-0125-403F-AA2C-5F39349E8934}" presName="sp" presStyleCnt="0"/>
      <dgm:spPr/>
    </dgm:pt>
    <dgm:pt modelId="{CC55A389-6B44-4C12-AE27-337EB1F81055}" type="pres">
      <dgm:prSet presAssocID="{86643E44-6D9A-4B37-93AA-AF39542707F4}" presName="arrowAndChildren" presStyleCnt="0"/>
      <dgm:spPr/>
    </dgm:pt>
    <dgm:pt modelId="{4CC587E0-2DBD-44C4-8A61-4014BBD65642}" type="pres">
      <dgm:prSet presAssocID="{86643E44-6D9A-4B37-93AA-AF39542707F4}" presName="parentTextArrow" presStyleLbl="node1" presStyleIdx="2" presStyleCnt="3"/>
      <dgm:spPr/>
    </dgm:pt>
  </dgm:ptLst>
  <dgm:cxnLst>
    <dgm:cxn modelId="{3DEE8D33-3D26-4413-9FB9-A05503F3A324}" srcId="{524BC012-572B-4D11-AC8E-0D6391B0B50A}" destId="{86643E44-6D9A-4B37-93AA-AF39542707F4}" srcOrd="0" destOrd="0" parTransId="{8DAD2495-C31F-4B81-93FB-9FAB76904F85}" sibTransId="{F86D4367-0125-403F-AA2C-5F39349E8934}"/>
    <dgm:cxn modelId="{2B1C6765-4693-4AC4-9B5D-3769983077B4}" type="presOf" srcId="{524BC012-572B-4D11-AC8E-0D6391B0B50A}" destId="{DBBF0C84-9713-4619-B0FB-78F8E125BAA6}" srcOrd="0" destOrd="0" presId="urn:microsoft.com/office/officeart/2005/8/layout/process4"/>
    <dgm:cxn modelId="{51508C48-CD2B-47E1-8478-47B9C917BB96}" type="presOf" srcId="{3ADF7435-9A01-4425-95EB-1D892FFBC30A}" destId="{6A3A3D24-BED5-49D6-B875-E9F6677BE623}" srcOrd="0" destOrd="0" presId="urn:microsoft.com/office/officeart/2005/8/layout/process4"/>
    <dgm:cxn modelId="{32D7A556-C16B-43E8-9320-AAF060CE4EEB}" type="presOf" srcId="{12848C0B-B89A-4A7E-8663-DE64A3BC8C5E}" destId="{F05F3F85-80CE-463A-A9A2-5927AFD04A92}" srcOrd="0" destOrd="0" presId="urn:microsoft.com/office/officeart/2005/8/layout/process4"/>
    <dgm:cxn modelId="{F54EE395-1F71-4609-B912-3E4674759E18}" type="presOf" srcId="{86643E44-6D9A-4B37-93AA-AF39542707F4}" destId="{4CC587E0-2DBD-44C4-8A61-4014BBD65642}" srcOrd="0" destOrd="0" presId="urn:microsoft.com/office/officeart/2005/8/layout/process4"/>
    <dgm:cxn modelId="{563CF9B8-5935-4546-BA70-A7D9D77CB04E}" srcId="{524BC012-572B-4D11-AC8E-0D6391B0B50A}" destId="{3ADF7435-9A01-4425-95EB-1D892FFBC30A}" srcOrd="1" destOrd="0" parTransId="{78970473-B2E0-4943-BB9B-C58BEE04766C}" sibTransId="{611ECACB-8DBB-4C66-852B-A4629DA45DBA}"/>
    <dgm:cxn modelId="{D3C880E9-4944-4555-B190-BA997BD38468}" srcId="{524BC012-572B-4D11-AC8E-0D6391B0B50A}" destId="{12848C0B-B89A-4A7E-8663-DE64A3BC8C5E}" srcOrd="2" destOrd="0" parTransId="{D6F5016D-2341-4479-85BA-9ADE43F922BC}" sibTransId="{66371713-DDDD-4466-8D1E-E8257DC708D2}"/>
    <dgm:cxn modelId="{8E0744F4-0BEF-4F8C-B325-C048794BF67E}" type="presParOf" srcId="{DBBF0C84-9713-4619-B0FB-78F8E125BAA6}" destId="{D6F26FFC-C4AD-4E7C-A988-1280AC48E63A}" srcOrd="0" destOrd="0" presId="urn:microsoft.com/office/officeart/2005/8/layout/process4"/>
    <dgm:cxn modelId="{6BD3BAA1-84B1-4148-8CF7-EFC1ADF45E7A}" type="presParOf" srcId="{D6F26FFC-C4AD-4E7C-A988-1280AC48E63A}" destId="{F05F3F85-80CE-463A-A9A2-5927AFD04A92}" srcOrd="0" destOrd="0" presId="urn:microsoft.com/office/officeart/2005/8/layout/process4"/>
    <dgm:cxn modelId="{D4A59391-71A7-4216-958A-31887A33A97E}" type="presParOf" srcId="{DBBF0C84-9713-4619-B0FB-78F8E125BAA6}" destId="{08F6C87D-0B98-4525-B8C9-B7213BBB785D}" srcOrd="1" destOrd="0" presId="urn:microsoft.com/office/officeart/2005/8/layout/process4"/>
    <dgm:cxn modelId="{DDAFF21B-E951-4286-B261-C9047ED5CC7E}" type="presParOf" srcId="{DBBF0C84-9713-4619-B0FB-78F8E125BAA6}" destId="{AE1F83A7-C24C-4786-8A82-B51112690C2C}" srcOrd="2" destOrd="0" presId="urn:microsoft.com/office/officeart/2005/8/layout/process4"/>
    <dgm:cxn modelId="{282038D9-DA01-42D1-93C1-58DF63A3F03C}" type="presParOf" srcId="{AE1F83A7-C24C-4786-8A82-B51112690C2C}" destId="{6A3A3D24-BED5-49D6-B875-E9F6677BE623}" srcOrd="0" destOrd="0" presId="urn:microsoft.com/office/officeart/2005/8/layout/process4"/>
    <dgm:cxn modelId="{8D96F9F9-A3A0-4063-89DA-7B3BF9249107}" type="presParOf" srcId="{DBBF0C84-9713-4619-B0FB-78F8E125BAA6}" destId="{7ED96518-B688-47D8-8EF6-92982BAFCCA8}" srcOrd="3" destOrd="0" presId="urn:microsoft.com/office/officeart/2005/8/layout/process4"/>
    <dgm:cxn modelId="{3B2A49CC-FA98-438A-A84E-8AA3CC08115E}" type="presParOf" srcId="{DBBF0C84-9713-4619-B0FB-78F8E125BAA6}" destId="{CC55A389-6B44-4C12-AE27-337EB1F81055}" srcOrd="4" destOrd="0" presId="urn:microsoft.com/office/officeart/2005/8/layout/process4"/>
    <dgm:cxn modelId="{E770DD00-DE45-4218-9840-95E377487DD5}" type="presParOf" srcId="{CC55A389-6B44-4C12-AE27-337EB1F81055}" destId="{4CC587E0-2DBD-44C4-8A61-4014BBD65642}" srcOrd="0" destOrd="0" presId="urn:microsoft.com/office/officeart/2005/8/layout/process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B9351353-B9DB-4381-B405-E9586394AA9B}" type="doc">
      <dgm:prSet loTypeId="urn:microsoft.com/office/officeart/2005/8/layout/vList4" loCatId="list" qsTypeId="urn:microsoft.com/office/officeart/2005/8/quickstyle/simple1" qsCatId="simple" csTypeId="urn:microsoft.com/office/officeart/2005/8/colors/accent0_1" csCatId="mainScheme" phldr="1"/>
      <dgm:spPr/>
      <dgm:t>
        <a:bodyPr/>
        <a:lstStyle/>
        <a:p>
          <a:endParaRPr lang="en-ID"/>
        </a:p>
      </dgm:t>
    </dgm:pt>
    <dgm:pt modelId="{225D4B6C-EEC2-4BA9-A73A-54A5BA100F88}">
      <dgm:prSet phldrT="[Text]" phldr="0"/>
      <dgm:spPr/>
      <dgm:t>
        <a:bodyPr/>
        <a:lstStyle/>
        <a:p>
          <a:r>
            <a:rPr lang="en-ID" dirty="0"/>
            <a:t>Grammar: </a:t>
          </a:r>
        </a:p>
        <a:p>
          <a:r>
            <a:rPr lang="en-US" b="0" i="0" dirty="0"/>
            <a:t>Do my sentences follow grammar rules? Do my subjects and verbs agree?</a:t>
          </a:r>
        </a:p>
        <a:p>
          <a:endParaRPr lang="en-ID" dirty="0"/>
        </a:p>
      </dgm:t>
    </dgm:pt>
    <dgm:pt modelId="{DEDE217B-0924-4E4E-B129-3CABC96DD93F}" type="parTrans" cxnId="{B7BC5558-BDFC-4C5C-977C-88DE599DCEFE}">
      <dgm:prSet/>
      <dgm:spPr/>
      <dgm:t>
        <a:bodyPr/>
        <a:lstStyle/>
        <a:p>
          <a:endParaRPr lang="en-ID"/>
        </a:p>
      </dgm:t>
    </dgm:pt>
    <dgm:pt modelId="{715A845B-8073-49B0-AFF6-ECC5B5A648B4}" type="sibTrans" cxnId="{B7BC5558-BDFC-4C5C-977C-88DE599DCEFE}">
      <dgm:prSet/>
      <dgm:spPr/>
      <dgm:t>
        <a:bodyPr/>
        <a:lstStyle/>
        <a:p>
          <a:endParaRPr lang="en-ID"/>
        </a:p>
      </dgm:t>
    </dgm:pt>
    <dgm:pt modelId="{0CA90824-C15B-4738-ABCA-E921F3BA1F01}">
      <dgm:prSet phldrT="[Text]"/>
      <dgm:spPr/>
      <dgm:t>
        <a:bodyPr/>
        <a:lstStyle/>
        <a:p>
          <a:r>
            <a:rPr lang="en-ID" b="1" i="0" dirty="0"/>
            <a:t>Word Choice</a:t>
          </a:r>
        </a:p>
        <a:p>
          <a:endParaRPr lang="en-ID" dirty="0"/>
        </a:p>
        <a:p>
          <a:r>
            <a:rPr lang="en-US" b="0" i="0" dirty="0"/>
            <a:t>Could I use a better or more interesting word here?</a:t>
          </a:r>
          <a:endParaRPr lang="en-ID" dirty="0"/>
        </a:p>
      </dgm:t>
    </dgm:pt>
    <dgm:pt modelId="{C19409D1-74B4-4737-8D96-72F8A892201C}" type="parTrans" cxnId="{135EAAA9-2CA5-49AF-859A-595B8424ADB5}">
      <dgm:prSet/>
      <dgm:spPr/>
      <dgm:t>
        <a:bodyPr/>
        <a:lstStyle/>
        <a:p>
          <a:endParaRPr lang="en-ID"/>
        </a:p>
      </dgm:t>
    </dgm:pt>
    <dgm:pt modelId="{66CF02F7-DC85-40C5-9449-03E3C31DA02C}" type="sibTrans" cxnId="{135EAAA9-2CA5-49AF-859A-595B8424ADB5}">
      <dgm:prSet/>
      <dgm:spPr/>
      <dgm:t>
        <a:bodyPr/>
        <a:lstStyle/>
        <a:p>
          <a:endParaRPr lang="en-ID"/>
        </a:p>
      </dgm:t>
    </dgm:pt>
    <dgm:pt modelId="{EBBAC2A4-3C76-4BC7-AE02-F69B63D8A7F4}" type="pres">
      <dgm:prSet presAssocID="{B9351353-B9DB-4381-B405-E9586394AA9B}" presName="linear" presStyleCnt="0">
        <dgm:presLayoutVars>
          <dgm:dir/>
          <dgm:resizeHandles val="exact"/>
        </dgm:presLayoutVars>
      </dgm:prSet>
      <dgm:spPr/>
    </dgm:pt>
    <dgm:pt modelId="{EB7BF084-AF1D-4B2A-94DE-8109BFB07F17}" type="pres">
      <dgm:prSet presAssocID="{225D4B6C-EEC2-4BA9-A73A-54A5BA100F88}" presName="comp" presStyleCnt="0"/>
      <dgm:spPr/>
    </dgm:pt>
    <dgm:pt modelId="{D3CEC629-DB52-41CA-BD05-F8D5E9A2D653}" type="pres">
      <dgm:prSet presAssocID="{225D4B6C-EEC2-4BA9-A73A-54A5BA100F88}" presName="box" presStyleLbl="node1" presStyleIdx="0" presStyleCnt="2"/>
      <dgm:spPr/>
    </dgm:pt>
    <dgm:pt modelId="{10AABE79-3551-4DCB-8053-A94431346B49}" type="pres">
      <dgm:prSet presAssocID="{225D4B6C-EEC2-4BA9-A73A-54A5BA100F88}" presName="img" presStyleLbl="fgImgPlace1" presStyleIdx="0" presStyleCnt="2"/>
      <dgm:spPr/>
    </dgm:pt>
    <dgm:pt modelId="{F3BEA358-B0B6-4585-A8D9-39A710511D73}" type="pres">
      <dgm:prSet presAssocID="{225D4B6C-EEC2-4BA9-A73A-54A5BA100F88}" presName="text" presStyleLbl="node1" presStyleIdx="0" presStyleCnt="2">
        <dgm:presLayoutVars>
          <dgm:bulletEnabled val="1"/>
        </dgm:presLayoutVars>
      </dgm:prSet>
      <dgm:spPr/>
    </dgm:pt>
    <dgm:pt modelId="{ECD178A7-88DE-4EB3-A4F0-8DA20F2E9B24}" type="pres">
      <dgm:prSet presAssocID="{715A845B-8073-49B0-AFF6-ECC5B5A648B4}" presName="spacer" presStyleCnt="0"/>
      <dgm:spPr/>
    </dgm:pt>
    <dgm:pt modelId="{8CE1FF27-5D74-4403-BBA6-843FD612B197}" type="pres">
      <dgm:prSet presAssocID="{0CA90824-C15B-4738-ABCA-E921F3BA1F01}" presName="comp" presStyleCnt="0"/>
      <dgm:spPr/>
    </dgm:pt>
    <dgm:pt modelId="{3FD6949A-2F1D-4A69-ADA7-783DAB6AE1BE}" type="pres">
      <dgm:prSet presAssocID="{0CA90824-C15B-4738-ABCA-E921F3BA1F01}" presName="box" presStyleLbl="node1" presStyleIdx="1" presStyleCnt="2"/>
      <dgm:spPr/>
    </dgm:pt>
    <dgm:pt modelId="{0DDF66A1-D4E5-46AB-9CD0-C7684205310C}" type="pres">
      <dgm:prSet presAssocID="{0CA90824-C15B-4738-ABCA-E921F3BA1F01}" presName="img" presStyleLbl="fgImgPlace1" presStyleIdx="1" presStyleCnt="2"/>
      <dgm:spPr/>
    </dgm:pt>
    <dgm:pt modelId="{D1D61EC1-3BF3-4B95-9D1E-A89F11A651DB}" type="pres">
      <dgm:prSet presAssocID="{0CA90824-C15B-4738-ABCA-E921F3BA1F01}" presName="text" presStyleLbl="node1" presStyleIdx="1" presStyleCnt="2">
        <dgm:presLayoutVars>
          <dgm:bulletEnabled val="1"/>
        </dgm:presLayoutVars>
      </dgm:prSet>
      <dgm:spPr/>
    </dgm:pt>
  </dgm:ptLst>
  <dgm:cxnLst>
    <dgm:cxn modelId="{775D2F40-A1F8-43C6-A1EE-BAC1E6918333}" type="presOf" srcId="{225D4B6C-EEC2-4BA9-A73A-54A5BA100F88}" destId="{D3CEC629-DB52-41CA-BD05-F8D5E9A2D653}" srcOrd="0" destOrd="0" presId="urn:microsoft.com/office/officeart/2005/8/layout/vList4"/>
    <dgm:cxn modelId="{B7BC5558-BDFC-4C5C-977C-88DE599DCEFE}" srcId="{B9351353-B9DB-4381-B405-E9586394AA9B}" destId="{225D4B6C-EEC2-4BA9-A73A-54A5BA100F88}" srcOrd="0" destOrd="0" parTransId="{DEDE217B-0924-4E4E-B129-3CABC96DD93F}" sibTransId="{715A845B-8073-49B0-AFF6-ECC5B5A648B4}"/>
    <dgm:cxn modelId="{86CB077E-737C-401B-81E8-A53A0B513FF7}" type="presOf" srcId="{0CA90824-C15B-4738-ABCA-E921F3BA1F01}" destId="{3FD6949A-2F1D-4A69-ADA7-783DAB6AE1BE}" srcOrd="0" destOrd="0" presId="urn:microsoft.com/office/officeart/2005/8/layout/vList4"/>
    <dgm:cxn modelId="{08B7CCA4-1162-4FE2-82D4-44B920FE1357}" type="presOf" srcId="{0CA90824-C15B-4738-ABCA-E921F3BA1F01}" destId="{D1D61EC1-3BF3-4B95-9D1E-A89F11A651DB}" srcOrd="1" destOrd="0" presId="urn:microsoft.com/office/officeart/2005/8/layout/vList4"/>
    <dgm:cxn modelId="{135EAAA9-2CA5-49AF-859A-595B8424ADB5}" srcId="{B9351353-B9DB-4381-B405-E9586394AA9B}" destId="{0CA90824-C15B-4738-ABCA-E921F3BA1F01}" srcOrd="1" destOrd="0" parTransId="{C19409D1-74B4-4737-8D96-72F8A892201C}" sibTransId="{66CF02F7-DC85-40C5-9449-03E3C31DA02C}"/>
    <dgm:cxn modelId="{F029FBBF-1947-42A4-B468-8C56D8E60BD5}" type="presOf" srcId="{225D4B6C-EEC2-4BA9-A73A-54A5BA100F88}" destId="{F3BEA358-B0B6-4585-A8D9-39A710511D73}" srcOrd="1" destOrd="0" presId="urn:microsoft.com/office/officeart/2005/8/layout/vList4"/>
    <dgm:cxn modelId="{C3E8EBD5-F617-4004-8B16-1EA72D65F54C}" type="presOf" srcId="{B9351353-B9DB-4381-B405-E9586394AA9B}" destId="{EBBAC2A4-3C76-4BC7-AE02-F69B63D8A7F4}" srcOrd="0" destOrd="0" presId="urn:microsoft.com/office/officeart/2005/8/layout/vList4"/>
    <dgm:cxn modelId="{18AAAB53-2F1B-41A4-ADD4-9F242300887F}" type="presParOf" srcId="{EBBAC2A4-3C76-4BC7-AE02-F69B63D8A7F4}" destId="{EB7BF084-AF1D-4B2A-94DE-8109BFB07F17}" srcOrd="0" destOrd="0" presId="urn:microsoft.com/office/officeart/2005/8/layout/vList4"/>
    <dgm:cxn modelId="{3C60EF1E-B24C-4F08-95B9-68B3AA312310}" type="presParOf" srcId="{EB7BF084-AF1D-4B2A-94DE-8109BFB07F17}" destId="{D3CEC629-DB52-41CA-BD05-F8D5E9A2D653}" srcOrd="0" destOrd="0" presId="urn:microsoft.com/office/officeart/2005/8/layout/vList4"/>
    <dgm:cxn modelId="{86B54F24-9401-4DD3-A177-341570CFD993}" type="presParOf" srcId="{EB7BF084-AF1D-4B2A-94DE-8109BFB07F17}" destId="{10AABE79-3551-4DCB-8053-A94431346B49}" srcOrd="1" destOrd="0" presId="urn:microsoft.com/office/officeart/2005/8/layout/vList4"/>
    <dgm:cxn modelId="{971847C0-1524-48DC-9650-C5F4C02E1309}" type="presParOf" srcId="{EB7BF084-AF1D-4B2A-94DE-8109BFB07F17}" destId="{F3BEA358-B0B6-4585-A8D9-39A710511D73}" srcOrd="2" destOrd="0" presId="urn:microsoft.com/office/officeart/2005/8/layout/vList4"/>
    <dgm:cxn modelId="{F8761553-C78D-4F37-B813-2EE73A9FF7D1}" type="presParOf" srcId="{EBBAC2A4-3C76-4BC7-AE02-F69B63D8A7F4}" destId="{ECD178A7-88DE-4EB3-A4F0-8DA20F2E9B24}" srcOrd="1" destOrd="0" presId="urn:microsoft.com/office/officeart/2005/8/layout/vList4"/>
    <dgm:cxn modelId="{8B641379-598A-491B-8514-1850B0969146}" type="presParOf" srcId="{EBBAC2A4-3C76-4BC7-AE02-F69B63D8A7F4}" destId="{8CE1FF27-5D74-4403-BBA6-843FD612B197}" srcOrd="2" destOrd="0" presId="urn:microsoft.com/office/officeart/2005/8/layout/vList4"/>
    <dgm:cxn modelId="{2593333A-5D56-4975-979D-36BAE063A52D}" type="presParOf" srcId="{8CE1FF27-5D74-4403-BBA6-843FD612B197}" destId="{3FD6949A-2F1D-4A69-ADA7-783DAB6AE1BE}" srcOrd="0" destOrd="0" presId="urn:microsoft.com/office/officeart/2005/8/layout/vList4"/>
    <dgm:cxn modelId="{226271DD-91FE-4A4E-BCE0-F6238DED9A2B}" type="presParOf" srcId="{8CE1FF27-5D74-4403-BBA6-843FD612B197}" destId="{0DDF66A1-D4E5-46AB-9CD0-C7684205310C}" srcOrd="1" destOrd="0" presId="urn:microsoft.com/office/officeart/2005/8/layout/vList4"/>
    <dgm:cxn modelId="{B8F687DB-9898-4692-B07E-D1217FB0998D}" type="presParOf" srcId="{8CE1FF27-5D74-4403-BBA6-843FD612B197}" destId="{D1D61EC1-3BF3-4B95-9D1E-A89F11A651DB}" srcOrd="2" destOrd="0" presId="urn:microsoft.com/office/officeart/2005/8/layout/vList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1.xml><?xml version="1.0" encoding="utf-8"?>
<dgm:dataModel xmlns:dgm="http://schemas.openxmlformats.org/drawingml/2006/diagram" xmlns:a="http://schemas.openxmlformats.org/drawingml/2006/main">
  <dgm:ptLst>
    <dgm:pt modelId="{9D79C3DA-C475-4A57-93E1-4203D80578FF}" type="doc">
      <dgm:prSet loTypeId="urn:microsoft.com/office/officeart/2005/8/layout/bProcess4" loCatId="process" qsTypeId="urn:microsoft.com/office/officeart/2005/8/quickstyle/simple1" qsCatId="simple" csTypeId="urn:microsoft.com/office/officeart/2005/8/colors/accent0_1" csCatId="mainScheme" phldr="1"/>
      <dgm:spPr/>
      <dgm:t>
        <a:bodyPr/>
        <a:lstStyle/>
        <a:p>
          <a:endParaRPr lang="en-ID"/>
        </a:p>
      </dgm:t>
    </dgm:pt>
    <dgm:pt modelId="{E9F58BC8-0BC7-4737-8746-B37DDA8B2C7A}">
      <dgm:prSet phldrT="[Text]" phldr="0"/>
      <dgm:spPr/>
      <dgm:t>
        <a:bodyPr/>
        <a:lstStyle/>
        <a:p>
          <a:r>
            <a:rPr lang="en-US" dirty="0"/>
            <a:t>Organize the big things</a:t>
          </a:r>
          <a:endParaRPr lang="en-ID" dirty="0"/>
        </a:p>
      </dgm:t>
    </dgm:pt>
    <dgm:pt modelId="{FFC3A3EA-696F-42E6-A89D-745D5A33DF80}" type="parTrans" cxnId="{0CE911A4-B82A-4376-B910-28E3D3242C21}">
      <dgm:prSet/>
      <dgm:spPr/>
      <dgm:t>
        <a:bodyPr/>
        <a:lstStyle/>
        <a:p>
          <a:endParaRPr lang="en-ID"/>
        </a:p>
      </dgm:t>
    </dgm:pt>
    <dgm:pt modelId="{9E95C459-237F-47B9-95CD-528E956F7DDC}" type="sibTrans" cxnId="{0CE911A4-B82A-4376-B910-28E3D3242C21}">
      <dgm:prSet/>
      <dgm:spPr/>
      <dgm:t>
        <a:bodyPr/>
        <a:lstStyle/>
        <a:p>
          <a:endParaRPr lang="en-ID"/>
        </a:p>
      </dgm:t>
    </dgm:pt>
    <dgm:pt modelId="{5143F753-236D-4FCC-A6F6-CAA781E82846}">
      <dgm:prSet phldrT="[Text]"/>
      <dgm:spPr/>
      <dgm:t>
        <a:bodyPr/>
        <a:lstStyle/>
        <a:p>
          <a:r>
            <a:rPr lang="en-US" dirty="0"/>
            <a:t>you dust and sweep the small messes </a:t>
          </a:r>
          <a:endParaRPr lang="en-ID" dirty="0"/>
        </a:p>
      </dgm:t>
    </dgm:pt>
    <dgm:pt modelId="{389F512A-1504-4BFB-B939-984B200A00A9}" type="parTrans" cxnId="{953CC1C5-E004-4160-8DC0-CC846EF086AE}">
      <dgm:prSet/>
      <dgm:spPr/>
      <dgm:t>
        <a:bodyPr/>
        <a:lstStyle/>
        <a:p>
          <a:endParaRPr lang="en-ID"/>
        </a:p>
      </dgm:t>
    </dgm:pt>
    <dgm:pt modelId="{4D29244F-BC04-4667-81D1-AACBD7AD726D}" type="sibTrans" cxnId="{953CC1C5-E004-4160-8DC0-CC846EF086AE}">
      <dgm:prSet/>
      <dgm:spPr/>
      <dgm:t>
        <a:bodyPr/>
        <a:lstStyle/>
        <a:p>
          <a:endParaRPr lang="en-ID"/>
        </a:p>
      </dgm:t>
    </dgm:pt>
    <dgm:pt modelId="{F7852901-F631-478D-9F2D-62046AD09DD0}" type="pres">
      <dgm:prSet presAssocID="{9D79C3DA-C475-4A57-93E1-4203D80578FF}" presName="Name0" presStyleCnt="0">
        <dgm:presLayoutVars>
          <dgm:dir/>
          <dgm:resizeHandles/>
        </dgm:presLayoutVars>
      </dgm:prSet>
      <dgm:spPr/>
    </dgm:pt>
    <dgm:pt modelId="{1AA5E9F5-5D0A-4429-9691-57ECE22CFAE6}" type="pres">
      <dgm:prSet presAssocID="{E9F58BC8-0BC7-4737-8746-B37DDA8B2C7A}" presName="compNode" presStyleCnt="0"/>
      <dgm:spPr/>
    </dgm:pt>
    <dgm:pt modelId="{257531BD-B9F0-46F7-AB0A-FD8331385C06}" type="pres">
      <dgm:prSet presAssocID="{E9F58BC8-0BC7-4737-8746-B37DDA8B2C7A}" presName="dummyConnPt" presStyleCnt="0"/>
      <dgm:spPr/>
    </dgm:pt>
    <dgm:pt modelId="{1E65560B-189C-43AC-9BDE-515431A1ECF8}" type="pres">
      <dgm:prSet presAssocID="{E9F58BC8-0BC7-4737-8746-B37DDA8B2C7A}" presName="node" presStyleLbl="node1" presStyleIdx="0" presStyleCnt="2">
        <dgm:presLayoutVars>
          <dgm:bulletEnabled val="1"/>
        </dgm:presLayoutVars>
      </dgm:prSet>
      <dgm:spPr/>
    </dgm:pt>
    <dgm:pt modelId="{953CA715-747C-41DB-B3B3-AC6773E27421}" type="pres">
      <dgm:prSet presAssocID="{9E95C459-237F-47B9-95CD-528E956F7DDC}" presName="sibTrans" presStyleLbl="bgSibTrans2D1" presStyleIdx="0" presStyleCnt="1"/>
      <dgm:spPr/>
    </dgm:pt>
    <dgm:pt modelId="{E92999DD-8390-4C64-8A5C-16201F84969A}" type="pres">
      <dgm:prSet presAssocID="{5143F753-236D-4FCC-A6F6-CAA781E82846}" presName="compNode" presStyleCnt="0"/>
      <dgm:spPr/>
    </dgm:pt>
    <dgm:pt modelId="{6872256B-8346-4193-A856-7AA880C36094}" type="pres">
      <dgm:prSet presAssocID="{5143F753-236D-4FCC-A6F6-CAA781E82846}" presName="dummyConnPt" presStyleCnt="0"/>
      <dgm:spPr/>
    </dgm:pt>
    <dgm:pt modelId="{312060C3-5F8B-4C04-B60F-FC38FEADEB8C}" type="pres">
      <dgm:prSet presAssocID="{5143F753-236D-4FCC-A6F6-CAA781E82846}" presName="node" presStyleLbl="node1" presStyleIdx="1" presStyleCnt="2">
        <dgm:presLayoutVars>
          <dgm:bulletEnabled val="1"/>
        </dgm:presLayoutVars>
      </dgm:prSet>
      <dgm:spPr/>
    </dgm:pt>
  </dgm:ptLst>
  <dgm:cxnLst>
    <dgm:cxn modelId="{2A594B0D-A984-4AF5-A455-BF1EFE491C16}" type="presOf" srcId="{9D79C3DA-C475-4A57-93E1-4203D80578FF}" destId="{F7852901-F631-478D-9F2D-62046AD09DD0}" srcOrd="0" destOrd="0" presId="urn:microsoft.com/office/officeart/2005/8/layout/bProcess4"/>
    <dgm:cxn modelId="{83BD1A10-170B-43AA-9FB6-7806EFF63101}" type="presOf" srcId="{9E95C459-237F-47B9-95CD-528E956F7DDC}" destId="{953CA715-747C-41DB-B3B3-AC6773E27421}" srcOrd="0" destOrd="0" presId="urn:microsoft.com/office/officeart/2005/8/layout/bProcess4"/>
    <dgm:cxn modelId="{64DEB41C-03FA-4081-9099-A255CFA8759A}" type="presOf" srcId="{5143F753-236D-4FCC-A6F6-CAA781E82846}" destId="{312060C3-5F8B-4C04-B60F-FC38FEADEB8C}" srcOrd="0" destOrd="0" presId="urn:microsoft.com/office/officeart/2005/8/layout/bProcess4"/>
    <dgm:cxn modelId="{7F65FA38-0BCB-437A-8793-8D3674EB3C66}" type="presOf" srcId="{E9F58BC8-0BC7-4737-8746-B37DDA8B2C7A}" destId="{1E65560B-189C-43AC-9BDE-515431A1ECF8}" srcOrd="0" destOrd="0" presId="urn:microsoft.com/office/officeart/2005/8/layout/bProcess4"/>
    <dgm:cxn modelId="{0CE911A4-B82A-4376-B910-28E3D3242C21}" srcId="{9D79C3DA-C475-4A57-93E1-4203D80578FF}" destId="{E9F58BC8-0BC7-4737-8746-B37DDA8B2C7A}" srcOrd="0" destOrd="0" parTransId="{FFC3A3EA-696F-42E6-A89D-745D5A33DF80}" sibTransId="{9E95C459-237F-47B9-95CD-528E956F7DDC}"/>
    <dgm:cxn modelId="{953CC1C5-E004-4160-8DC0-CC846EF086AE}" srcId="{9D79C3DA-C475-4A57-93E1-4203D80578FF}" destId="{5143F753-236D-4FCC-A6F6-CAA781E82846}" srcOrd="1" destOrd="0" parTransId="{389F512A-1504-4BFB-B939-984B200A00A9}" sibTransId="{4D29244F-BC04-4667-81D1-AACBD7AD726D}"/>
    <dgm:cxn modelId="{D77BC49D-E5EF-474B-A202-D3CEE57737E2}" type="presParOf" srcId="{F7852901-F631-478D-9F2D-62046AD09DD0}" destId="{1AA5E9F5-5D0A-4429-9691-57ECE22CFAE6}" srcOrd="0" destOrd="0" presId="urn:microsoft.com/office/officeart/2005/8/layout/bProcess4"/>
    <dgm:cxn modelId="{5576E757-89EA-462D-AAA6-FD20CE4108BB}" type="presParOf" srcId="{1AA5E9F5-5D0A-4429-9691-57ECE22CFAE6}" destId="{257531BD-B9F0-46F7-AB0A-FD8331385C06}" srcOrd="0" destOrd="0" presId="urn:microsoft.com/office/officeart/2005/8/layout/bProcess4"/>
    <dgm:cxn modelId="{85351929-CBC7-4E38-9922-4F905861667A}" type="presParOf" srcId="{1AA5E9F5-5D0A-4429-9691-57ECE22CFAE6}" destId="{1E65560B-189C-43AC-9BDE-515431A1ECF8}" srcOrd="1" destOrd="0" presId="urn:microsoft.com/office/officeart/2005/8/layout/bProcess4"/>
    <dgm:cxn modelId="{52A77E9D-175F-4A43-A84E-24171BF2F189}" type="presParOf" srcId="{F7852901-F631-478D-9F2D-62046AD09DD0}" destId="{953CA715-747C-41DB-B3B3-AC6773E27421}" srcOrd="1" destOrd="0" presId="urn:microsoft.com/office/officeart/2005/8/layout/bProcess4"/>
    <dgm:cxn modelId="{3CC085A9-538F-476D-86EC-250AF602094F}" type="presParOf" srcId="{F7852901-F631-478D-9F2D-62046AD09DD0}" destId="{E92999DD-8390-4C64-8A5C-16201F84969A}" srcOrd="2" destOrd="0" presId="urn:microsoft.com/office/officeart/2005/8/layout/bProcess4"/>
    <dgm:cxn modelId="{5E5C4AA4-FAC3-4D9A-9994-5F7308B698C5}" type="presParOf" srcId="{E92999DD-8390-4C64-8A5C-16201F84969A}" destId="{6872256B-8346-4193-A856-7AA880C36094}" srcOrd="0" destOrd="0" presId="urn:microsoft.com/office/officeart/2005/8/layout/bProcess4"/>
    <dgm:cxn modelId="{21DDA2A6-7C2E-4FB3-9396-5B001A9FDCE3}" type="presParOf" srcId="{E92999DD-8390-4C64-8A5C-16201F84969A}" destId="{312060C3-5F8B-4C04-B60F-FC38FEADEB8C}" srcOrd="1" destOrd="0" presId="urn:microsoft.com/office/officeart/2005/8/layout/bProcess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524BC012-572B-4D11-AC8E-0D6391B0B50A}" type="doc">
      <dgm:prSet loTypeId="urn:microsoft.com/office/officeart/2005/8/layout/vList3" loCatId="list" qsTypeId="urn:microsoft.com/office/officeart/2005/8/quickstyle/simple1" qsCatId="simple" csTypeId="urn:microsoft.com/office/officeart/2005/8/colors/accent1_1" csCatId="accent1" phldr="1"/>
      <dgm:spPr/>
      <dgm:t>
        <a:bodyPr/>
        <a:lstStyle/>
        <a:p>
          <a:endParaRPr lang="en-ID"/>
        </a:p>
      </dgm:t>
    </dgm:pt>
    <dgm:pt modelId="{86643E44-6D9A-4B37-93AA-AF39542707F4}">
      <dgm:prSet phldrT="[Text]"/>
      <dgm:spPr/>
      <dgm:t>
        <a:bodyPr/>
        <a:lstStyle/>
        <a:p>
          <a:r>
            <a:rPr lang="en-US" dirty="0"/>
            <a:t>When you revise, you look at the "big picture" of your writing. </a:t>
          </a:r>
          <a:endParaRPr lang="en-ID" dirty="0"/>
        </a:p>
      </dgm:t>
    </dgm:pt>
    <dgm:pt modelId="{8DAD2495-C31F-4B81-93FB-9FAB76904F85}" type="parTrans" cxnId="{3DEE8D33-3D26-4413-9FB9-A05503F3A324}">
      <dgm:prSet/>
      <dgm:spPr/>
      <dgm:t>
        <a:bodyPr/>
        <a:lstStyle/>
        <a:p>
          <a:endParaRPr lang="en-ID"/>
        </a:p>
      </dgm:t>
    </dgm:pt>
    <dgm:pt modelId="{F86D4367-0125-403F-AA2C-5F39349E8934}" type="sibTrans" cxnId="{3DEE8D33-3D26-4413-9FB9-A05503F3A324}">
      <dgm:prSet/>
      <dgm:spPr/>
      <dgm:t>
        <a:bodyPr/>
        <a:lstStyle/>
        <a:p>
          <a:endParaRPr lang="en-ID"/>
        </a:p>
      </dgm:t>
    </dgm:pt>
    <dgm:pt modelId="{3ADF7435-9A01-4425-95EB-1D892FFBC30A}">
      <dgm:prSet phldrT="[Text]"/>
      <dgm:spPr/>
      <dgm:t>
        <a:bodyPr/>
        <a:lstStyle/>
        <a:p>
          <a:r>
            <a:rPr lang="en-US" dirty="0"/>
            <a:t>You are not worried about spelling or commas yet.</a:t>
          </a:r>
          <a:endParaRPr lang="en-ID" dirty="0"/>
        </a:p>
      </dgm:t>
    </dgm:pt>
    <dgm:pt modelId="{78970473-B2E0-4943-BB9B-C58BEE04766C}" type="parTrans" cxnId="{563CF9B8-5935-4546-BA70-A7D9D77CB04E}">
      <dgm:prSet/>
      <dgm:spPr/>
      <dgm:t>
        <a:bodyPr/>
        <a:lstStyle/>
        <a:p>
          <a:endParaRPr lang="en-ID"/>
        </a:p>
      </dgm:t>
    </dgm:pt>
    <dgm:pt modelId="{611ECACB-8DBB-4C66-852B-A4629DA45DBA}" type="sibTrans" cxnId="{563CF9B8-5935-4546-BA70-A7D9D77CB04E}">
      <dgm:prSet/>
      <dgm:spPr/>
      <dgm:t>
        <a:bodyPr/>
        <a:lstStyle/>
        <a:p>
          <a:endParaRPr lang="en-ID"/>
        </a:p>
      </dgm:t>
    </dgm:pt>
    <dgm:pt modelId="{12848C0B-B89A-4A7E-8663-DE64A3BC8C5E}">
      <dgm:prSet phldrT="[Text]"/>
      <dgm:spPr/>
      <dgm:t>
        <a:bodyPr/>
        <a:lstStyle/>
        <a:p>
          <a:r>
            <a:rPr lang="en-US" dirty="0"/>
            <a:t>Instead, you ask yourself questions about your main ideas and how they are organized.</a:t>
          </a:r>
          <a:endParaRPr lang="en-ID" dirty="0"/>
        </a:p>
      </dgm:t>
    </dgm:pt>
    <dgm:pt modelId="{D6F5016D-2341-4479-85BA-9ADE43F922BC}" type="parTrans" cxnId="{D3C880E9-4944-4555-B190-BA997BD38468}">
      <dgm:prSet/>
      <dgm:spPr/>
      <dgm:t>
        <a:bodyPr/>
        <a:lstStyle/>
        <a:p>
          <a:endParaRPr lang="en-ID"/>
        </a:p>
      </dgm:t>
    </dgm:pt>
    <dgm:pt modelId="{66371713-DDDD-4466-8D1E-E8257DC708D2}" type="sibTrans" cxnId="{D3C880E9-4944-4555-B190-BA997BD38468}">
      <dgm:prSet/>
      <dgm:spPr/>
      <dgm:t>
        <a:bodyPr/>
        <a:lstStyle/>
        <a:p>
          <a:endParaRPr lang="en-ID"/>
        </a:p>
      </dgm:t>
    </dgm:pt>
    <dgm:pt modelId="{5953AEF7-4487-49A9-81E3-29E35218B5C0}" type="pres">
      <dgm:prSet presAssocID="{524BC012-572B-4D11-AC8E-0D6391B0B50A}" presName="linearFlow" presStyleCnt="0">
        <dgm:presLayoutVars>
          <dgm:dir/>
          <dgm:resizeHandles val="exact"/>
        </dgm:presLayoutVars>
      </dgm:prSet>
      <dgm:spPr/>
    </dgm:pt>
    <dgm:pt modelId="{2A6CB0BF-44C4-41D5-AADE-F21C16E88905}" type="pres">
      <dgm:prSet presAssocID="{86643E44-6D9A-4B37-93AA-AF39542707F4}" presName="composite" presStyleCnt="0"/>
      <dgm:spPr/>
    </dgm:pt>
    <dgm:pt modelId="{AAD71499-8095-41C3-86F0-7225952319AC}" type="pres">
      <dgm:prSet presAssocID="{86643E44-6D9A-4B37-93AA-AF39542707F4}" presName="imgShp" presStyleLbl="fgImgPlace1" presStyleIdx="0" presStyleCnt="3"/>
      <dgm:spPr/>
    </dgm:pt>
    <dgm:pt modelId="{5095A371-73D3-49E4-A29D-A8350FBEC7D3}" type="pres">
      <dgm:prSet presAssocID="{86643E44-6D9A-4B37-93AA-AF39542707F4}" presName="txShp" presStyleLbl="node1" presStyleIdx="0" presStyleCnt="3">
        <dgm:presLayoutVars>
          <dgm:bulletEnabled val="1"/>
        </dgm:presLayoutVars>
      </dgm:prSet>
      <dgm:spPr/>
    </dgm:pt>
    <dgm:pt modelId="{1CF1E69D-97FE-4877-AE44-3CEF8D9633A5}" type="pres">
      <dgm:prSet presAssocID="{F86D4367-0125-403F-AA2C-5F39349E8934}" presName="spacing" presStyleCnt="0"/>
      <dgm:spPr/>
    </dgm:pt>
    <dgm:pt modelId="{500B2F57-75EF-4A66-B91D-AB8480856267}" type="pres">
      <dgm:prSet presAssocID="{3ADF7435-9A01-4425-95EB-1D892FFBC30A}" presName="composite" presStyleCnt="0"/>
      <dgm:spPr/>
    </dgm:pt>
    <dgm:pt modelId="{37D51FE9-FD65-45BB-B4FD-011B0EF2C9DA}" type="pres">
      <dgm:prSet presAssocID="{3ADF7435-9A01-4425-95EB-1D892FFBC30A}" presName="imgShp" presStyleLbl="fgImgPlace1" presStyleIdx="1" presStyleCnt="3"/>
      <dgm:spPr/>
    </dgm:pt>
    <dgm:pt modelId="{6325CCFF-CF21-4B58-9D43-12CD25EDD94C}" type="pres">
      <dgm:prSet presAssocID="{3ADF7435-9A01-4425-95EB-1D892FFBC30A}" presName="txShp" presStyleLbl="node1" presStyleIdx="1" presStyleCnt="3">
        <dgm:presLayoutVars>
          <dgm:bulletEnabled val="1"/>
        </dgm:presLayoutVars>
      </dgm:prSet>
      <dgm:spPr/>
    </dgm:pt>
    <dgm:pt modelId="{B52A5CD2-5B41-4559-8D9E-F79025C7A751}" type="pres">
      <dgm:prSet presAssocID="{611ECACB-8DBB-4C66-852B-A4629DA45DBA}" presName="spacing" presStyleCnt="0"/>
      <dgm:spPr/>
    </dgm:pt>
    <dgm:pt modelId="{02F55F90-EBAA-44F3-BD46-E146FFB80D09}" type="pres">
      <dgm:prSet presAssocID="{12848C0B-B89A-4A7E-8663-DE64A3BC8C5E}" presName="composite" presStyleCnt="0"/>
      <dgm:spPr/>
    </dgm:pt>
    <dgm:pt modelId="{60517163-6F24-4A2A-BF8C-78994A735A01}" type="pres">
      <dgm:prSet presAssocID="{12848C0B-B89A-4A7E-8663-DE64A3BC8C5E}" presName="imgShp" presStyleLbl="fgImgPlace1" presStyleIdx="2" presStyleCnt="3"/>
      <dgm:spPr/>
    </dgm:pt>
    <dgm:pt modelId="{12A7FF84-E466-4533-BDDB-FEC31A855E9F}" type="pres">
      <dgm:prSet presAssocID="{12848C0B-B89A-4A7E-8663-DE64A3BC8C5E}" presName="txShp" presStyleLbl="node1" presStyleIdx="2" presStyleCnt="3">
        <dgm:presLayoutVars>
          <dgm:bulletEnabled val="1"/>
        </dgm:presLayoutVars>
      </dgm:prSet>
      <dgm:spPr/>
    </dgm:pt>
  </dgm:ptLst>
  <dgm:cxnLst>
    <dgm:cxn modelId="{3DEE8D33-3D26-4413-9FB9-A05503F3A324}" srcId="{524BC012-572B-4D11-AC8E-0D6391B0B50A}" destId="{86643E44-6D9A-4B37-93AA-AF39542707F4}" srcOrd="0" destOrd="0" parTransId="{8DAD2495-C31F-4B81-93FB-9FAB76904F85}" sibTransId="{F86D4367-0125-403F-AA2C-5F39349E8934}"/>
    <dgm:cxn modelId="{D69B0C63-C59D-45C5-A21B-48E132E33DB2}" type="presOf" srcId="{86643E44-6D9A-4B37-93AA-AF39542707F4}" destId="{5095A371-73D3-49E4-A29D-A8350FBEC7D3}" srcOrd="0" destOrd="0" presId="urn:microsoft.com/office/officeart/2005/8/layout/vList3"/>
    <dgm:cxn modelId="{A2781685-C9F2-487D-8109-4681CA0CDAA0}" type="presOf" srcId="{524BC012-572B-4D11-AC8E-0D6391B0B50A}" destId="{5953AEF7-4487-49A9-81E3-29E35218B5C0}" srcOrd="0" destOrd="0" presId="urn:microsoft.com/office/officeart/2005/8/layout/vList3"/>
    <dgm:cxn modelId="{BDEE368B-FF71-49E0-B703-1809EA1DC52A}" type="presOf" srcId="{12848C0B-B89A-4A7E-8663-DE64A3BC8C5E}" destId="{12A7FF84-E466-4533-BDDB-FEC31A855E9F}" srcOrd="0" destOrd="0" presId="urn:microsoft.com/office/officeart/2005/8/layout/vList3"/>
    <dgm:cxn modelId="{92527D99-2AA2-4188-8A3D-D13A13747406}" type="presOf" srcId="{3ADF7435-9A01-4425-95EB-1D892FFBC30A}" destId="{6325CCFF-CF21-4B58-9D43-12CD25EDD94C}" srcOrd="0" destOrd="0" presId="urn:microsoft.com/office/officeart/2005/8/layout/vList3"/>
    <dgm:cxn modelId="{563CF9B8-5935-4546-BA70-A7D9D77CB04E}" srcId="{524BC012-572B-4D11-AC8E-0D6391B0B50A}" destId="{3ADF7435-9A01-4425-95EB-1D892FFBC30A}" srcOrd="1" destOrd="0" parTransId="{78970473-B2E0-4943-BB9B-C58BEE04766C}" sibTransId="{611ECACB-8DBB-4C66-852B-A4629DA45DBA}"/>
    <dgm:cxn modelId="{D3C880E9-4944-4555-B190-BA997BD38468}" srcId="{524BC012-572B-4D11-AC8E-0D6391B0B50A}" destId="{12848C0B-B89A-4A7E-8663-DE64A3BC8C5E}" srcOrd="2" destOrd="0" parTransId="{D6F5016D-2341-4479-85BA-9ADE43F922BC}" sibTransId="{66371713-DDDD-4466-8D1E-E8257DC708D2}"/>
    <dgm:cxn modelId="{72CC89BB-3CB8-4847-8948-D599D8BF1154}" type="presParOf" srcId="{5953AEF7-4487-49A9-81E3-29E35218B5C0}" destId="{2A6CB0BF-44C4-41D5-AADE-F21C16E88905}" srcOrd="0" destOrd="0" presId="urn:microsoft.com/office/officeart/2005/8/layout/vList3"/>
    <dgm:cxn modelId="{936CB1EF-372B-43C8-ACC9-89D20889CAAB}" type="presParOf" srcId="{2A6CB0BF-44C4-41D5-AADE-F21C16E88905}" destId="{AAD71499-8095-41C3-86F0-7225952319AC}" srcOrd="0" destOrd="0" presId="urn:microsoft.com/office/officeart/2005/8/layout/vList3"/>
    <dgm:cxn modelId="{E30B62B8-2966-432F-89E4-6207DF03DD26}" type="presParOf" srcId="{2A6CB0BF-44C4-41D5-AADE-F21C16E88905}" destId="{5095A371-73D3-49E4-A29D-A8350FBEC7D3}" srcOrd="1" destOrd="0" presId="urn:microsoft.com/office/officeart/2005/8/layout/vList3"/>
    <dgm:cxn modelId="{2EBA2AB4-3403-41C1-994D-6E94BDF5F58D}" type="presParOf" srcId="{5953AEF7-4487-49A9-81E3-29E35218B5C0}" destId="{1CF1E69D-97FE-4877-AE44-3CEF8D9633A5}" srcOrd="1" destOrd="0" presId="urn:microsoft.com/office/officeart/2005/8/layout/vList3"/>
    <dgm:cxn modelId="{25F2C93A-95E2-4F07-ADCF-718F7AD39059}" type="presParOf" srcId="{5953AEF7-4487-49A9-81E3-29E35218B5C0}" destId="{500B2F57-75EF-4A66-B91D-AB8480856267}" srcOrd="2" destOrd="0" presId="urn:microsoft.com/office/officeart/2005/8/layout/vList3"/>
    <dgm:cxn modelId="{9F240979-AC76-405F-84CE-FF76EEB0B083}" type="presParOf" srcId="{500B2F57-75EF-4A66-B91D-AB8480856267}" destId="{37D51FE9-FD65-45BB-B4FD-011B0EF2C9DA}" srcOrd="0" destOrd="0" presId="urn:microsoft.com/office/officeart/2005/8/layout/vList3"/>
    <dgm:cxn modelId="{E70B8D51-3F28-4D07-85EF-9461A704A403}" type="presParOf" srcId="{500B2F57-75EF-4A66-B91D-AB8480856267}" destId="{6325CCFF-CF21-4B58-9D43-12CD25EDD94C}" srcOrd="1" destOrd="0" presId="urn:microsoft.com/office/officeart/2005/8/layout/vList3"/>
    <dgm:cxn modelId="{DEA6AAB2-6A90-4F99-937E-7ECAD282D6D7}" type="presParOf" srcId="{5953AEF7-4487-49A9-81E3-29E35218B5C0}" destId="{B52A5CD2-5B41-4559-8D9E-F79025C7A751}" srcOrd="3" destOrd="0" presId="urn:microsoft.com/office/officeart/2005/8/layout/vList3"/>
    <dgm:cxn modelId="{0D8A80BD-B452-48D7-9278-763C6E0752B3}" type="presParOf" srcId="{5953AEF7-4487-49A9-81E3-29E35218B5C0}" destId="{02F55F90-EBAA-44F3-BD46-E146FFB80D09}" srcOrd="4" destOrd="0" presId="urn:microsoft.com/office/officeart/2005/8/layout/vList3"/>
    <dgm:cxn modelId="{9B7C66D7-8C50-4881-93FD-23D7547668CD}" type="presParOf" srcId="{02F55F90-EBAA-44F3-BD46-E146FFB80D09}" destId="{60517163-6F24-4A2A-BF8C-78994A735A01}" srcOrd="0" destOrd="0" presId="urn:microsoft.com/office/officeart/2005/8/layout/vList3"/>
    <dgm:cxn modelId="{2CC2244B-2547-42E6-9CFF-804B0A28957E}" type="presParOf" srcId="{02F55F90-EBAA-44F3-BD46-E146FFB80D09}" destId="{12A7FF84-E466-4533-BDDB-FEC31A855E9F}" srcOrd="1" destOrd="0" presId="urn:microsoft.com/office/officeart/2005/8/layout/vList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E53842C1-4608-4DCF-9580-6B5C61EA4275}" type="doc">
      <dgm:prSet loTypeId="urn:microsoft.com/office/officeart/2005/8/layout/default" loCatId="list" qsTypeId="urn:microsoft.com/office/officeart/2005/8/quickstyle/simple1" qsCatId="simple" csTypeId="urn:microsoft.com/office/officeart/2005/8/colors/colorful5" csCatId="colorful" phldr="1"/>
      <dgm:spPr/>
      <dgm:t>
        <a:bodyPr/>
        <a:lstStyle/>
        <a:p>
          <a:endParaRPr lang="en-ID"/>
        </a:p>
      </dgm:t>
    </dgm:pt>
    <dgm:pt modelId="{22B63EFB-57FF-49D7-A207-B503839FC3E4}">
      <dgm:prSet phldrT="[Text]"/>
      <dgm:spPr/>
      <dgm:t>
        <a:bodyPr/>
        <a:lstStyle/>
        <a:p>
          <a:r>
            <a:rPr lang="en-ID" dirty="0"/>
            <a:t>Main Idea</a:t>
          </a:r>
        </a:p>
      </dgm:t>
    </dgm:pt>
    <dgm:pt modelId="{17348045-D890-4EA8-B04C-2F3F11F07ED5}" type="parTrans" cxnId="{954824F3-9666-471C-8B3E-5B201D7C5212}">
      <dgm:prSet/>
      <dgm:spPr/>
      <dgm:t>
        <a:bodyPr/>
        <a:lstStyle/>
        <a:p>
          <a:endParaRPr lang="en-ID"/>
        </a:p>
      </dgm:t>
    </dgm:pt>
    <dgm:pt modelId="{7FF19A76-7B31-4AB8-B0E8-608D659BEFF1}" type="sibTrans" cxnId="{954824F3-9666-471C-8B3E-5B201D7C5212}">
      <dgm:prSet/>
      <dgm:spPr/>
      <dgm:t>
        <a:bodyPr/>
        <a:lstStyle/>
        <a:p>
          <a:endParaRPr lang="en-ID"/>
        </a:p>
      </dgm:t>
    </dgm:pt>
    <dgm:pt modelId="{00B64509-742A-41B6-95C5-D043ADC52132}">
      <dgm:prSet phldrT="[Text]" phldr="0"/>
      <dgm:spPr/>
      <dgm:t>
        <a:bodyPr/>
        <a:lstStyle/>
        <a:p>
          <a:r>
            <a:rPr lang="en-US" dirty="0"/>
            <a:t>Support</a:t>
          </a:r>
          <a:endParaRPr lang="en-ID" dirty="0"/>
        </a:p>
      </dgm:t>
    </dgm:pt>
    <dgm:pt modelId="{C8805B10-0510-41B8-8C6B-78D86F504F6B}" type="parTrans" cxnId="{DE8D6A95-8A34-4B8E-815C-3153EA2FDD71}">
      <dgm:prSet/>
      <dgm:spPr/>
      <dgm:t>
        <a:bodyPr/>
        <a:lstStyle/>
        <a:p>
          <a:endParaRPr lang="en-ID"/>
        </a:p>
      </dgm:t>
    </dgm:pt>
    <dgm:pt modelId="{8B0C8965-1C4A-4097-8AAC-D4090AEFDB87}" type="sibTrans" cxnId="{DE8D6A95-8A34-4B8E-815C-3153EA2FDD71}">
      <dgm:prSet/>
      <dgm:spPr/>
      <dgm:t>
        <a:bodyPr/>
        <a:lstStyle/>
        <a:p>
          <a:endParaRPr lang="en-ID"/>
        </a:p>
      </dgm:t>
    </dgm:pt>
    <dgm:pt modelId="{781FFFDF-5F73-474D-9EE7-694B1EA4CED5}">
      <dgm:prSet phldrT="[Text]" phldr="0"/>
      <dgm:spPr/>
      <dgm:t>
        <a:bodyPr/>
        <a:lstStyle/>
        <a:p>
          <a:r>
            <a:rPr lang="en-US" dirty="0"/>
            <a:t>Order</a:t>
          </a:r>
          <a:endParaRPr lang="en-ID" dirty="0"/>
        </a:p>
      </dgm:t>
    </dgm:pt>
    <dgm:pt modelId="{5675743A-7629-4054-8B8A-5C359A10F51A}" type="parTrans" cxnId="{EF3FF1B6-BF31-4E67-B91B-3AFD773D2301}">
      <dgm:prSet/>
      <dgm:spPr/>
      <dgm:t>
        <a:bodyPr/>
        <a:lstStyle/>
        <a:p>
          <a:endParaRPr lang="en-ID"/>
        </a:p>
      </dgm:t>
    </dgm:pt>
    <dgm:pt modelId="{C82C5BB4-0155-4E8C-B01A-D582EE23A652}" type="sibTrans" cxnId="{EF3FF1B6-BF31-4E67-B91B-3AFD773D2301}">
      <dgm:prSet/>
      <dgm:spPr/>
      <dgm:t>
        <a:bodyPr/>
        <a:lstStyle/>
        <a:p>
          <a:endParaRPr lang="en-ID"/>
        </a:p>
      </dgm:t>
    </dgm:pt>
    <dgm:pt modelId="{A26B5424-6B66-4995-9476-1B895C134BA7}">
      <dgm:prSet phldrT="[Text]" phldr="0"/>
      <dgm:spPr/>
      <dgm:t>
        <a:bodyPr/>
        <a:lstStyle/>
        <a:p>
          <a:r>
            <a:rPr lang="en-US" dirty="0"/>
            <a:t>Clarity</a:t>
          </a:r>
          <a:endParaRPr lang="en-ID" dirty="0"/>
        </a:p>
      </dgm:t>
    </dgm:pt>
    <dgm:pt modelId="{E809BA58-4199-4932-9452-FE57F82188BA}" type="parTrans" cxnId="{682A3BC2-6C5D-4695-87F0-FF160F4C3B28}">
      <dgm:prSet/>
      <dgm:spPr/>
      <dgm:t>
        <a:bodyPr/>
        <a:lstStyle/>
        <a:p>
          <a:endParaRPr lang="en-ID"/>
        </a:p>
      </dgm:t>
    </dgm:pt>
    <dgm:pt modelId="{C6B110AF-AB30-4172-828A-2D4F59704B4A}" type="sibTrans" cxnId="{682A3BC2-6C5D-4695-87F0-FF160F4C3B28}">
      <dgm:prSet/>
      <dgm:spPr/>
      <dgm:t>
        <a:bodyPr/>
        <a:lstStyle/>
        <a:p>
          <a:endParaRPr lang="en-ID"/>
        </a:p>
      </dgm:t>
    </dgm:pt>
    <dgm:pt modelId="{21AA4928-CDC4-4C29-87A6-764D83696DFC}" type="pres">
      <dgm:prSet presAssocID="{E53842C1-4608-4DCF-9580-6B5C61EA4275}" presName="diagram" presStyleCnt="0">
        <dgm:presLayoutVars>
          <dgm:dir/>
          <dgm:resizeHandles val="exact"/>
        </dgm:presLayoutVars>
      </dgm:prSet>
      <dgm:spPr/>
    </dgm:pt>
    <dgm:pt modelId="{8E555240-A3F4-408E-9E29-5CDD6FE0A38B}" type="pres">
      <dgm:prSet presAssocID="{22B63EFB-57FF-49D7-A207-B503839FC3E4}" presName="node" presStyleLbl="node1" presStyleIdx="0" presStyleCnt="4">
        <dgm:presLayoutVars>
          <dgm:bulletEnabled val="1"/>
        </dgm:presLayoutVars>
      </dgm:prSet>
      <dgm:spPr/>
    </dgm:pt>
    <dgm:pt modelId="{DB1EE496-1A7B-42D9-AB43-FA603357F7A9}" type="pres">
      <dgm:prSet presAssocID="{7FF19A76-7B31-4AB8-B0E8-608D659BEFF1}" presName="sibTrans" presStyleCnt="0"/>
      <dgm:spPr/>
    </dgm:pt>
    <dgm:pt modelId="{1ADBFA4B-231C-470C-910A-607E2C781965}" type="pres">
      <dgm:prSet presAssocID="{00B64509-742A-41B6-95C5-D043ADC52132}" presName="node" presStyleLbl="node1" presStyleIdx="1" presStyleCnt="4">
        <dgm:presLayoutVars>
          <dgm:bulletEnabled val="1"/>
        </dgm:presLayoutVars>
      </dgm:prSet>
      <dgm:spPr/>
    </dgm:pt>
    <dgm:pt modelId="{5F604375-998B-443E-BED8-032746B46E95}" type="pres">
      <dgm:prSet presAssocID="{8B0C8965-1C4A-4097-8AAC-D4090AEFDB87}" presName="sibTrans" presStyleCnt="0"/>
      <dgm:spPr/>
    </dgm:pt>
    <dgm:pt modelId="{B096CB82-89A4-497C-A460-F7AAFC04DFFA}" type="pres">
      <dgm:prSet presAssocID="{781FFFDF-5F73-474D-9EE7-694B1EA4CED5}" presName="node" presStyleLbl="node1" presStyleIdx="2" presStyleCnt="4">
        <dgm:presLayoutVars>
          <dgm:bulletEnabled val="1"/>
        </dgm:presLayoutVars>
      </dgm:prSet>
      <dgm:spPr/>
    </dgm:pt>
    <dgm:pt modelId="{97070654-BC38-43A3-91F7-455A8EC1258C}" type="pres">
      <dgm:prSet presAssocID="{C82C5BB4-0155-4E8C-B01A-D582EE23A652}" presName="sibTrans" presStyleCnt="0"/>
      <dgm:spPr/>
    </dgm:pt>
    <dgm:pt modelId="{83071788-0156-4B3F-A22B-EE6B32D5846E}" type="pres">
      <dgm:prSet presAssocID="{A26B5424-6B66-4995-9476-1B895C134BA7}" presName="node" presStyleLbl="node1" presStyleIdx="3" presStyleCnt="4">
        <dgm:presLayoutVars>
          <dgm:bulletEnabled val="1"/>
        </dgm:presLayoutVars>
      </dgm:prSet>
      <dgm:spPr/>
    </dgm:pt>
  </dgm:ptLst>
  <dgm:cxnLst>
    <dgm:cxn modelId="{170F9A35-0394-4DD0-9005-52332FE67F82}" type="presOf" srcId="{781FFFDF-5F73-474D-9EE7-694B1EA4CED5}" destId="{B096CB82-89A4-497C-A460-F7AAFC04DFFA}" srcOrd="0" destOrd="0" presId="urn:microsoft.com/office/officeart/2005/8/layout/default"/>
    <dgm:cxn modelId="{053E7A44-60C2-48C1-9E82-424C75FABD96}" type="presOf" srcId="{E53842C1-4608-4DCF-9580-6B5C61EA4275}" destId="{21AA4928-CDC4-4C29-87A6-764D83696DFC}" srcOrd="0" destOrd="0" presId="urn:microsoft.com/office/officeart/2005/8/layout/default"/>
    <dgm:cxn modelId="{DE8D6A95-8A34-4B8E-815C-3153EA2FDD71}" srcId="{E53842C1-4608-4DCF-9580-6B5C61EA4275}" destId="{00B64509-742A-41B6-95C5-D043ADC52132}" srcOrd="1" destOrd="0" parTransId="{C8805B10-0510-41B8-8C6B-78D86F504F6B}" sibTransId="{8B0C8965-1C4A-4097-8AAC-D4090AEFDB87}"/>
    <dgm:cxn modelId="{E8975EA6-185A-467F-A5F7-A87E5804549E}" type="presOf" srcId="{22B63EFB-57FF-49D7-A207-B503839FC3E4}" destId="{8E555240-A3F4-408E-9E29-5CDD6FE0A38B}" srcOrd="0" destOrd="0" presId="urn:microsoft.com/office/officeart/2005/8/layout/default"/>
    <dgm:cxn modelId="{ACBEA3B0-769D-4A70-8B66-9E9B86BC4DD8}" type="presOf" srcId="{A26B5424-6B66-4995-9476-1B895C134BA7}" destId="{83071788-0156-4B3F-A22B-EE6B32D5846E}" srcOrd="0" destOrd="0" presId="urn:microsoft.com/office/officeart/2005/8/layout/default"/>
    <dgm:cxn modelId="{EF3FF1B6-BF31-4E67-B91B-3AFD773D2301}" srcId="{E53842C1-4608-4DCF-9580-6B5C61EA4275}" destId="{781FFFDF-5F73-474D-9EE7-694B1EA4CED5}" srcOrd="2" destOrd="0" parTransId="{5675743A-7629-4054-8B8A-5C359A10F51A}" sibTransId="{C82C5BB4-0155-4E8C-B01A-D582EE23A652}"/>
    <dgm:cxn modelId="{682A3BC2-6C5D-4695-87F0-FF160F4C3B28}" srcId="{E53842C1-4608-4DCF-9580-6B5C61EA4275}" destId="{A26B5424-6B66-4995-9476-1B895C134BA7}" srcOrd="3" destOrd="0" parTransId="{E809BA58-4199-4932-9452-FE57F82188BA}" sibTransId="{C6B110AF-AB30-4172-828A-2D4F59704B4A}"/>
    <dgm:cxn modelId="{0E74CAE6-84E9-4FB2-9DEA-2B0FC31F7472}" type="presOf" srcId="{00B64509-742A-41B6-95C5-D043ADC52132}" destId="{1ADBFA4B-231C-470C-910A-607E2C781965}" srcOrd="0" destOrd="0" presId="urn:microsoft.com/office/officeart/2005/8/layout/default"/>
    <dgm:cxn modelId="{954824F3-9666-471C-8B3E-5B201D7C5212}" srcId="{E53842C1-4608-4DCF-9580-6B5C61EA4275}" destId="{22B63EFB-57FF-49D7-A207-B503839FC3E4}" srcOrd="0" destOrd="0" parTransId="{17348045-D890-4EA8-B04C-2F3F11F07ED5}" sibTransId="{7FF19A76-7B31-4AB8-B0E8-608D659BEFF1}"/>
    <dgm:cxn modelId="{CDFBDCB2-E982-49D4-82C7-941761D401F0}" type="presParOf" srcId="{21AA4928-CDC4-4C29-87A6-764D83696DFC}" destId="{8E555240-A3F4-408E-9E29-5CDD6FE0A38B}" srcOrd="0" destOrd="0" presId="urn:microsoft.com/office/officeart/2005/8/layout/default"/>
    <dgm:cxn modelId="{40BBB651-D95F-4250-BDDF-7CC280D713B1}" type="presParOf" srcId="{21AA4928-CDC4-4C29-87A6-764D83696DFC}" destId="{DB1EE496-1A7B-42D9-AB43-FA603357F7A9}" srcOrd="1" destOrd="0" presId="urn:microsoft.com/office/officeart/2005/8/layout/default"/>
    <dgm:cxn modelId="{749FA5E8-19E2-49BC-8B9A-FEDC970F8A51}" type="presParOf" srcId="{21AA4928-CDC4-4C29-87A6-764D83696DFC}" destId="{1ADBFA4B-231C-470C-910A-607E2C781965}" srcOrd="2" destOrd="0" presId="urn:microsoft.com/office/officeart/2005/8/layout/default"/>
    <dgm:cxn modelId="{BF8B9216-1590-4018-A41C-35D493E797A9}" type="presParOf" srcId="{21AA4928-CDC4-4C29-87A6-764D83696DFC}" destId="{5F604375-998B-443E-BED8-032746B46E95}" srcOrd="3" destOrd="0" presId="urn:microsoft.com/office/officeart/2005/8/layout/default"/>
    <dgm:cxn modelId="{405C637C-19FF-45BA-A1AC-35DE646C9BC1}" type="presParOf" srcId="{21AA4928-CDC4-4C29-87A6-764D83696DFC}" destId="{B096CB82-89A4-497C-A460-F7AAFC04DFFA}" srcOrd="4" destOrd="0" presId="urn:microsoft.com/office/officeart/2005/8/layout/default"/>
    <dgm:cxn modelId="{098CF6E0-CE26-4585-A0B1-C376E8B34F2B}" type="presParOf" srcId="{21AA4928-CDC4-4C29-87A6-764D83696DFC}" destId="{97070654-BC38-43A3-91F7-455A8EC1258C}" srcOrd="5" destOrd="0" presId="urn:microsoft.com/office/officeart/2005/8/layout/default"/>
    <dgm:cxn modelId="{F285D1EE-6C15-4FFF-B224-EE094B5E5CC3}" type="presParOf" srcId="{21AA4928-CDC4-4C29-87A6-764D83696DFC}" destId="{83071788-0156-4B3F-A22B-EE6B32D5846E}" srcOrd="6"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F1CBEF7B-4737-47CD-A100-C3AD862F0C80}" type="doc">
      <dgm:prSet loTypeId="urn:microsoft.com/office/officeart/2005/8/layout/vList2" loCatId="list" qsTypeId="urn:microsoft.com/office/officeart/2005/8/quickstyle/simple1" qsCatId="simple" csTypeId="urn:microsoft.com/office/officeart/2005/8/colors/accent1_3" csCatId="accent1" phldr="1"/>
      <dgm:spPr/>
      <dgm:t>
        <a:bodyPr/>
        <a:lstStyle/>
        <a:p>
          <a:endParaRPr lang="en-ID"/>
        </a:p>
      </dgm:t>
    </dgm:pt>
    <dgm:pt modelId="{A22F07C3-F06F-4B83-96D9-9CEB2BB1FC87}">
      <dgm:prSet phldrT="[Text]"/>
      <dgm:spPr/>
      <dgm:t>
        <a:bodyPr/>
        <a:lstStyle/>
        <a:p>
          <a:r>
            <a:rPr lang="en-ID" dirty="0"/>
            <a:t>Main Idea: </a:t>
          </a:r>
        </a:p>
      </dgm:t>
    </dgm:pt>
    <dgm:pt modelId="{CB5EE529-45BC-4983-8FA2-6FB3A1ADD19A}" type="parTrans" cxnId="{7912C91C-7F49-4E74-A7BE-A3009DFE99C8}">
      <dgm:prSet/>
      <dgm:spPr/>
      <dgm:t>
        <a:bodyPr/>
        <a:lstStyle/>
        <a:p>
          <a:endParaRPr lang="en-ID"/>
        </a:p>
      </dgm:t>
    </dgm:pt>
    <dgm:pt modelId="{47A9B084-E42D-4737-BD8E-448D12B7D66B}" type="sibTrans" cxnId="{7912C91C-7F49-4E74-A7BE-A3009DFE99C8}">
      <dgm:prSet/>
      <dgm:spPr/>
      <dgm:t>
        <a:bodyPr/>
        <a:lstStyle/>
        <a:p>
          <a:endParaRPr lang="en-ID"/>
        </a:p>
      </dgm:t>
    </dgm:pt>
    <dgm:pt modelId="{7E9512A7-7AB2-4968-912A-A075471DC760}">
      <dgm:prSet phldrT="[Text]"/>
      <dgm:spPr/>
      <dgm:t>
        <a:bodyPr/>
        <a:lstStyle/>
        <a:p>
          <a:r>
            <a:rPr lang="en-US" dirty="0"/>
            <a:t>Is my main point clear?</a:t>
          </a:r>
          <a:endParaRPr lang="en-ID" dirty="0"/>
        </a:p>
      </dgm:t>
    </dgm:pt>
    <dgm:pt modelId="{B6C9FEB8-8595-4CAA-B6B6-5CBD1C334EA5}" type="parTrans" cxnId="{976A9D56-1E3B-4C0D-82C5-D50A30511ED6}">
      <dgm:prSet/>
      <dgm:spPr/>
      <dgm:t>
        <a:bodyPr/>
        <a:lstStyle/>
        <a:p>
          <a:endParaRPr lang="en-ID"/>
        </a:p>
      </dgm:t>
    </dgm:pt>
    <dgm:pt modelId="{8A48EDA7-04B7-4A60-A7E6-F325FB422F92}" type="sibTrans" cxnId="{976A9D56-1E3B-4C0D-82C5-D50A30511ED6}">
      <dgm:prSet/>
      <dgm:spPr/>
      <dgm:t>
        <a:bodyPr/>
        <a:lstStyle/>
        <a:p>
          <a:endParaRPr lang="en-ID"/>
        </a:p>
      </dgm:t>
    </dgm:pt>
    <dgm:pt modelId="{FE131225-E9E2-4979-BE6E-D31016C35A2A}">
      <dgm:prSet phldrT="[Text]"/>
      <dgm:spPr/>
      <dgm:t>
        <a:bodyPr/>
        <a:lstStyle/>
        <a:p>
          <a:r>
            <a:rPr lang="en-US" dirty="0"/>
            <a:t> Will my reader understand what I am trying to say?</a:t>
          </a:r>
          <a:endParaRPr lang="en-ID" dirty="0"/>
        </a:p>
      </dgm:t>
    </dgm:pt>
    <dgm:pt modelId="{65716FD8-3FC1-4B26-80B1-0B9C07A78032}" type="parTrans" cxnId="{C2B760A7-01A8-4C47-820F-789173EB671D}">
      <dgm:prSet/>
      <dgm:spPr/>
    </dgm:pt>
    <dgm:pt modelId="{75F93C3E-588C-4C84-A8DE-75CE26F2837E}" type="sibTrans" cxnId="{C2B760A7-01A8-4C47-820F-789173EB671D}">
      <dgm:prSet/>
      <dgm:spPr/>
    </dgm:pt>
    <dgm:pt modelId="{23504714-3222-4406-AE66-1EFED613EE59}" type="pres">
      <dgm:prSet presAssocID="{F1CBEF7B-4737-47CD-A100-C3AD862F0C80}" presName="linear" presStyleCnt="0">
        <dgm:presLayoutVars>
          <dgm:animLvl val="lvl"/>
          <dgm:resizeHandles val="exact"/>
        </dgm:presLayoutVars>
      </dgm:prSet>
      <dgm:spPr/>
    </dgm:pt>
    <dgm:pt modelId="{709B703A-4D56-4E48-8068-D2BA4B5BEA1C}" type="pres">
      <dgm:prSet presAssocID="{A22F07C3-F06F-4B83-96D9-9CEB2BB1FC87}" presName="parentText" presStyleLbl="node1" presStyleIdx="0" presStyleCnt="1">
        <dgm:presLayoutVars>
          <dgm:chMax val="0"/>
          <dgm:bulletEnabled val="1"/>
        </dgm:presLayoutVars>
      </dgm:prSet>
      <dgm:spPr/>
    </dgm:pt>
    <dgm:pt modelId="{D5F77B4E-110D-4410-9566-648E2F4BC802}" type="pres">
      <dgm:prSet presAssocID="{A22F07C3-F06F-4B83-96D9-9CEB2BB1FC87}" presName="childText" presStyleLbl="revTx" presStyleIdx="0" presStyleCnt="1">
        <dgm:presLayoutVars>
          <dgm:bulletEnabled val="1"/>
        </dgm:presLayoutVars>
      </dgm:prSet>
      <dgm:spPr/>
    </dgm:pt>
  </dgm:ptLst>
  <dgm:cxnLst>
    <dgm:cxn modelId="{7912C91C-7F49-4E74-A7BE-A3009DFE99C8}" srcId="{F1CBEF7B-4737-47CD-A100-C3AD862F0C80}" destId="{A22F07C3-F06F-4B83-96D9-9CEB2BB1FC87}" srcOrd="0" destOrd="0" parTransId="{CB5EE529-45BC-4983-8FA2-6FB3A1ADD19A}" sibTransId="{47A9B084-E42D-4737-BD8E-448D12B7D66B}"/>
    <dgm:cxn modelId="{7B1BE163-CD40-4818-B2E9-9A95C1389335}" type="presOf" srcId="{A22F07C3-F06F-4B83-96D9-9CEB2BB1FC87}" destId="{709B703A-4D56-4E48-8068-D2BA4B5BEA1C}" srcOrd="0" destOrd="0" presId="urn:microsoft.com/office/officeart/2005/8/layout/vList2"/>
    <dgm:cxn modelId="{C0B8F54A-E2E2-4F41-86A9-D71400076B2D}" type="presOf" srcId="{F1CBEF7B-4737-47CD-A100-C3AD862F0C80}" destId="{23504714-3222-4406-AE66-1EFED613EE59}" srcOrd="0" destOrd="0" presId="urn:microsoft.com/office/officeart/2005/8/layout/vList2"/>
    <dgm:cxn modelId="{976A9D56-1E3B-4C0D-82C5-D50A30511ED6}" srcId="{A22F07C3-F06F-4B83-96D9-9CEB2BB1FC87}" destId="{7E9512A7-7AB2-4968-912A-A075471DC760}" srcOrd="0" destOrd="0" parTransId="{B6C9FEB8-8595-4CAA-B6B6-5CBD1C334EA5}" sibTransId="{8A48EDA7-04B7-4A60-A7E6-F325FB422F92}"/>
    <dgm:cxn modelId="{C2B760A7-01A8-4C47-820F-789173EB671D}" srcId="{A22F07C3-F06F-4B83-96D9-9CEB2BB1FC87}" destId="{FE131225-E9E2-4979-BE6E-D31016C35A2A}" srcOrd="1" destOrd="0" parTransId="{65716FD8-3FC1-4B26-80B1-0B9C07A78032}" sibTransId="{75F93C3E-588C-4C84-A8DE-75CE26F2837E}"/>
    <dgm:cxn modelId="{787DA7B9-AF43-43BE-9E77-15ECF2B882FF}" type="presOf" srcId="{7E9512A7-7AB2-4968-912A-A075471DC760}" destId="{D5F77B4E-110D-4410-9566-648E2F4BC802}" srcOrd="0" destOrd="0" presId="urn:microsoft.com/office/officeart/2005/8/layout/vList2"/>
    <dgm:cxn modelId="{C0384DD4-6F6F-43B7-BF4F-523EB28CE903}" type="presOf" srcId="{FE131225-E9E2-4979-BE6E-D31016C35A2A}" destId="{D5F77B4E-110D-4410-9566-648E2F4BC802}" srcOrd="0" destOrd="1" presId="urn:microsoft.com/office/officeart/2005/8/layout/vList2"/>
    <dgm:cxn modelId="{68FD68CC-9B31-45AD-8424-F6B9CBB227AF}" type="presParOf" srcId="{23504714-3222-4406-AE66-1EFED613EE59}" destId="{709B703A-4D56-4E48-8068-D2BA4B5BEA1C}" srcOrd="0" destOrd="0" presId="urn:microsoft.com/office/officeart/2005/8/layout/vList2"/>
    <dgm:cxn modelId="{4BEA6597-0B58-400B-9712-0EF7ABDBDC97}" type="presParOf" srcId="{23504714-3222-4406-AE66-1EFED613EE59}" destId="{D5F77B4E-110D-4410-9566-648E2F4BC802}" srcOrd="1"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F1CBEF7B-4737-47CD-A100-C3AD862F0C80}" type="doc">
      <dgm:prSet loTypeId="urn:microsoft.com/office/officeart/2005/8/layout/vList2" loCatId="list" qsTypeId="urn:microsoft.com/office/officeart/2005/8/quickstyle/simple1" qsCatId="simple" csTypeId="urn:microsoft.com/office/officeart/2005/8/colors/accent1_3" csCatId="accent1" phldr="1"/>
      <dgm:spPr/>
      <dgm:t>
        <a:bodyPr/>
        <a:lstStyle/>
        <a:p>
          <a:endParaRPr lang="en-ID"/>
        </a:p>
      </dgm:t>
    </dgm:pt>
    <dgm:pt modelId="{A22F07C3-F06F-4B83-96D9-9CEB2BB1FC87}">
      <dgm:prSet phldrT="[Text]"/>
      <dgm:spPr/>
      <dgm:t>
        <a:bodyPr/>
        <a:lstStyle/>
        <a:p>
          <a:r>
            <a:rPr lang="en-ID" dirty="0"/>
            <a:t>Support:</a:t>
          </a:r>
        </a:p>
      </dgm:t>
    </dgm:pt>
    <dgm:pt modelId="{CB5EE529-45BC-4983-8FA2-6FB3A1ADD19A}" type="parTrans" cxnId="{7912C91C-7F49-4E74-A7BE-A3009DFE99C8}">
      <dgm:prSet/>
      <dgm:spPr/>
      <dgm:t>
        <a:bodyPr/>
        <a:lstStyle/>
        <a:p>
          <a:endParaRPr lang="en-ID"/>
        </a:p>
      </dgm:t>
    </dgm:pt>
    <dgm:pt modelId="{47A9B084-E42D-4737-BD8E-448D12B7D66B}" type="sibTrans" cxnId="{7912C91C-7F49-4E74-A7BE-A3009DFE99C8}">
      <dgm:prSet/>
      <dgm:spPr/>
      <dgm:t>
        <a:bodyPr/>
        <a:lstStyle/>
        <a:p>
          <a:endParaRPr lang="en-ID"/>
        </a:p>
      </dgm:t>
    </dgm:pt>
    <dgm:pt modelId="{7E9512A7-7AB2-4968-912A-A075471DC760}">
      <dgm:prSet phldrT="[Text]"/>
      <dgm:spPr/>
      <dgm:t>
        <a:bodyPr/>
        <a:lstStyle/>
        <a:p>
          <a:r>
            <a:rPr lang="en-US" dirty="0"/>
            <a:t>Do I have enough details or examples to support my main idea?</a:t>
          </a:r>
          <a:endParaRPr lang="en-ID" dirty="0"/>
        </a:p>
      </dgm:t>
    </dgm:pt>
    <dgm:pt modelId="{B6C9FEB8-8595-4CAA-B6B6-5CBD1C334EA5}" type="parTrans" cxnId="{976A9D56-1E3B-4C0D-82C5-D50A30511ED6}">
      <dgm:prSet/>
      <dgm:spPr/>
      <dgm:t>
        <a:bodyPr/>
        <a:lstStyle/>
        <a:p>
          <a:endParaRPr lang="en-ID"/>
        </a:p>
      </dgm:t>
    </dgm:pt>
    <dgm:pt modelId="{8A48EDA7-04B7-4A60-A7E6-F325FB422F92}" type="sibTrans" cxnId="{976A9D56-1E3B-4C0D-82C5-D50A30511ED6}">
      <dgm:prSet/>
      <dgm:spPr/>
      <dgm:t>
        <a:bodyPr/>
        <a:lstStyle/>
        <a:p>
          <a:endParaRPr lang="en-ID"/>
        </a:p>
      </dgm:t>
    </dgm:pt>
    <dgm:pt modelId="{23504714-3222-4406-AE66-1EFED613EE59}" type="pres">
      <dgm:prSet presAssocID="{F1CBEF7B-4737-47CD-A100-C3AD862F0C80}" presName="linear" presStyleCnt="0">
        <dgm:presLayoutVars>
          <dgm:animLvl val="lvl"/>
          <dgm:resizeHandles val="exact"/>
        </dgm:presLayoutVars>
      </dgm:prSet>
      <dgm:spPr/>
    </dgm:pt>
    <dgm:pt modelId="{709B703A-4D56-4E48-8068-D2BA4B5BEA1C}" type="pres">
      <dgm:prSet presAssocID="{A22F07C3-F06F-4B83-96D9-9CEB2BB1FC87}" presName="parentText" presStyleLbl="node1" presStyleIdx="0" presStyleCnt="1">
        <dgm:presLayoutVars>
          <dgm:chMax val="0"/>
          <dgm:bulletEnabled val="1"/>
        </dgm:presLayoutVars>
      </dgm:prSet>
      <dgm:spPr/>
    </dgm:pt>
    <dgm:pt modelId="{D5F77B4E-110D-4410-9566-648E2F4BC802}" type="pres">
      <dgm:prSet presAssocID="{A22F07C3-F06F-4B83-96D9-9CEB2BB1FC87}" presName="childText" presStyleLbl="revTx" presStyleIdx="0" presStyleCnt="1">
        <dgm:presLayoutVars>
          <dgm:bulletEnabled val="1"/>
        </dgm:presLayoutVars>
      </dgm:prSet>
      <dgm:spPr/>
    </dgm:pt>
  </dgm:ptLst>
  <dgm:cxnLst>
    <dgm:cxn modelId="{7912C91C-7F49-4E74-A7BE-A3009DFE99C8}" srcId="{F1CBEF7B-4737-47CD-A100-C3AD862F0C80}" destId="{A22F07C3-F06F-4B83-96D9-9CEB2BB1FC87}" srcOrd="0" destOrd="0" parTransId="{CB5EE529-45BC-4983-8FA2-6FB3A1ADD19A}" sibTransId="{47A9B084-E42D-4737-BD8E-448D12B7D66B}"/>
    <dgm:cxn modelId="{7B1BE163-CD40-4818-B2E9-9A95C1389335}" type="presOf" srcId="{A22F07C3-F06F-4B83-96D9-9CEB2BB1FC87}" destId="{709B703A-4D56-4E48-8068-D2BA4B5BEA1C}" srcOrd="0" destOrd="0" presId="urn:microsoft.com/office/officeart/2005/8/layout/vList2"/>
    <dgm:cxn modelId="{C0B8F54A-E2E2-4F41-86A9-D71400076B2D}" type="presOf" srcId="{F1CBEF7B-4737-47CD-A100-C3AD862F0C80}" destId="{23504714-3222-4406-AE66-1EFED613EE59}" srcOrd="0" destOrd="0" presId="urn:microsoft.com/office/officeart/2005/8/layout/vList2"/>
    <dgm:cxn modelId="{976A9D56-1E3B-4C0D-82C5-D50A30511ED6}" srcId="{A22F07C3-F06F-4B83-96D9-9CEB2BB1FC87}" destId="{7E9512A7-7AB2-4968-912A-A075471DC760}" srcOrd="0" destOrd="0" parTransId="{B6C9FEB8-8595-4CAA-B6B6-5CBD1C334EA5}" sibTransId="{8A48EDA7-04B7-4A60-A7E6-F325FB422F92}"/>
    <dgm:cxn modelId="{787DA7B9-AF43-43BE-9E77-15ECF2B882FF}" type="presOf" srcId="{7E9512A7-7AB2-4968-912A-A075471DC760}" destId="{D5F77B4E-110D-4410-9566-648E2F4BC802}" srcOrd="0" destOrd="0" presId="urn:microsoft.com/office/officeart/2005/8/layout/vList2"/>
    <dgm:cxn modelId="{68FD68CC-9B31-45AD-8424-F6B9CBB227AF}" type="presParOf" srcId="{23504714-3222-4406-AE66-1EFED613EE59}" destId="{709B703A-4D56-4E48-8068-D2BA4B5BEA1C}" srcOrd="0" destOrd="0" presId="urn:microsoft.com/office/officeart/2005/8/layout/vList2"/>
    <dgm:cxn modelId="{4BEA6597-0B58-400B-9712-0EF7ABDBDC97}" type="presParOf" srcId="{23504714-3222-4406-AE66-1EFED613EE59}" destId="{D5F77B4E-110D-4410-9566-648E2F4BC802}" srcOrd="1"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F1CBEF7B-4737-47CD-A100-C3AD862F0C80}" type="doc">
      <dgm:prSet loTypeId="urn:microsoft.com/office/officeart/2005/8/layout/vList2" loCatId="list" qsTypeId="urn:microsoft.com/office/officeart/2005/8/quickstyle/simple1" qsCatId="simple" csTypeId="urn:microsoft.com/office/officeart/2005/8/colors/accent1_3" csCatId="accent1" phldr="1"/>
      <dgm:spPr/>
      <dgm:t>
        <a:bodyPr/>
        <a:lstStyle/>
        <a:p>
          <a:endParaRPr lang="en-ID"/>
        </a:p>
      </dgm:t>
    </dgm:pt>
    <dgm:pt modelId="{A22F07C3-F06F-4B83-96D9-9CEB2BB1FC87}">
      <dgm:prSet phldrT="[Text]"/>
      <dgm:spPr/>
      <dgm:t>
        <a:bodyPr/>
        <a:lstStyle/>
        <a:p>
          <a:r>
            <a:rPr lang="en-ID" dirty="0"/>
            <a:t>Order:</a:t>
          </a:r>
        </a:p>
      </dgm:t>
    </dgm:pt>
    <dgm:pt modelId="{CB5EE529-45BC-4983-8FA2-6FB3A1ADD19A}" type="parTrans" cxnId="{7912C91C-7F49-4E74-A7BE-A3009DFE99C8}">
      <dgm:prSet/>
      <dgm:spPr/>
      <dgm:t>
        <a:bodyPr/>
        <a:lstStyle/>
        <a:p>
          <a:endParaRPr lang="en-ID"/>
        </a:p>
      </dgm:t>
    </dgm:pt>
    <dgm:pt modelId="{47A9B084-E42D-4737-BD8E-448D12B7D66B}" type="sibTrans" cxnId="{7912C91C-7F49-4E74-A7BE-A3009DFE99C8}">
      <dgm:prSet/>
      <dgm:spPr/>
      <dgm:t>
        <a:bodyPr/>
        <a:lstStyle/>
        <a:p>
          <a:endParaRPr lang="en-ID"/>
        </a:p>
      </dgm:t>
    </dgm:pt>
    <dgm:pt modelId="{7E9512A7-7AB2-4968-912A-A075471DC760}">
      <dgm:prSet phldrT="[Text]"/>
      <dgm:spPr/>
      <dgm:t>
        <a:bodyPr/>
        <a:lstStyle/>
        <a:p>
          <a:r>
            <a:rPr lang="en-US" dirty="0"/>
            <a:t>Are my sentences in an order that makes sense? </a:t>
          </a:r>
          <a:endParaRPr lang="en-ID" dirty="0"/>
        </a:p>
      </dgm:t>
    </dgm:pt>
    <dgm:pt modelId="{B6C9FEB8-8595-4CAA-B6B6-5CBD1C334EA5}" type="parTrans" cxnId="{976A9D56-1E3B-4C0D-82C5-D50A30511ED6}">
      <dgm:prSet/>
      <dgm:spPr/>
      <dgm:t>
        <a:bodyPr/>
        <a:lstStyle/>
        <a:p>
          <a:endParaRPr lang="en-ID"/>
        </a:p>
      </dgm:t>
    </dgm:pt>
    <dgm:pt modelId="{8A48EDA7-04B7-4A60-A7E6-F325FB422F92}" type="sibTrans" cxnId="{976A9D56-1E3B-4C0D-82C5-D50A30511ED6}">
      <dgm:prSet/>
      <dgm:spPr/>
      <dgm:t>
        <a:bodyPr/>
        <a:lstStyle/>
        <a:p>
          <a:endParaRPr lang="en-ID"/>
        </a:p>
      </dgm:t>
    </dgm:pt>
    <dgm:pt modelId="{F1722F26-F5F3-49F3-B5ED-605A0F1560BF}">
      <dgm:prSet phldrT="[Text]"/>
      <dgm:spPr/>
      <dgm:t>
        <a:bodyPr/>
        <a:lstStyle/>
        <a:p>
          <a:r>
            <a:rPr lang="en-US" dirty="0"/>
            <a:t>Does my paragraph flow smoothly from one idea to the next?</a:t>
          </a:r>
          <a:endParaRPr lang="en-ID" dirty="0"/>
        </a:p>
      </dgm:t>
    </dgm:pt>
    <dgm:pt modelId="{C16D8E0F-FDBC-416C-BB14-60A38844EE4F}" type="parTrans" cxnId="{C1304545-AF34-4835-BA22-F8E30EDCA224}">
      <dgm:prSet/>
      <dgm:spPr/>
    </dgm:pt>
    <dgm:pt modelId="{9B4C422C-34C7-4F79-9728-7BFEB01D99AF}" type="sibTrans" cxnId="{C1304545-AF34-4835-BA22-F8E30EDCA224}">
      <dgm:prSet/>
      <dgm:spPr/>
    </dgm:pt>
    <dgm:pt modelId="{23504714-3222-4406-AE66-1EFED613EE59}" type="pres">
      <dgm:prSet presAssocID="{F1CBEF7B-4737-47CD-A100-C3AD862F0C80}" presName="linear" presStyleCnt="0">
        <dgm:presLayoutVars>
          <dgm:animLvl val="lvl"/>
          <dgm:resizeHandles val="exact"/>
        </dgm:presLayoutVars>
      </dgm:prSet>
      <dgm:spPr/>
    </dgm:pt>
    <dgm:pt modelId="{709B703A-4D56-4E48-8068-D2BA4B5BEA1C}" type="pres">
      <dgm:prSet presAssocID="{A22F07C3-F06F-4B83-96D9-9CEB2BB1FC87}" presName="parentText" presStyleLbl="node1" presStyleIdx="0" presStyleCnt="1">
        <dgm:presLayoutVars>
          <dgm:chMax val="0"/>
          <dgm:bulletEnabled val="1"/>
        </dgm:presLayoutVars>
      </dgm:prSet>
      <dgm:spPr/>
    </dgm:pt>
    <dgm:pt modelId="{D5F77B4E-110D-4410-9566-648E2F4BC802}" type="pres">
      <dgm:prSet presAssocID="{A22F07C3-F06F-4B83-96D9-9CEB2BB1FC87}" presName="childText" presStyleLbl="revTx" presStyleIdx="0" presStyleCnt="1">
        <dgm:presLayoutVars>
          <dgm:bulletEnabled val="1"/>
        </dgm:presLayoutVars>
      </dgm:prSet>
      <dgm:spPr/>
    </dgm:pt>
  </dgm:ptLst>
  <dgm:cxnLst>
    <dgm:cxn modelId="{7912C91C-7F49-4E74-A7BE-A3009DFE99C8}" srcId="{F1CBEF7B-4737-47CD-A100-C3AD862F0C80}" destId="{A22F07C3-F06F-4B83-96D9-9CEB2BB1FC87}" srcOrd="0" destOrd="0" parTransId="{CB5EE529-45BC-4983-8FA2-6FB3A1ADD19A}" sibTransId="{47A9B084-E42D-4737-BD8E-448D12B7D66B}"/>
    <dgm:cxn modelId="{7B1BE163-CD40-4818-B2E9-9A95C1389335}" type="presOf" srcId="{A22F07C3-F06F-4B83-96D9-9CEB2BB1FC87}" destId="{709B703A-4D56-4E48-8068-D2BA4B5BEA1C}" srcOrd="0" destOrd="0" presId="urn:microsoft.com/office/officeart/2005/8/layout/vList2"/>
    <dgm:cxn modelId="{C1304545-AF34-4835-BA22-F8E30EDCA224}" srcId="{A22F07C3-F06F-4B83-96D9-9CEB2BB1FC87}" destId="{F1722F26-F5F3-49F3-B5ED-605A0F1560BF}" srcOrd="1" destOrd="0" parTransId="{C16D8E0F-FDBC-416C-BB14-60A38844EE4F}" sibTransId="{9B4C422C-34C7-4F79-9728-7BFEB01D99AF}"/>
    <dgm:cxn modelId="{C0B8F54A-E2E2-4F41-86A9-D71400076B2D}" type="presOf" srcId="{F1CBEF7B-4737-47CD-A100-C3AD862F0C80}" destId="{23504714-3222-4406-AE66-1EFED613EE59}" srcOrd="0" destOrd="0" presId="urn:microsoft.com/office/officeart/2005/8/layout/vList2"/>
    <dgm:cxn modelId="{976A9D56-1E3B-4C0D-82C5-D50A30511ED6}" srcId="{A22F07C3-F06F-4B83-96D9-9CEB2BB1FC87}" destId="{7E9512A7-7AB2-4968-912A-A075471DC760}" srcOrd="0" destOrd="0" parTransId="{B6C9FEB8-8595-4CAA-B6B6-5CBD1C334EA5}" sibTransId="{8A48EDA7-04B7-4A60-A7E6-F325FB422F92}"/>
    <dgm:cxn modelId="{3343E09C-6A09-4C02-B10C-A81F1DCAF4C4}" type="presOf" srcId="{F1722F26-F5F3-49F3-B5ED-605A0F1560BF}" destId="{D5F77B4E-110D-4410-9566-648E2F4BC802}" srcOrd="0" destOrd="1" presId="urn:microsoft.com/office/officeart/2005/8/layout/vList2"/>
    <dgm:cxn modelId="{787DA7B9-AF43-43BE-9E77-15ECF2B882FF}" type="presOf" srcId="{7E9512A7-7AB2-4968-912A-A075471DC760}" destId="{D5F77B4E-110D-4410-9566-648E2F4BC802}" srcOrd="0" destOrd="0" presId="urn:microsoft.com/office/officeart/2005/8/layout/vList2"/>
    <dgm:cxn modelId="{68FD68CC-9B31-45AD-8424-F6B9CBB227AF}" type="presParOf" srcId="{23504714-3222-4406-AE66-1EFED613EE59}" destId="{709B703A-4D56-4E48-8068-D2BA4B5BEA1C}" srcOrd="0" destOrd="0" presId="urn:microsoft.com/office/officeart/2005/8/layout/vList2"/>
    <dgm:cxn modelId="{4BEA6597-0B58-400B-9712-0EF7ABDBDC97}" type="presParOf" srcId="{23504714-3222-4406-AE66-1EFED613EE59}" destId="{D5F77B4E-110D-4410-9566-648E2F4BC802}" srcOrd="1"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F1CBEF7B-4737-47CD-A100-C3AD862F0C80}" type="doc">
      <dgm:prSet loTypeId="urn:microsoft.com/office/officeart/2005/8/layout/vList2" loCatId="list" qsTypeId="urn:microsoft.com/office/officeart/2005/8/quickstyle/simple1" qsCatId="simple" csTypeId="urn:microsoft.com/office/officeart/2005/8/colors/accent1_3" csCatId="accent1" phldr="1"/>
      <dgm:spPr/>
      <dgm:t>
        <a:bodyPr/>
        <a:lstStyle/>
        <a:p>
          <a:endParaRPr lang="en-ID"/>
        </a:p>
      </dgm:t>
    </dgm:pt>
    <dgm:pt modelId="{A22F07C3-F06F-4B83-96D9-9CEB2BB1FC87}">
      <dgm:prSet phldrT="[Text]"/>
      <dgm:spPr/>
      <dgm:t>
        <a:bodyPr/>
        <a:lstStyle/>
        <a:p>
          <a:r>
            <a:rPr lang="en-ID" b="1" i="0" dirty="0"/>
            <a:t>Clarity</a:t>
          </a:r>
          <a:endParaRPr lang="en-ID" dirty="0"/>
        </a:p>
      </dgm:t>
    </dgm:pt>
    <dgm:pt modelId="{CB5EE529-45BC-4983-8FA2-6FB3A1ADD19A}" type="parTrans" cxnId="{7912C91C-7F49-4E74-A7BE-A3009DFE99C8}">
      <dgm:prSet/>
      <dgm:spPr/>
      <dgm:t>
        <a:bodyPr/>
        <a:lstStyle/>
        <a:p>
          <a:endParaRPr lang="en-ID"/>
        </a:p>
      </dgm:t>
    </dgm:pt>
    <dgm:pt modelId="{47A9B084-E42D-4737-BD8E-448D12B7D66B}" type="sibTrans" cxnId="{7912C91C-7F49-4E74-A7BE-A3009DFE99C8}">
      <dgm:prSet/>
      <dgm:spPr/>
      <dgm:t>
        <a:bodyPr/>
        <a:lstStyle/>
        <a:p>
          <a:endParaRPr lang="en-ID"/>
        </a:p>
      </dgm:t>
    </dgm:pt>
    <dgm:pt modelId="{7E9512A7-7AB2-4968-912A-A075471DC760}">
      <dgm:prSet phldrT="[Text]"/>
      <dgm:spPr/>
      <dgm:t>
        <a:bodyPr/>
        <a:lstStyle/>
        <a:p>
          <a:r>
            <a:rPr lang="en-US" dirty="0"/>
            <a:t>Is there anything that might be confusing to my reader?</a:t>
          </a:r>
          <a:endParaRPr lang="en-ID" dirty="0"/>
        </a:p>
      </dgm:t>
    </dgm:pt>
    <dgm:pt modelId="{B6C9FEB8-8595-4CAA-B6B6-5CBD1C334EA5}" type="parTrans" cxnId="{976A9D56-1E3B-4C0D-82C5-D50A30511ED6}">
      <dgm:prSet/>
      <dgm:spPr/>
      <dgm:t>
        <a:bodyPr/>
        <a:lstStyle/>
        <a:p>
          <a:endParaRPr lang="en-ID"/>
        </a:p>
      </dgm:t>
    </dgm:pt>
    <dgm:pt modelId="{8A48EDA7-04B7-4A60-A7E6-F325FB422F92}" type="sibTrans" cxnId="{976A9D56-1E3B-4C0D-82C5-D50A30511ED6}">
      <dgm:prSet/>
      <dgm:spPr/>
      <dgm:t>
        <a:bodyPr/>
        <a:lstStyle/>
        <a:p>
          <a:endParaRPr lang="en-ID"/>
        </a:p>
      </dgm:t>
    </dgm:pt>
    <dgm:pt modelId="{23504714-3222-4406-AE66-1EFED613EE59}" type="pres">
      <dgm:prSet presAssocID="{F1CBEF7B-4737-47CD-A100-C3AD862F0C80}" presName="linear" presStyleCnt="0">
        <dgm:presLayoutVars>
          <dgm:animLvl val="lvl"/>
          <dgm:resizeHandles val="exact"/>
        </dgm:presLayoutVars>
      </dgm:prSet>
      <dgm:spPr/>
    </dgm:pt>
    <dgm:pt modelId="{709B703A-4D56-4E48-8068-D2BA4B5BEA1C}" type="pres">
      <dgm:prSet presAssocID="{A22F07C3-F06F-4B83-96D9-9CEB2BB1FC87}" presName="parentText" presStyleLbl="node1" presStyleIdx="0" presStyleCnt="1">
        <dgm:presLayoutVars>
          <dgm:chMax val="0"/>
          <dgm:bulletEnabled val="1"/>
        </dgm:presLayoutVars>
      </dgm:prSet>
      <dgm:spPr/>
    </dgm:pt>
    <dgm:pt modelId="{D5F77B4E-110D-4410-9566-648E2F4BC802}" type="pres">
      <dgm:prSet presAssocID="{A22F07C3-F06F-4B83-96D9-9CEB2BB1FC87}" presName="childText" presStyleLbl="revTx" presStyleIdx="0" presStyleCnt="1">
        <dgm:presLayoutVars>
          <dgm:bulletEnabled val="1"/>
        </dgm:presLayoutVars>
      </dgm:prSet>
      <dgm:spPr/>
    </dgm:pt>
  </dgm:ptLst>
  <dgm:cxnLst>
    <dgm:cxn modelId="{7912C91C-7F49-4E74-A7BE-A3009DFE99C8}" srcId="{F1CBEF7B-4737-47CD-A100-C3AD862F0C80}" destId="{A22F07C3-F06F-4B83-96D9-9CEB2BB1FC87}" srcOrd="0" destOrd="0" parTransId="{CB5EE529-45BC-4983-8FA2-6FB3A1ADD19A}" sibTransId="{47A9B084-E42D-4737-BD8E-448D12B7D66B}"/>
    <dgm:cxn modelId="{7B1BE163-CD40-4818-B2E9-9A95C1389335}" type="presOf" srcId="{A22F07C3-F06F-4B83-96D9-9CEB2BB1FC87}" destId="{709B703A-4D56-4E48-8068-D2BA4B5BEA1C}" srcOrd="0" destOrd="0" presId="urn:microsoft.com/office/officeart/2005/8/layout/vList2"/>
    <dgm:cxn modelId="{C0B8F54A-E2E2-4F41-86A9-D71400076B2D}" type="presOf" srcId="{F1CBEF7B-4737-47CD-A100-C3AD862F0C80}" destId="{23504714-3222-4406-AE66-1EFED613EE59}" srcOrd="0" destOrd="0" presId="urn:microsoft.com/office/officeart/2005/8/layout/vList2"/>
    <dgm:cxn modelId="{976A9D56-1E3B-4C0D-82C5-D50A30511ED6}" srcId="{A22F07C3-F06F-4B83-96D9-9CEB2BB1FC87}" destId="{7E9512A7-7AB2-4968-912A-A075471DC760}" srcOrd="0" destOrd="0" parTransId="{B6C9FEB8-8595-4CAA-B6B6-5CBD1C334EA5}" sibTransId="{8A48EDA7-04B7-4A60-A7E6-F325FB422F92}"/>
    <dgm:cxn modelId="{787DA7B9-AF43-43BE-9E77-15ECF2B882FF}" type="presOf" srcId="{7E9512A7-7AB2-4968-912A-A075471DC760}" destId="{D5F77B4E-110D-4410-9566-648E2F4BC802}" srcOrd="0" destOrd="0" presId="urn:microsoft.com/office/officeart/2005/8/layout/vList2"/>
    <dgm:cxn modelId="{68FD68CC-9B31-45AD-8424-F6B9CBB227AF}" type="presParOf" srcId="{23504714-3222-4406-AE66-1EFED613EE59}" destId="{709B703A-4D56-4E48-8068-D2BA4B5BEA1C}" srcOrd="0" destOrd="0" presId="urn:microsoft.com/office/officeart/2005/8/layout/vList2"/>
    <dgm:cxn modelId="{4BEA6597-0B58-400B-9712-0EF7ABDBDC97}" type="presParOf" srcId="{23504714-3222-4406-AE66-1EFED613EE59}" destId="{D5F77B4E-110D-4410-9566-648E2F4BC802}" srcOrd="1"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524BC012-572B-4D11-AC8E-0D6391B0B50A}" type="doc">
      <dgm:prSet loTypeId="urn:microsoft.com/office/officeart/2005/8/layout/process4" loCatId="list" qsTypeId="urn:microsoft.com/office/officeart/2005/8/quickstyle/simple1" qsCatId="simple" csTypeId="urn:microsoft.com/office/officeart/2005/8/colors/accent1_1" csCatId="accent1" phldr="1"/>
      <dgm:spPr/>
      <dgm:t>
        <a:bodyPr/>
        <a:lstStyle/>
        <a:p>
          <a:endParaRPr lang="en-ID"/>
        </a:p>
      </dgm:t>
    </dgm:pt>
    <dgm:pt modelId="{86643E44-6D9A-4B37-93AA-AF39542707F4}">
      <dgm:prSet phldrT="[Text]"/>
      <dgm:spPr/>
      <dgm:t>
        <a:bodyPr/>
        <a:lstStyle/>
        <a:p>
          <a:r>
            <a:rPr lang="en-US" dirty="0"/>
            <a:t>Editing is when you zoom in and look for smaller mistakes </a:t>
          </a:r>
          <a:endParaRPr lang="en-ID" dirty="0"/>
        </a:p>
      </dgm:t>
    </dgm:pt>
    <dgm:pt modelId="{8DAD2495-C31F-4B81-93FB-9FAB76904F85}" type="parTrans" cxnId="{3DEE8D33-3D26-4413-9FB9-A05503F3A324}">
      <dgm:prSet/>
      <dgm:spPr/>
      <dgm:t>
        <a:bodyPr/>
        <a:lstStyle/>
        <a:p>
          <a:endParaRPr lang="en-ID"/>
        </a:p>
      </dgm:t>
    </dgm:pt>
    <dgm:pt modelId="{F86D4367-0125-403F-AA2C-5F39349E8934}" type="sibTrans" cxnId="{3DEE8D33-3D26-4413-9FB9-A05503F3A324}">
      <dgm:prSet/>
      <dgm:spPr/>
      <dgm:t>
        <a:bodyPr/>
        <a:lstStyle/>
        <a:p>
          <a:endParaRPr lang="en-ID"/>
        </a:p>
      </dgm:t>
    </dgm:pt>
    <dgm:pt modelId="{3ADF7435-9A01-4425-95EB-1D892FFBC30A}">
      <dgm:prSet phldrT="[Text]"/>
      <dgm:spPr/>
      <dgm:t>
        <a:bodyPr/>
        <a:lstStyle/>
        <a:p>
          <a:r>
            <a:rPr lang="en-US" dirty="0"/>
            <a:t>This is also called "proofreading." You are fixing errors that can distract your reader</a:t>
          </a:r>
          <a:endParaRPr lang="en-ID" dirty="0"/>
        </a:p>
      </dgm:t>
    </dgm:pt>
    <dgm:pt modelId="{78970473-B2E0-4943-BB9B-C58BEE04766C}" type="parTrans" cxnId="{563CF9B8-5935-4546-BA70-A7D9D77CB04E}">
      <dgm:prSet/>
      <dgm:spPr/>
      <dgm:t>
        <a:bodyPr/>
        <a:lstStyle/>
        <a:p>
          <a:endParaRPr lang="en-ID"/>
        </a:p>
      </dgm:t>
    </dgm:pt>
    <dgm:pt modelId="{611ECACB-8DBB-4C66-852B-A4629DA45DBA}" type="sibTrans" cxnId="{563CF9B8-5935-4546-BA70-A7D9D77CB04E}">
      <dgm:prSet/>
      <dgm:spPr/>
      <dgm:t>
        <a:bodyPr/>
        <a:lstStyle/>
        <a:p>
          <a:endParaRPr lang="en-ID"/>
        </a:p>
      </dgm:t>
    </dgm:pt>
    <dgm:pt modelId="{DBBF0C84-9713-4619-B0FB-78F8E125BAA6}" type="pres">
      <dgm:prSet presAssocID="{524BC012-572B-4D11-AC8E-0D6391B0B50A}" presName="Name0" presStyleCnt="0">
        <dgm:presLayoutVars>
          <dgm:dir/>
          <dgm:animLvl val="lvl"/>
          <dgm:resizeHandles val="exact"/>
        </dgm:presLayoutVars>
      </dgm:prSet>
      <dgm:spPr/>
    </dgm:pt>
    <dgm:pt modelId="{6706DC3E-61AB-4A0D-88AE-AF71F3DB86D1}" type="pres">
      <dgm:prSet presAssocID="{3ADF7435-9A01-4425-95EB-1D892FFBC30A}" presName="boxAndChildren" presStyleCnt="0"/>
      <dgm:spPr/>
    </dgm:pt>
    <dgm:pt modelId="{581D6938-AE3A-478D-A94A-077E676AB769}" type="pres">
      <dgm:prSet presAssocID="{3ADF7435-9A01-4425-95EB-1D892FFBC30A}" presName="parentTextBox" presStyleLbl="node1" presStyleIdx="0" presStyleCnt="2"/>
      <dgm:spPr/>
    </dgm:pt>
    <dgm:pt modelId="{7ED96518-B688-47D8-8EF6-92982BAFCCA8}" type="pres">
      <dgm:prSet presAssocID="{F86D4367-0125-403F-AA2C-5F39349E8934}" presName="sp" presStyleCnt="0"/>
      <dgm:spPr/>
    </dgm:pt>
    <dgm:pt modelId="{CC55A389-6B44-4C12-AE27-337EB1F81055}" type="pres">
      <dgm:prSet presAssocID="{86643E44-6D9A-4B37-93AA-AF39542707F4}" presName="arrowAndChildren" presStyleCnt="0"/>
      <dgm:spPr/>
    </dgm:pt>
    <dgm:pt modelId="{4CC587E0-2DBD-44C4-8A61-4014BBD65642}" type="pres">
      <dgm:prSet presAssocID="{86643E44-6D9A-4B37-93AA-AF39542707F4}" presName="parentTextArrow" presStyleLbl="node1" presStyleIdx="1" presStyleCnt="2"/>
      <dgm:spPr/>
    </dgm:pt>
  </dgm:ptLst>
  <dgm:cxnLst>
    <dgm:cxn modelId="{AFEEFB17-0283-41F9-9A46-9A7A82458339}" type="presOf" srcId="{3ADF7435-9A01-4425-95EB-1D892FFBC30A}" destId="{581D6938-AE3A-478D-A94A-077E676AB769}" srcOrd="0" destOrd="0" presId="urn:microsoft.com/office/officeart/2005/8/layout/process4"/>
    <dgm:cxn modelId="{3DEE8D33-3D26-4413-9FB9-A05503F3A324}" srcId="{524BC012-572B-4D11-AC8E-0D6391B0B50A}" destId="{86643E44-6D9A-4B37-93AA-AF39542707F4}" srcOrd="0" destOrd="0" parTransId="{8DAD2495-C31F-4B81-93FB-9FAB76904F85}" sibTransId="{F86D4367-0125-403F-AA2C-5F39349E8934}"/>
    <dgm:cxn modelId="{2B1C6765-4693-4AC4-9B5D-3769983077B4}" type="presOf" srcId="{524BC012-572B-4D11-AC8E-0D6391B0B50A}" destId="{DBBF0C84-9713-4619-B0FB-78F8E125BAA6}" srcOrd="0" destOrd="0" presId="urn:microsoft.com/office/officeart/2005/8/layout/process4"/>
    <dgm:cxn modelId="{F54EE395-1F71-4609-B912-3E4674759E18}" type="presOf" srcId="{86643E44-6D9A-4B37-93AA-AF39542707F4}" destId="{4CC587E0-2DBD-44C4-8A61-4014BBD65642}" srcOrd="0" destOrd="0" presId="urn:microsoft.com/office/officeart/2005/8/layout/process4"/>
    <dgm:cxn modelId="{563CF9B8-5935-4546-BA70-A7D9D77CB04E}" srcId="{524BC012-572B-4D11-AC8E-0D6391B0B50A}" destId="{3ADF7435-9A01-4425-95EB-1D892FFBC30A}" srcOrd="1" destOrd="0" parTransId="{78970473-B2E0-4943-BB9B-C58BEE04766C}" sibTransId="{611ECACB-8DBB-4C66-852B-A4629DA45DBA}"/>
    <dgm:cxn modelId="{EB52F238-4FEC-42A7-92BF-0280900998CC}" type="presParOf" srcId="{DBBF0C84-9713-4619-B0FB-78F8E125BAA6}" destId="{6706DC3E-61AB-4A0D-88AE-AF71F3DB86D1}" srcOrd="0" destOrd="0" presId="urn:microsoft.com/office/officeart/2005/8/layout/process4"/>
    <dgm:cxn modelId="{4E9C6885-C2CE-4A6E-AC6C-85C1E7FF9ED4}" type="presParOf" srcId="{6706DC3E-61AB-4A0D-88AE-AF71F3DB86D1}" destId="{581D6938-AE3A-478D-A94A-077E676AB769}" srcOrd="0" destOrd="0" presId="urn:microsoft.com/office/officeart/2005/8/layout/process4"/>
    <dgm:cxn modelId="{8D96F9F9-A3A0-4063-89DA-7B3BF9249107}" type="presParOf" srcId="{DBBF0C84-9713-4619-B0FB-78F8E125BAA6}" destId="{7ED96518-B688-47D8-8EF6-92982BAFCCA8}" srcOrd="1" destOrd="0" presId="urn:microsoft.com/office/officeart/2005/8/layout/process4"/>
    <dgm:cxn modelId="{3B2A49CC-FA98-438A-A84E-8AA3CC08115E}" type="presParOf" srcId="{DBBF0C84-9713-4619-B0FB-78F8E125BAA6}" destId="{CC55A389-6B44-4C12-AE27-337EB1F81055}" srcOrd="2" destOrd="0" presId="urn:microsoft.com/office/officeart/2005/8/layout/process4"/>
    <dgm:cxn modelId="{E770DD00-DE45-4218-9840-95E377487DD5}" type="presParOf" srcId="{CC55A389-6B44-4C12-AE27-337EB1F81055}" destId="{4CC587E0-2DBD-44C4-8A61-4014BBD65642}" srcOrd="0" destOrd="0" presId="urn:microsoft.com/office/officeart/2005/8/layout/process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B9351353-B9DB-4381-B405-E9586394AA9B}" type="doc">
      <dgm:prSet loTypeId="urn:microsoft.com/office/officeart/2005/8/layout/vList4" loCatId="list" qsTypeId="urn:microsoft.com/office/officeart/2005/8/quickstyle/simple1" qsCatId="simple" csTypeId="urn:microsoft.com/office/officeart/2005/8/colors/accent0_1" csCatId="mainScheme" phldr="1"/>
      <dgm:spPr/>
      <dgm:t>
        <a:bodyPr/>
        <a:lstStyle/>
        <a:p>
          <a:endParaRPr lang="en-ID"/>
        </a:p>
      </dgm:t>
    </dgm:pt>
    <dgm:pt modelId="{225D4B6C-EEC2-4BA9-A73A-54A5BA100F88}">
      <dgm:prSet phldrT="[Text]" phldr="0"/>
      <dgm:spPr/>
      <dgm:t>
        <a:bodyPr/>
        <a:lstStyle/>
        <a:p>
          <a:r>
            <a:rPr lang="en-US" dirty="0"/>
            <a:t>Spelling</a:t>
          </a:r>
          <a:endParaRPr lang="en-ID" dirty="0"/>
        </a:p>
      </dgm:t>
    </dgm:pt>
    <dgm:pt modelId="{DEDE217B-0924-4E4E-B129-3CABC96DD93F}" type="parTrans" cxnId="{B7BC5558-BDFC-4C5C-977C-88DE599DCEFE}">
      <dgm:prSet/>
      <dgm:spPr/>
      <dgm:t>
        <a:bodyPr/>
        <a:lstStyle/>
        <a:p>
          <a:endParaRPr lang="en-ID"/>
        </a:p>
      </dgm:t>
    </dgm:pt>
    <dgm:pt modelId="{715A845B-8073-49B0-AFF6-ECC5B5A648B4}" type="sibTrans" cxnId="{B7BC5558-BDFC-4C5C-977C-88DE599DCEFE}">
      <dgm:prSet/>
      <dgm:spPr/>
      <dgm:t>
        <a:bodyPr/>
        <a:lstStyle/>
        <a:p>
          <a:endParaRPr lang="en-ID"/>
        </a:p>
      </dgm:t>
    </dgm:pt>
    <dgm:pt modelId="{94353F0D-7CFB-4EC6-8104-0F41F171BF4A}">
      <dgm:prSet phldrT="[Text]" phldr="0"/>
      <dgm:spPr/>
      <dgm:t>
        <a:bodyPr/>
        <a:lstStyle/>
        <a:p>
          <a:r>
            <a:rPr lang="en-US" dirty="0"/>
            <a:t>Are all the words spelled correctly ?</a:t>
          </a:r>
          <a:endParaRPr lang="en-ID" dirty="0"/>
        </a:p>
      </dgm:t>
    </dgm:pt>
    <dgm:pt modelId="{2802D61B-ADD9-4C9F-B379-2DB878139210}" type="parTrans" cxnId="{764A203D-09DE-4E5D-89E2-F006C45628E3}">
      <dgm:prSet/>
      <dgm:spPr/>
      <dgm:t>
        <a:bodyPr/>
        <a:lstStyle/>
        <a:p>
          <a:endParaRPr lang="en-ID"/>
        </a:p>
      </dgm:t>
    </dgm:pt>
    <dgm:pt modelId="{8F91EE0E-9181-4E17-ACA6-BE72F8513B90}" type="sibTrans" cxnId="{764A203D-09DE-4E5D-89E2-F006C45628E3}">
      <dgm:prSet/>
      <dgm:spPr/>
      <dgm:t>
        <a:bodyPr/>
        <a:lstStyle/>
        <a:p>
          <a:endParaRPr lang="en-ID"/>
        </a:p>
      </dgm:t>
    </dgm:pt>
    <dgm:pt modelId="{0CA90824-C15B-4738-ABCA-E921F3BA1F01}">
      <dgm:prSet phldrT="[Text]"/>
      <dgm:spPr/>
      <dgm:t>
        <a:bodyPr/>
        <a:lstStyle/>
        <a:p>
          <a:r>
            <a:rPr lang="en-ID" dirty="0"/>
            <a:t>Punctuation:</a:t>
          </a:r>
        </a:p>
      </dgm:t>
    </dgm:pt>
    <dgm:pt modelId="{C19409D1-74B4-4737-8D96-72F8A892201C}" type="parTrans" cxnId="{135EAAA9-2CA5-49AF-859A-595B8424ADB5}">
      <dgm:prSet/>
      <dgm:spPr/>
      <dgm:t>
        <a:bodyPr/>
        <a:lstStyle/>
        <a:p>
          <a:endParaRPr lang="en-ID"/>
        </a:p>
      </dgm:t>
    </dgm:pt>
    <dgm:pt modelId="{66CF02F7-DC85-40C5-9449-03E3C31DA02C}" type="sibTrans" cxnId="{135EAAA9-2CA5-49AF-859A-595B8424ADB5}">
      <dgm:prSet/>
      <dgm:spPr/>
      <dgm:t>
        <a:bodyPr/>
        <a:lstStyle/>
        <a:p>
          <a:endParaRPr lang="en-ID"/>
        </a:p>
      </dgm:t>
    </dgm:pt>
    <dgm:pt modelId="{6F73DADC-A930-4DEF-B6EA-3526591D8B8F}">
      <dgm:prSet phldrT="[Text]"/>
      <dgm:spPr/>
      <dgm:t>
        <a:bodyPr/>
        <a:lstStyle/>
        <a:p>
          <a:r>
            <a:rPr lang="en-US" dirty="0"/>
            <a:t>Did I use periods, commas, and question marks in the right </a:t>
          </a:r>
          <a:r>
            <a:rPr lang="en-US"/>
            <a:t>places?</a:t>
          </a:r>
          <a:endParaRPr lang="en-ID" dirty="0"/>
        </a:p>
      </dgm:t>
    </dgm:pt>
    <dgm:pt modelId="{A0E76500-4883-4488-BFBC-BE1DD54EC311}" type="parTrans" cxnId="{EF89ACC1-DE0B-49EA-BDE0-C64F190FF764}">
      <dgm:prSet/>
      <dgm:spPr/>
      <dgm:t>
        <a:bodyPr/>
        <a:lstStyle/>
        <a:p>
          <a:endParaRPr lang="en-ID"/>
        </a:p>
      </dgm:t>
    </dgm:pt>
    <dgm:pt modelId="{30929560-0598-4F9B-BCAF-EE5A7832F4F1}" type="sibTrans" cxnId="{EF89ACC1-DE0B-49EA-BDE0-C64F190FF764}">
      <dgm:prSet/>
      <dgm:spPr/>
      <dgm:t>
        <a:bodyPr/>
        <a:lstStyle/>
        <a:p>
          <a:endParaRPr lang="en-ID"/>
        </a:p>
      </dgm:t>
    </dgm:pt>
    <dgm:pt modelId="{EBBAC2A4-3C76-4BC7-AE02-F69B63D8A7F4}" type="pres">
      <dgm:prSet presAssocID="{B9351353-B9DB-4381-B405-E9586394AA9B}" presName="linear" presStyleCnt="0">
        <dgm:presLayoutVars>
          <dgm:dir/>
          <dgm:resizeHandles val="exact"/>
        </dgm:presLayoutVars>
      </dgm:prSet>
      <dgm:spPr/>
    </dgm:pt>
    <dgm:pt modelId="{EB7BF084-AF1D-4B2A-94DE-8109BFB07F17}" type="pres">
      <dgm:prSet presAssocID="{225D4B6C-EEC2-4BA9-A73A-54A5BA100F88}" presName="comp" presStyleCnt="0"/>
      <dgm:spPr/>
    </dgm:pt>
    <dgm:pt modelId="{D3CEC629-DB52-41CA-BD05-F8D5E9A2D653}" type="pres">
      <dgm:prSet presAssocID="{225D4B6C-EEC2-4BA9-A73A-54A5BA100F88}" presName="box" presStyleLbl="node1" presStyleIdx="0" presStyleCnt="2"/>
      <dgm:spPr/>
    </dgm:pt>
    <dgm:pt modelId="{10AABE79-3551-4DCB-8053-A94431346B49}" type="pres">
      <dgm:prSet presAssocID="{225D4B6C-EEC2-4BA9-A73A-54A5BA100F88}" presName="img" presStyleLbl="fgImgPlace1" presStyleIdx="0" presStyleCnt="2"/>
      <dgm:spPr/>
    </dgm:pt>
    <dgm:pt modelId="{F3BEA358-B0B6-4585-A8D9-39A710511D73}" type="pres">
      <dgm:prSet presAssocID="{225D4B6C-EEC2-4BA9-A73A-54A5BA100F88}" presName="text" presStyleLbl="node1" presStyleIdx="0" presStyleCnt="2">
        <dgm:presLayoutVars>
          <dgm:bulletEnabled val="1"/>
        </dgm:presLayoutVars>
      </dgm:prSet>
      <dgm:spPr/>
    </dgm:pt>
    <dgm:pt modelId="{ECD178A7-88DE-4EB3-A4F0-8DA20F2E9B24}" type="pres">
      <dgm:prSet presAssocID="{715A845B-8073-49B0-AFF6-ECC5B5A648B4}" presName="spacer" presStyleCnt="0"/>
      <dgm:spPr/>
    </dgm:pt>
    <dgm:pt modelId="{8CE1FF27-5D74-4403-BBA6-843FD612B197}" type="pres">
      <dgm:prSet presAssocID="{0CA90824-C15B-4738-ABCA-E921F3BA1F01}" presName="comp" presStyleCnt="0"/>
      <dgm:spPr/>
    </dgm:pt>
    <dgm:pt modelId="{3FD6949A-2F1D-4A69-ADA7-783DAB6AE1BE}" type="pres">
      <dgm:prSet presAssocID="{0CA90824-C15B-4738-ABCA-E921F3BA1F01}" presName="box" presStyleLbl="node1" presStyleIdx="1" presStyleCnt="2"/>
      <dgm:spPr/>
    </dgm:pt>
    <dgm:pt modelId="{0DDF66A1-D4E5-46AB-9CD0-C7684205310C}" type="pres">
      <dgm:prSet presAssocID="{0CA90824-C15B-4738-ABCA-E921F3BA1F01}" presName="img" presStyleLbl="fgImgPlace1" presStyleIdx="1" presStyleCnt="2"/>
      <dgm:spPr/>
    </dgm:pt>
    <dgm:pt modelId="{D1D61EC1-3BF3-4B95-9D1E-A89F11A651DB}" type="pres">
      <dgm:prSet presAssocID="{0CA90824-C15B-4738-ABCA-E921F3BA1F01}" presName="text" presStyleLbl="node1" presStyleIdx="1" presStyleCnt="2">
        <dgm:presLayoutVars>
          <dgm:bulletEnabled val="1"/>
        </dgm:presLayoutVars>
      </dgm:prSet>
      <dgm:spPr/>
    </dgm:pt>
  </dgm:ptLst>
  <dgm:cxnLst>
    <dgm:cxn modelId="{0A3DD22F-E7B0-4FC1-A402-08CD308031D1}" type="presOf" srcId="{94353F0D-7CFB-4EC6-8104-0F41F171BF4A}" destId="{F3BEA358-B0B6-4585-A8D9-39A710511D73}" srcOrd="1" destOrd="1" presId="urn:microsoft.com/office/officeart/2005/8/layout/vList4"/>
    <dgm:cxn modelId="{D7ADB732-E1CA-49D8-90DC-1D4043606D7C}" type="presOf" srcId="{94353F0D-7CFB-4EC6-8104-0F41F171BF4A}" destId="{D3CEC629-DB52-41CA-BD05-F8D5E9A2D653}" srcOrd="0" destOrd="1" presId="urn:microsoft.com/office/officeart/2005/8/layout/vList4"/>
    <dgm:cxn modelId="{764A203D-09DE-4E5D-89E2-F006C45628E3}" srcId="{225D4B6C-EEC2-4BA9-A73A-54A5BA100F88}" destId="{94353F0D-7CFB-4EC6-8104-0F41F171BF4A}" srcOrd="0" destOrd="0" parTransId="{2802D61B-ADD9-4C9F-B379-2DB878139210}" sibTransId="{8F91EE0E-9181-4E17-ACA6-BE72F8513B90}"/>
    <dgm:cxn modelId="{775D2F40-A1F8-43C6-A1EE-BAC1E6918333}" type="presOf" srcId="{225D4B6C-EEC2-4BA9-A73A-54A5BA100F88}" destId="{D3CEC629-DB52-41CA-BD05-F8D5E9A2D653}" srcOrd="0" destOrd="0" presId="urn:microsoft.com/office/officeart/2005/8/layout/vList4"/>
    <dgm:cxn modelId="{3870AD67-8B5E-4D05-B632-5290014ED5BA}" type="presOf" srcId="{6F73DADC-A930-4DEF-B6EA-3526591D8B8F}" destId="{3FD6949A-2F1D-4A69-ADA7-783DAB6AE1BE}" srcOrd="0" destOrd="1" presId="urn:microsoft.com/office/officeart/2005/8/layout/vList4"/>
    <dgm:cxn modelId="{972E3C4A-37B3-4DF8-A52B-D5219591D64D}" type="presOf" srcId="{6F73DADC-A930-4DEF-B6EA-3526591D8B8F}" destId="{D1D61EC1-3BF3-4B95-9D1E-A89F11A651DB}" srcOrd="1" destOrd="1" presId="urn:microsoft.com/office/officeart/2005/8/layout/vList4"/>
    <dgm:cxn modelId="{B7BC5558-BDFC-4C5C-977C-88DE599DCEFE}" srcId="{B9351353-B9DB-4381-B405-E9586394AA9B}" destId="{225D4B6C-EEC2-4BA9-A73A-54A5BA100F88}" srcOrd="0" destOrd="0" parTransId="{DEDE217B-0924-4E4E-B129-3CABC96DD93F}" sibTransId="{715A845B-8073-49B0-AFF6-ECC5B5A648B4}"/>
    <dgm:cxn modelId="{86CB077E-737C-401B-81E8-A53A0B513FF7}" type="presOf" srcId="{0CA90824-C15B-4738-ABCA-E921F3BA1F01}" destId="{3FD6949A-2F1D-4A69-ADA7-783DAB6AE1BE}" srcOrd="0" destOrd="0" presId="urn:microsoft.com/office/officeart/2005/8/layout/vList4"/>
    <dgm:cxn modelId="{08B7CCA4-1162-4FE2-82D4-44B920FE1357}" type="presOf" srcId="{0CA90824-C15B-4738-ABCA-E921F3BA1F01}" destId="{D1D61EC1-3BF3-4B95-9D1E-A89F11A651DB}" srcOrd="1" destOrd="0" presId="urn:microsoft.com/office/officeart/2005/8/layout/vList4"/>
    <dgm:cxn modelId="{135EAAA9-2CA5-49AF-859A-595B8424ADB5}" srcId="{B9351353-B9DB-4381-B405-E9586394AA9B}" destId="{0CA90824-C15B-4738-ABCA-E921F3BA1F01}" srcOrd="1" destOrd="0" parTransId="{C19409D1-74B4-4737-8D96-72F8A892201C}" sibTransId="{66CF02F7-DC85-40C5-9449-03E3C31DA02C}"/>
    <dgm:cxn modelId="{F029FBBF-1947-42A4-B468-8C56D8E60BD5}" type="presOf" srcId="{225D4B6C-EEC2-4BA9-A73A-54A5BA100F88}" destId="{F3BEA358-B0B6-4585-A8D9-39A710511D73}" srcOrd="1" destOrd="0" presId="urn:microsoft.com/office/officeart/2005/8/layout/vList4"/>
    <dgm:cxn modelId="{EF89ACC1-DE0B-49EA-BDE0-C64F190FF764}" srcId="{0CA90824-C15B-4738-ABCA-E921F3BA1F01}" destId="{6F73DADC-A930-4DEF-B6EA-3526591D8B8F}" srcOrd="0" destOrd="0" parTransId="{A0E76500-4883-4488-BFBC-BE1DD54EC311}" sibTransId="{30929560-0598-4F9B-BCAF-EE5A7832F4F1}"/>
    <dgm:cxn modelId="{C3E8EBD5-F617-4004-8B16-1EA72D65F54C}" type="presOf" srcId="{B9351353-B9DB-4381-B405-E9586394AA9B}" destId="{EBBAC2A4-3C76-4BC7-AE02-F69B63D8A7F4}" srcOrd="0" destOrd="0" presId="urn:microsoft.com/office/officeart/2005/8/layout/vList4"/>
    <dgm:cxn modelId="{18AAAB53-2F1B-41A4-ADD4-9F242300887F}" type="presParOf" srcId="{EBBAC2A4-3C76-4BC7-AE02-F69B63D8A7F4}" destId="{EB7BF084-AF1D-4B2A-94DE-8109BFB07F17}" srcOrd="0" destOrd="0" presId="urn:microsoft.com/office/officeart/2005/8/layout/vList4"/>
    <dgm:cxn modelId="{3C60EF1E-B24C-4F08-95B9-68B3AA312310}" type="presParOf" srcId="{EB7BF084-AF1D-4B2A-94DE-8109BFB07F17}" destId="{D3CEC629-DB52-41CA-BD05-F8D5E9A2D653}" srcOrd="0" destOrd="0" presId="urn:microsoft.com/office/officeart/2005/8/layout/vList4"/>
    <dgm:cxn modelId="{86B54F24-9401-4DD3-A177-341570CFD993}" type="presParOf" srcId="{EB7BF084-AF1D-4B2A-94DE-8109BFB07F17}" destId="{10AABE79-3551-4DCB-8053-A94431346B49}" srcOrd="1" destOrd="0" presId="urn:microsoft.com/office/officeart/2005/8/layout/vList4"/>
    <dgm:cxn modelId="{971847C0-1524-48DC-9650-C5F4C02E1309}" type="presParOf" srcId="{EB7BF084-AF1D-4B2A-94DE-8109BFB07F17}" destId="{F3BEA358-B0B6-4585-A8D9-39A710511D73}" srcOrd="2" destOrd="0" presId="urn:microsoft.com/office/officeart/2005/8/layout/vList4"/>
    <dgm:cxn modelId="{F8761553-C78D-4F37-B813-2EE73A9FF7D1}" type="presParOf" srcId="{EBBAC2A4-3C76-4BC7-AE02-F69B63D8A7F4}" destId="{ECD178A7-88DE-4EB3-A4F0-8DA20F2E9B24}" srcOrd="1" destOrd="0" presId="urn:microsoft.com/office/officeart/2005/8/layout/vList4"/>
    <dgm:cxn modelId="{8B641379-598A-491B-8514-1850B0969146}" type="presParOf" srcId="{EBBAC2A4-3C76-4BC7-AE02-F69B63D8A7F4}" destId="{8CE1FF27-5D74-4403-BBA6-843FD612B197}" srcOrd="2" destOrd="0" presId="urn:microsoft.com/office/officeart/2005/8/layout/vList4"/>
    <dgm:cxn modelId="{2593333A-5D56-4975-979D-36BAE063A52D}" type="presParOf" srcId="{8CE1FF27-5D74-4403-BBA6-843FD612B197}" destId="{3FD6949A-2F1D-4A69-ADA7-783DAB6AE1BE}" srcOrd="0" destOrd="0" presId="urn:microsoft.com/office/officeart/2005/8/layout/vList4"/>
    <dgm:cxn modelId="{226271DD-91FE-4A4E-BCE0-F6238DED9A2B}" type="presParOf" srcId="{8CE1FF27-5D74-4403-BBA6-843FD612B197}" destId="{0DDF66A1-D4E5-46AB-9CD0-C7684205310C}" srcOrd="1" destOrd="0" presId="urn:microsoft.com/office/officeart/2005/8/layout/vList4"/>
    <dgm:cxn modelId="{B8F687DB-9898-4692-B07E-D1217FB0998D}" type="presParOf" srcId="{8CE1FF27-5D74-4403-BBA6-843FD612B197}" destId="{D1D61EC1-3BF3-4B95-9D1E-A89F11A651DB}" srcOrd="2" destOrd="0" presId="urn:microsoft.com/office/officeart/2005/8/layout/vList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05F3F85-80CE-463A-A9A2-5927AFD04A92}">
      <dsp:nvSpPr>
        <dsp:cNvPr id="0" name=""/>
        <dsp:cNvSpPr/>
      </dsp:nvSpPr>
      <dsp:spPr>
        <a:xfrm>
          <a:off x="0" y="4891968"/>
          <a:ext cx="10504715" cy="1605653"/>
        </a:xfrm>
        <a:prstGeom prst="rect">
          <a:avLst/>
        </a:prstGeom>
        <a:solidFill>
          <a:schemeClr val="lt1">
            <a:hueOff val="0"/>
            <a:satOff val="0"/>
            <a:lumOff val="0"/>
            <a:alphaOff val="0"/>
          </a:schemeClr>
        </a:solidFill>
        <a:ln w="127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56032" tIns="256032" rIns="256032" bIns="256032" numCol="1" spcCol="1270" anchor="ctr" anchorCtr="0">
          <a:noAutofit/>
        </a:bodyPr>
        <a:lstStyle/>
        <a:p>
          <a:pPr marL="0" lvl="0" indent="0" algn="ctr" defTabSz="1600200">
            <a:lnSpc>
              <a:spcPct val="90000"/>
            </a:lnSpc>
            <a:spcBef>
              <a:spcPct val="0"/>
            </a:spcBef>
            <a:spcAft>
              <a:spcPct val="35000"/>
            </a:spcAft>
            <a:buNone/>
          </a:pPr>
          <a:r>
            <a:rPr lang="en-US" sz="3600" kern="1200" dirty="0"/>
            <a:t>Revising and editing are the next steps where you make your creation stronger, clearer, and much better</a:t>
          </a:r>
          <a:endParaRPr lang="en-ID" sz="3600" kern="1200" dirty="0"/>
        </a:p>
      </dsp:txBody>
      <dsp:txXfrm>
        <a:off x="0" y="4891968"/>
        <a:ext cx="10504715" cy="1605653"/>
      </dsp:txXfrm>
    </dsp:sp>
    <dsp:sp modelId="{6A3A3D24-BED5-49D6-B875-E9F6677BE623}">
      <dsp:nvSpPr>
        <dsp:cNvPr id="0" name=""/>
        <dsp:cNvSpPr/>
      </dsp:nvSpPr>
      <dsp:spPr>
        <a:xfrm rot="10800000">
          <a:off x="0" y="2446558"/>
          <a:ext cx="10504715" cy="2469494"/>
        </a:xfrm>
        <a:prstGeom prst="upArrowCallout">
          <a:avLst/>
        </a:prstGeom>
        <a:solidFill>
          <a:schemeClr val="lt1">
            <a:hueOff val="0"/>
            <a:satOff val="0"/>
            <a:lumOff val="0"/>
            <a:alphaOff val="0"/>
          </a:schemeClr>
        </a:solidFill>
        <a:ln w="127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56032" tIns="256032" rIns="256032" bIns="256032" numCol="1" spcCol="1270" anchor="ctr" anchorCtr="0">
          <a:noAutofit/>
        </a:bodyPr>
        <a:lstStyle/>
        <a:p>
          <a:pPr marL="0" lvl="0" indent="0" algn="ctr" defTabSz="1600200">
            <a:lnSpc>
              <a:spcPct val="90000"/>
            </a:lnSpc>
            <a:spcBef>
              <a:spcPct val="0"/>
            </a:spcBef>
            <a:spcAft>
              <a:spcPct val="35000"/>
            </a:spcAft>
            <a:buNone/>
          </a:pPr>
          <a:r>
            <a:rPr lang="en-US" sz="3600" kern="1200" dirty="0"/>
            <a:t>Your first draft is like putting all the blocks together to get the basic shape. </a:t>
          </a:r>
          <a:endParaRPr lang="en-ID" sz="3600" kern="1200" dirty="0"/>
        </a:p>
      </dsp:txBody>
      <dsp:txXfrm rot="10800000">
        <a:off x="0" y="2446558"/>
        <a:ext cx="10504715" cy="1604603"/>
      </dsp:txXfrm>
    </dsp:sp>
    <dsp:sp modelId="{4CC587E0-2DBD-44C4-8A61-4014BBD65642}">
      <dsp:nvSpPr>
        <dsp:cNvPr id="0" name=""/>
        <dsp:cNvSpPr/>
      </dsp:nvSpPr>
      <dsp:spPr>
        <a:xfrm rot="10800000">
          <a:off x="0" y="1148"/>
          <a:ext cx="10504715" cy="2469494"/>
        </a:xfrm>
        <a:prstGeom prst="upArrowCallout">
          <a:avLst/>
        </a:prstGeom>
        <a:solidFill>
          <a:schemeClr val="lt1">
            <a:hueOff val="0"/>
            <a:satOff val="0"/>
            <a:lumOff val="0"/>
            <a:alphaOff val="0"/>
          </a:schemeClr>
        </a:solidFill>
        <a:ln w="127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56032" tIns="256032" rIns="256032" bIns="256032" numCol="1" spcCol="1270" anchor="ctr" anchorCtr="0">
          <a:noAutofit/>
        </a:bodyPr>
        <a:lstStyle/>
        <a:p>
          <a:pPr marL="0" lvl="0" indent="0" algn="ctr" defTabSz="1600200">
            <a:lnSpc>
              <a:spcPct val="90000"/>
            </a:lnSpc>
            <a:spcBef>
              <a:spcPct val="0"/>
            </a:spcBef>
            <a:spcAft>
              <a:spcPct val="35000"/>
            </a:spcAft>
            <a:buNone/>
          </a:pPr>
          <a:r>
            <a:rPr lang="en-US" sz="3600" kern="1200" dirty="0"/>
            <a:t>Think of writing like building something with blocks.</a:t>
          </a:r>
          <a:endParaRPr lang="en-ID" sz="3600" kern="1200" dirty="0"/>
        </a:p>
      </dsp:txBody>
      <dsp:txXfrm rot="10800000">
        <a:off x="0" y="1148"/>
        <a:ext cx="10504715" cy="1604603"/>
      </dsp:txXfrm>
    </dsp:sp>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3CEC629-DB52-41CA-BD05-F8D5E9A2D653}">
      <dsp:nvSpPr>
        <dsp:cNvPr id="0" name=""/>
        <dsp:cNvSpPr/>
      </dsp:nvSpPr>
      <dsp:spPr>
        <a:xfrm>
          <a:off x="0" y="0"/>
          <a:ext cx="8128000" cy="2579687"/>
        </a:xfrm>
        <a:prstGeom prst="roundRect">
          <a:avLst>
            <a:gd name="adj" fmla="val 10000"/>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114300" rIns="114300" bIns="114300" numCol="1" spcCol="1270" anchor="ctr" anchorCtr="0">
          <a:noAutofit/>
        </a:bodyPr>
        <a:lstStyle/>
        <a:p>
          <a:pPr marL="0" lvl="0" indent="0" algn="l" defTabSz="1333500">
            <a:lnSpc>
              <a:spcPct val="90000"/>
            </a:lnSpc>
            <a:spcBef>
              <a:spcPct val="0"/>
            </a:spcBef>
            <a:spcAft>
              <a:spcPct val="35000"/>
            </a:spcAft>
            <a:buNone/>
          </a:pPr>
          <a:r>
            <a:rPr lang="en-ID" sz="3000" kern="1200" dirty="0"/>
            <a:t>Grammar: </a:t>
          </a:r>
        </a:p>
        <a:p>
          <a:pPr marL="0" lvl="0" indent="0" algn="l" defTabSz="1333500">
            <a:lnSpc>
              <a:spcPct val="90000"/>
            </a:lnSpc>
            <a:spcBef>
              <a:spcPct val="0"/>
            </a:spcBef>
            <a:spcAft>
              <a:spcPct val="35000"/>
            </a:spcAft>
            <a:buNone/>
          </a:pPr>
          <a:r>
            <a:rPr lang="en-US" sz="3000" b="0" i="0" kern="1200" dirty="0"/>
            <a:t>Do my sentences follow grammar rules? Do my subjects and verbs agree?</a:t>
          </a:r>
        </a:p>
        <a:p>
          <a:pPr marL="0" lvl="0" indent="0" algn="l" defTabSz="1333500">
            <a:lnSpc>
              <a:spcPct val="90000"/>
            </a:lnSpc>
            <a:spcBef>
              <a:spcPct val="0"/>
            </a:spcBef>
            <a:spcAft>
              <a:spcPct val="35000"/>
            </a:spcAft>
            <a:buNone/>
          </a:pPr>
          <a:endParaRPr lang="en-ID" sz="3000" kern="1200" dirty="0"/>
        </a:p>
      </dsp:txBody>
      <dsp:txXfrm>
        <a:off x="1883568" y="0"/>
        <a:ext cx="6244431" cy="2579687"/>
      </dsp:txXfrm>
    </dsp:sp>
    <dsp:sp modelId="{10AABE79-3551-4DCB-8053-A94431346B49}">
      <dsp:nvSpPr>
        <dsp:cNvPr id="0" name=""/>
        <dsp:cNvSpPr/>
      </dsp:nvSpPr>
      <dsp:spPr>
        <a:xfrm>
          <a:off x="257968" y="257968"/>
          <a:ext cx="1625600" cy="2063750"/>
        </a:xfrm>
        <a:prstGeom prst="roundRect">
          <a:avLst>
            <a:gd name="adj" fmla="val 10000"/>
          </a:avLst>
        </a:prstGeom>
        <a:solidFill>
          <a:schemeClr val="dk1">
            <a:tint val="40000"/>
            <a:hueOff val="0"/>
            <a:satOff val="0"/>
            <a:lumOff val="0"/>
            <a:alphaOff val="0"/>
          </a:schemeClr>
        </a:solidFill>
        <a:ln w="12700"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3FD6949A-2F1D-4A69-ADA7-783DAB6AE1BE}">
      <dsp:nvSpPr>
        <dsp:cNvPr id="0" name=""/>
        <dsp:cNvSpPr/>
      </dsp:nvSpPr>
      <dsp:spPr>
        <a:xfrm>
          <a:off x="0" y="2837656"/>
          <a:ext cx="8128000" cy="2579687"/>
        </a:xfrm>
        <a:prstGeom prst="roundRect">
          <a:avLst>
            <a:gd name="adj" fmla="val 10000"/>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114300" rIns="114300" bIns="114300" numCol="1" spcCol="1270" anchor="ctr" anchorCtr="0">
          <a:noAutofit/>
        </a:bodyPr>
        <a:lstStyle/>
        <a:p>
          <a:pPr marL="0" lvl="0" indent="0" algn="l" defTabSz="1333500">
            <a:lnSpc>
              <a:spcPct val="90000"/>
            </a:lnSpc>
            <a:spcBef>
              <a:spcPct val="0"/>
            </a:spcBef>
            <a:spcAft>
              <a:spcPct val="35000"/>
            </a:spcAft>
            <a:buNone/>
          </a:pPr>
          <a:r>
            <a:rPr lang="en-ID" sz="3000" b="1" i="0" kern="1200" dirty="0"/>
            <a:t>Word Choice</a:t>
          </a:r>
        </a:p>
        <a:p>
          <a:pPr marL="0" lvl="0" indent="0" algn="l" defTabSz="1333500">
            <a:lnSpc>
              <a:spcPct val="90000"/>
            </a:lnSpc>
            <a:spcBef>
              <a:spcPct val="0"/>
            </a:spcBef>
            <a:spcAft>
              <a:spcPct val="35000"/>
            </a:spcAft>
            <a:buNone/>
          </a:pPr>
          <a:endParaRPr lang="en-ID" sz="3000" kern="1200" dirty="0"/>
        </a:p>
        <a:p>
          <a:pPr marL="0" lvl="0" indent="0" algn="l" defTabSz="1333500">
            <a:lnSpc>
              <a:spcPct val="90000"/>
            </a:lnSpc>
            <a:spcBef>
              <a:spcPct val="0"/>
            </a:spcBef>
            <a:spcAft>
              <a:spcPct val="35000"/>
            </a:spcAft>
            <a:buNone/>
          </a:pPr>
          <a:r>
            <a:rPr lang="en-US" sz="3000" b="0" i="0" kern="1200" dirty="0"/>
            <a:t>Could I use a better or more interesting word here?</a:t>
          </a:r>
          <a:endParaRPr lang="en-ID" sz="3000" kern="1200" dirty="0"/>
        </a:p>
      </dsp:txBody>
      <dsp:txXfrm>
        <a:off x="1883568" y="2837656"/>
        <a:ext cx="6244431" cy="2579687"/>
      </dsp:txXfrm>
    </dsp:sp>
    <dsp:sp modelId="{0DDF66A1-D4E5-46AB-9CD0-C7684205310C}">
      <dsp:nvSpPr>
        <dsp:cNvPr id="0" name=""/>
        <dsp:cNvSpPr/>
      </dsp:nvSpPr>
      <dsp:spPr>
        <a:xfrm>
          <a:off x="257968" y="3095625"/>
          <a:ext cx="1625600" cy="2063750"/>
        </a:xfrm>
        <a:prstGeom prst="roundRect">
          <a:avLst>
            <a:gd name="adj" fmla="val 10000"/>
          </a:avLst>
        </a:prstGeom>
        <a:solidFill>
          <a:schemeClr val="dk1">
            <a:tint val="40000"/>
            <a:hueOff val="0"/>
            <a:satOff val="0"/>
            <a:lumOff val="0"/>
            <a:alphaOff val="0"/>
          </a:schemeClr>
        </a:solidFill>
        <a:ln w="12700"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drawing1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53CA715-747C-41DB-B3B3-AC6773E27421}">
      <dsp:nvSpPr>
        <dsp:cNvPr id="0" name=""/>
        <dsp:cNvSpPr/>
      </dsp:nvSpPr>
      <dsp:spPr>
        <a:xfrm rot="5400000">
          <a:off x="1373397" y="1915737"/>
          <a:ext cx="2991533" cy="361116"/>
        </a:xfrm>
        <a:prstGeom prst="rect">
          <a:avLst/>
        </a:prstGeom>
        <a:solidFill>
          <a:schemeClr val="dk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1E65560B-189C-43AC-9BDE-515431A1ECF8}">
      <dsp:nvSpPr>
        <dsp:cNvPr id="0" name=""/>
        <dsp:cNvSpPr/>
      </dsp:nvSpPr>
      <dsp:spPr>
        <a:xfrm>
          <a:off x="2057796" y="959"/>
          <a:ext cx="4012406" cy="2407443"/>
        </a:xfrm>
        <a:prstGeom prst="roundRect">
          <a:avLst>
            <a:gd name="adj" fmla="val 10000"/>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9070" tIns="179070" rIns="179070" bIns="179070" numCol="1" spcCol="1270" anchor="ctr" anchorCtr="0">
          <a:noAutofit/>
        </a:bodyPr>
        <a:lstStyle/>
        <a:p>
          <a:pPr marL="0" lvl="0" indent="0" algn="ctr" defTabSz="2089150">
            <a:lnSpc>
              <a:spcPct val="90000"/>
            </a:lnSpc>
            <a:spcBef>
              <a:spcPct val="0"/>
            </a:spcBef>
            <a:spcAft>
              <a:spcPct val="35000"/>
            </a:spcAft>
            <a:buNone/>
          </a:pPr>
          <a:r>
            <a:rPr lang="en-US" sz="4700" kern="1200" dirty="0"/>
            <a:t>Organize the big things</a:t>
          </a:r>
          <a:endParaRPr lang="en-ID" sz="4700" kern="1200" dirty="0"/>
        </a:p>
      </dsp:txBody>
      <dsp:txXfrm>
        <a:off x="2128308" y="71471"/>
        <a:ext cx="3871382" cy="2266419"/>
      </dsp:txXfrm>
    </dsp:sp>
    <dsp:sp modelId="{312060C3-5F8B-4C04-B60F-FC38FEADEB8C}">
      <dsp:nvSpPr>
        <dsp:cNvPr id="0" name=""/>
        <dsp:cNvSpPr/>
      </dsp:nvSpPr>
      <dsp:spPr>
        <a:xfrm>
          <a:off x="2057796" y="3010263"/>
          <a:ext cx="4012406" cy="2407443"/>
        </a:xfrm>
        <a:prstGeom prst="roundRect">
          <a:avLst>
            <a:gd name="adj" fmla="val 10000"/>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9070" tIns="179070" rIns="179070" bIns="179070" numCol="1" spcCol="1270" anchor="ctr" anchorCtr="0">
          <a:noAutofit/>
        </a:bodyPr>
        <a:lstStyle/>
        <a:p>
          <a:pPr marL="0" lvl="0" indent="0" algn="ctr" defTabSz="2089150">
            <a:lnSpc>
              <a:spcPct val="90000"/>
            </a:lnSpc>
            <a:spcBef>
              <a:spcPct val="0"/>
            </a:spcBef>
            <a:spcAft>
              <a:spcPct val="35000"/>
            </a:spcAft>
            <a:buNone/>
          </a:pPr>
          <a:r>
            <a:rPr lang="en-US" sz="4700" kern="1200" dirty="0"/>
            <a:t>you dust and sweep the small messes </a:t>
          </a:r>
          <a:endParaRPr lang="en-ID" sz="4700" kern="1200" dirty="0"/>
        </a:p>
      </dsp:txBody>
      <dsp:txXfrm>
        <a:off x="2128308" y="3080775"/>
        <a:ext cx="3871382" cy="2266419"/>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095A371-73D3-49E4-A29D-A8350FBEC7D3}">
      <dsp:nvSpPr>
        <dsp:cNvPr id="0" name=""/>
        <dsp:cNvSpPr/>
      </dsp:nvSpPr>
      <dsp:spPr>
        <a:xfrm rot="10800000">
          <a:off x="2210593" y="4490"/>
          <a:ext cx="6985635" cy="1804215"/>
        </a:xfrm>
        <a:prstGeom prst="homePlate">
          <a:avLst/>
        </a:prstGeom>
        <a:solidFill>
          <a:schemeClr val="lt1">
            <a:hueOff val="0"/>
            <a:satOff val="0"/>
            <a:lumOff val="0"/>
            <a:alphaOff val="0"/>
          </a:schemeClr>
        </a:solidFill>
        <a:ln w="127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95609" tIns="125730" rIns="234696" bIns="125730" numCol="1" spcCol="1270" anchor="ctr" anchorCtr="0">
          <a:noAutofit/>
        </a:bodyPr>
        <a:lstStyle/>
        <a:p>
          <a:pPr marL="0" lvl="0" indent="0" algn="ctr" defTabSz="1466850">
            <a:lnSpc>
              <a:spcPct val="90000"/>
            </a:lnSpc>
            <a:spcBef>
              <a:spcPct val="0"/>
            </a:spcBef>
            <a:spcAft>
              <a:spcPct val="35000"/>
            </a:spcAft>
            <a:buNone/>
          </a:pPr>
          <a:r>
            <a:rPr lang="en-US" sz="3300" kern="1200" dirty="0"/>
            <a:t>When you revise, you look at the "big picture" of your writing. </a:t>
          </a:r>
          <a:endParaRPr lang="en-ID" sz="3300" kern="1200" dirty="0"/>
        </a:p>
      </dsp:txBody>
      <dsp:txXfrm rot="10800000">
        <a:off x="2661647" y="4490"/>
        <a:ext cx="6534581" cy="1804215"/>
      </dsp:txXfrm>
    </dsp:sp>
    <dsp:sp modelId="{AAD71499-8095-41C3-86F0-7225952319AC}">
      <dsp:nvSpPr>
        <dsp:cNvPr id="0" name=""/>
        <dsp:cNvSpPr/>
      </dsp:nvSpPr>
      <dsp:spPr>
        <a:xfrm>
          <a:off x="1308485" y="4490"/>
          <a:ext cx="1804215" cy="1804215"/>
        </a:xfrm>
        <a:prstGeom prst="ellipse">
          <a:avLst/>
        </a:prstGeom>
        <a:solidFill>
          <a:schemeClr val="accent1">
            <a:tint val="40000"/>
            <a:hueOff val="0"/>
            <a:satOff val="0"/>
            <a:lumOff val="0"/>
            <a:alphaOff val="0"/>
          </a:schemeClr>
        </a:solidFill>
        <a:ln w="127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6325CCFF-CF21-4B58-9D43-12CD25EDD94C}">
      <dsp:nvSpPr>
        <dsp:cNvPr id="0" name=""/>
        <dsp:cNvSpPr/>
      </dsp:nvSpPr>
      <dsp:spPr>
        <a:xfrm rot="10800000">
          <a:off x="2210593" y="2347277"/>
          <a:ext cx="6985635" cy="1804215"/>
        </a:xfrm>
        <a:prstGeom prst="homePlate">
          <a:avLst/>
        </a:prstGeom>
        <a:solidFill>
          <a:schemeClr val="lt1">
            <a:hueOff val="0"/>
            <a:satOff val="0"/>
            <a:lumOff val="0"/>
            <a:alphaOff val="0"/>
          </a:schemeClr>
        </a:solidFill>
        <a:ln w="127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95609" tIns="125730" rIns="234696" bIns="125730" numCol="1" spcCol="1270" anchor="ctr" anchorCtr="0">
          <a:noAutofit/>
        </a:bodyPr>
        <a:lstStyle/>
        <a:p>
          <a:pPr marL="0" lvl="0" indent="0" algn="ctr" defTabSz="1466850">
            <a:lnSpc>
              <a:spcPct val="90000"/>
            </a:lnSpc>
            <a:spcBef>
              <a:spcPct val="0"/>
            </a:spcBef>
            <a:spcAft>
              <a:spcPct val="35000"/>
            </a:spcAft>
            <a:buNone/>
          </a:pPr>
          <a:r>
            <a:rPr lang="en-US" sz="3300" kern="1200" dirty="0"/>
            <a:t>You are not worried about spelling or commas yet.</a:t>
          </a:r>
          <a:endParaRPr lang="en-ID" sz="3300" kern="1200" dirty="0"/>
        </a:p>
      </dsp:txBody>
      <dsp:txXfrm rot="10800000">
        <a:off x="2661647" y="2347277"/>
        <a:ext cx="6534581" cy="1804215"/>
      </dsp:txXfrm>
    </dsp:sp>
    <dsp:sp modelId="{37D51FE9-FD65-45BB-B4FD-011B0EF2C9DA}">
      <dsp:nvSpPr>
        <dsp:cNvPr id="0" name=""/>
        <dsp:cNvSpPr/>
      </dsp:nvSpPr>
      <dsp:spPr>
        <a:xfrm>
          <a:off x="1308485" y="2347277"/>
          <a:ext cx="1804215" cy="1804215"/>
        </a:xfrm>
        <a:prstGeom prst="ellipse">
          <a:avLst/>
        </a:prstGeom>
        <a:solidFill>
          <a:schemeClr val="accent1">
            <a:tint val="40000"/>
            <a:hueOff val="0"/>
            <a:satOff val="0"/>
            <a:lumOff val="0"/>
            <a:alphaOff val="0"/>
          </a:schemeClr>
        </a:solidFill>
        <a:ln w="127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12A7FF84-E466-4533-BDDB-FEC31A855E9F}">
      <dsp:nvSpPr>
        <dsp:cNvPr id="0" name=""/>
        <dsp:cNvSpPr/>
      </dsp:nvSpPr>
      <dsp:spPr>
        <a:xfrm rot="10800000">
          <a:off x="2210593" y="4690065"/>
          <a:ext cx="6985635" cy="1804215"/>
        </a:xfrm>
        <a:prstGeom prst="homePlate">
          <a:avLst/>
        </a:prstGeom>
        <a:solidFill>
          <a:schemeClr val="lt1">
            <a:hueOff val="0"/>
            <a:satOff val="0"/>
            <a:lumOff val="0"/>
            <a:alphaOff val="0"/>
          </a:schemeClr>
        </a:solidFill>
        <a:ln w="127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95609" tIns="125730" rIns="234696" bIns="125730" numCol="1" spcCol="1270" anchor="ctr" anchorCtr="0">
          <a:noAutofit/>
        </a:bodyPr>
        <a:lstStyle/>
        <a:p>
          <a:pPr marL="0" lvl="0" indent="0" algn="ctr" defTabSz="1466850">
            <a:lnSpc>
              <a:spcPct val="90000"/>
            </a:lnSpc>
            <a:spcBef>
              <a:spcPct val="0"/>
            </a:spcBef>
            <a:spcAft>
              <a:spcPct val="35000"/>
            </a:spcAft>
            <a:buNone/>
          </a:pPr>
          <a:r>
            <a:rPr lang="en-US" sz="3300" kern="1200" dirty="0"/>
            <a:t>Instead, you ask yourself questions about your main ideas and how they are organized.</a:t>
          </a:r>
          <a:endParaRPr lang="en-ID" sz="3300" kern="1200" dirty="0"/>
        </a:p>
      </dsp:txBody>
      <dsp:txXfrm rot="10800000">
        <a:off x="2661647" y="4690065"/>
        <a:ext cx="6534581" cy="1804215"/>
      </dsp:txXfrm>
    </dsp:sp>
    <dsp:sp modelId="{60517163-6F24-4A2A-BF8C-78994A735A01}">
      <dsp:nvSpPr>
        <dsp:cNvPr id="0" name=""/>
        <dsp:cNvSpPr/>
      </dsp:nvSpPr>
      <dsp:spPr>
        <a:xfrm>
          <a:off x="1308485" y="4690065"/>
          <a:ext cx="1804215" cy="1804215"/>
        </a:xfrm>
        <a:prstGeom prst="ellipse">
          <a:avLst/>
        </a:prstGeom>
        <a:solidFill>
          <a:schemeClr val="accent1">
            <a:tint val="40000"/>
            <a:hueOff val="0"/>
            <a:satOff val="0"/>
            <a:lumOff val="0"/>
            <a:alphaOff val="0"/>
          </a:schemeClr>
        </a:solidFill>
        <a:ln w="127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E555240-A3F4-408E-9E29-5CDD6FE0A38B}">
      <dsp:nvSpPr>
        <dsp:cNvPr id="0" name=""/>
        <dsp:cNvSpPr/>
      </dsp:nvSpPr>
      <dsp:spPr>
        <a:xfrm>
          <a:off x="992" y="194138"/>
          <a:ext cx="3869531" cy="2321718"/>
        </a:xfrm>
        <a:prstGeom prst="rect">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47650" tIns="247650" rIns="247650" bIns="247650" numCol="1" spcCol="1270" anchor="ctr" anchorCtr="0">
          <a:noAutofit/>
        </a:bodyPr>
        <a:lstStyle/>
        <a:p>
          <a:pPr marL="0" lvl="0" indent="0" algn="ctr" defTabSz="2889250">
            <a:lnSpc>
              <a:spcPct val="90000"/>
            </a:lnSpc>
            <a:spcBef>
              <a:spcPct val="0"/>
            </a:spcBef>
            <a:spcAft>
              <a:spcPct val="35000"/>
            </a:spcAft>
            <a:buNone/>
          </a:pPr>
          <a:r>
            <a:rPr lang="en-ID" sz="6500" kern="1200" dirty="0"/>
            <a:t>Main Idea</a:t>
          </a:r>
        </a:p>
      </dsp:txBody>
      <dsp:txXfrm>
        <a:off x="992" y="194138"/>
        <a:ext cx="3869531" cy="2321718"/>
      </dsp:txXfrm>
    </dsp:sp>
    <dsp:sp modelId="{1ADBFA4B-231C-470C-910A-607E2C781965}">
      <dsp:nvSpPr>
        <dsp:cNvPr id="0" name=""/>
        <dsp:cNvSpPr/>
      </dsp:nvSpPr>
      <dsp:spPr>
        <a:xfrm>
          <a:off x="4257476" y="194138"/>
          <a:ext cx="3869531" cy="2321718"/>
        </a:xfrm>
        <a:prstGeom prst="rect">
          <a:avLst/>
        </a:prstGeom>
        <a:solidFill>
          <a:schemeClr val="accent5">
            <a:hueOff val="-79958"/>
            <a:satOff val="-2966"/>
            <a:lumOff val="4706"/>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47650" tIns="247650" rIns="247650" bIns="247650" numCol="1" spcCol="1270" anchor="ctr" anchorCtr="0">
          <a:noAutofit/>
        </a:bodyPr>
        <a:lstStyle/>
        <a:p>
          <a:pPr marL="0" lvl="0" indent="0" algn="ctr" defTabSz="2889250">
            <a:lnSpc>
              <a:spcPct val="90000"/>
            </a:lnSpc>
            <a:spcBef>
              <a:spcPct val="0"/>
            </a:spcBef>
            <a:spcAft>
              <a:spcPct val="35000"/>
            </a:spcAft>
            <a:buNone/>
          </a:pPr>
          <a:r>
            <a:rPr lang="en-US" sz="6500" kern="1200" dirty="0"/>
            <a:t>Support</a:t>
          </a:r>
          <a:endParaRPr lang="en-ID" sz="6500" kern="1200" dirty="0"/>
        </a:p>
      </dsp:txBody>
      <dsp:txXfrm>
        <a:off x="4257476" y="194138"/>
        <a:ext cx="3869531" cy="2321718"/>
      </dsp:txXfrm>
    </dsp:sp>
    <dsp:sp modelId="{B096CB82-89A4-497C-A460-F7AAFC04DFFA}">
      <dsp:nvSpPr>
        <dsp:cNvPr id="0" name=""/>
        <dsp:cNvSpPr/>
      </dsp:nvSpPr>
      <dsp:spPr>
        <a:xfrm>
          <a:off x="992" y="2902810"/>
          <a:ext cx="3869531" cy="2321718"/>
        </a:xfrm>
        <a:prstGeom prst="rect">
          <a:avLst/>
        </a:prstGeom>
        <a:solidFill>
          <a:schemeClr val="accent5">
            <a:hueOff val="-159915"/>
            <a:satOff val="-5931"/>
            <a:lumOff val="9411"/>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47650" tIns="247650" rIns="247650" bIns="247650" numCol="1" spcCol="1270" anchor="ctr" anchorCtr="0">
          <a:noAutofit/>
        </a:bodyPr>
        <a:lstStyle/>
        <a:p>
          <a:pPr marL="0" lvl="0" indent="0" algn="ctr" defTabSz="2889250">
            <a:lnSpc>
              <a:spcPct val="90000"/>
            </a:lnSpc>
            <a:spcBef>
              <a:spcPct val="0"/>
            </a:spcBef>
            <a:spcAft>
              <a:spcPct val="35000"/>
            </a:spcAft>
            <a:buNone/>
          </a:pPr>
          <a:r>
            <a:rPr lang="en-US" sz="6500" kern="1200" dirty="0"/>
            <a:t>Order</a:t>
          </a:r>
          <a:endParaRPr lang="en-ID" sz="6500" kern="1200" dirty="0"/>
        </a:p>
      </dsp:txBody>
      <dsp:txXfrm>
        <a:off x="992" y="2902810"/>
        <a:ext cx="3869531" cy="2321718"/>
      </dsp:txXfrm>
    </dsp:sp>
    <dsp:sp modelId="{83071788-0156-4B3F-A22B-EE6B32D5846E}">
      <dsp:nvSpPr>
        <dsp:cNvPr id="0" name=""/>
        <dsp:cNvSpPr/>
      </dsp:nvSpPr>
      <dsp:spPr>
        <a:xfrm>
          <a:off x="4257476" y="2902810"/>
          <a:ext cx="3869531" cy="2321718"/>
        </a:xfrm>
        <a:prstGeom prst="rect">
          <a:avLst/>
        </a:prstGeom>
        <a:solidFill>
          <a:schemeClr val="accent5">
            <a:hueOff val="-239873"/>
            <a:satOff val="-8897"/>
            <a:lumOff val="14117"/>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47650" tIns="247650" rIns="247650" bIns="247650" numCol="1" spcCol="1270" anchor="ctr" anchorCtr="0">
          <a:noAutofit/>
        </a:bodyPr>
        <a:lstStyle/>
        <a:p>
          <a:pPr marL="0" lvl="0" indent="0" algn="ctr" defTabSz="2889250">
            <a:lnSpc>
              <a:spcPct val="90000"/>
            </a:lnSpc>
            <a:spcBef>
              <a:spcPct val="0"/>
            </a:spcBef>
            <a:spcAft>
              <a:spcPct val="35000"/>
            </a:spcAft>
            <a:buNone/>
          </a:pPr>
          <a:r>
            <a:rPr lang="en-US" sz="6500" kern="1200" dirty="0"/>
            <a:t>Clarity</a:t>
          </a:r>
          <a:endParaRPr lang="en-ID" sz="6500" kern="1200" dirty="0"/>
        </a:p>
      </dsp:txBody>
      <dsp:txXfrm>
        <a:off x="4257476" y="2902810"/>
        <a:ext cx="3869531" cy="2321718"/>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09B703A-4D56-4E48-8068-D2BA4B5BEA1C}">
      <dsp:nvSpPr>
        <dsp:cNvPr id="0" name=""/>
        <dsp:cNvSpPr/>
      </dsp:nvSpPr>
      <dsp:spPr>
        <a:xfrm>
          <a:off x="0" y="435146"/>
          <a:ext cx="8128000" cy="1521000"/>
        </a:xfrm>
        <a:prstGeom prst="roundRect">
          <a:avLst/>
        </a:prstGeom>
        <a:solidFill>
          <a:schemeClr val="accent1">
            <a:shade val="80000"/>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47650" tIns="247650" rIns="247650" bIns="247650" numCol="1" spcCol="1270" anchor="ctr" anchorCtr="0">
          <a:noAutofit/>
        </a:bodyPr>
        <a:lstStyle/>
        <a:p>
          <a:pPr marL="0" lvl="0" indent="0" algn="l" defTabSz="2889250">
            <a:lnSpc>
              <a:spcPct val="90000"/>
            </a:lnSpc>
            <a:spcBef>
              <a:spcPct val="0"/>
            </a:spcBef>
            <a:spcAft>
              <a:spcPct val="35000"/>
            </a:spcAft>
            <a:buNone/>
          </a:pPr>
          <a:r>
            <a:rPr lang="en-ID" sz="6500" kern="1200" dirty="0"/>
            <a:t>Main Idea: </a:t>
          </a:r>
        </a:p>
      </dsp:txBody>
      <dsp:txXfrm>
        <a:off x="74249" y="509395"/>
        <a:ext cx="7979502" cy="1372502"/>
      </dsp:txXfrm>
    </dsp:sp>
    <dsp:sp modelId="{D5F77B4E-110D-4410-9566-648E2F4BC802}">
      <dsp:nvSpPr>
        <dsp:cNvPr id="0" name=""/>
        <dsp:cNvSpPr/>
      </dsp:nvSpPr>
      <dsp:spPr>
        <a:xfrm>
          <a:off x="0" y="1956146"/>
          <a:ext cx="8128000" cy="302737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58064" tIns="82550" rIns="462280" bIns="82550" numCol="1" spcCol="1270" anchor="t" anchorCtr="0">
          <a:noAutofit/>
        </a:bodyPr>
        <a:lstStyle/>
        <a:p>
          <a:pPr marL="285750" lvl="1" indent="-285750" algn="l" defTabSz="2266950">
            <a:lnSpc>
              <a:spcPct val="90000"/>
            </a:lnSpc>
            <a:spcBef>
              <a:spcPct val="0"/>
            </a:spcBef>
            <a:spcAft>
              <a:spcPct val="20000"/>
            </a:spcAft>
            <a:buChar char="•"/>
          </a:pPr>
          <a:r>
            <a:rPr lang="en-US" sz="5100" kern="1200" dirty="0"/>
            <a:t>Is my main point clear?</a:t>
          </a:r>
          <a:endParaRPr lang="en-ID" sz="5100" kern="1200" dirty="0"/>
        </a:p>
        <a:p>
          <a:pPr marL="285750" lvl="1" indent="-285750" algn="l" defTabSz="2266950">
            <a:lnSpc>
              <a:spcPct val="90000"/>
            </a:lnSpc>
            <a:spcBef>
              <a:spcPct val="0"/>
            </a:spcBef>
            <a:spcAft>
              <a:spcPct val="20000"/>
            </a:spcAft>
            <a:buChar char="•"/>
          </a:pPr>
          <a:r>
            <a:rPr lang="en-US" sz="5100" kern="1200" dirty="0"/>
            <a:t> Will my reader understand what I am trying to say?</a:t>
          </a:r>
          <a:endParaRPr lang="en-ID" sz="5100" kern="1200" dirty="0"/>
        </a:p>
      </dsp:txBody>
      <dsp:txXfrm>
        <a:off x="0" y="1956146"/>
        <a:ext cx="8128000" cy="3027374"/>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09B703A-4D56-4E48-8068-D2BA4B5BEA1C}">
      <dsp:nvSpPr>
        <dsp:cNvPr id="0" name=""/>
        <dsp:cNvSpPr/>
      </dsp:nvSpPr>
      <dsp:spPr>
        <a:xfrm>
          <a:off x="0" y="838795"/>
          <a:ext cx="8128000" cy="1521000"/>
        </a:xfrm>
        <a:prstGeom prst="roundRect">
          <a:avLst/>
        </a:prstGeom>
        <a:solidFill>
          <a:schemeClr val="accent1">
            <a:shade val="80000"/>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47650" tIns="247650" rIns="247650" bIns="247650" numCol="1" spcCol="1270" anchor="ctr" anchorCtr="0">
          <a:noAutofit/>
        </a:bodyPr>
        <a:lstStyle/>
        <a:p>
          <a:pPr marL="0" lvl="0" indent="0" algn="l" defTabSz="2889250">
            <a:lnSpc>
              <a:spcPct val="90000"/>
            </a:lnSpc>
            <a:spcBef>
              <a:spcPct val="0"/>
            </a:spcBef>
            <a:spcAft>
              <a:spcPct val="35000"/>
            </a:spcAft>
            <a:buNone/>
          </a:pPr>
          <a:r>
            <a:rPr lang="en-ID" sz="6500" kern="1200" dirty="0"/>
            <a:t>Support:</a:t>
          </a:r>
        </a:p>
      </dsp:txBody>
      <dsp:txXfrm>
        <a:off x="74249" y="913044"/>
        <a:ext cx="7979502" cy="1372502"/>
      </dsp:txXfrm>
    </dsp:sp>
    <dsp:sp modelId="{D5F77B4E-110D-4410-9566-648E2F4BC802}">
      <dsp:nvSpPr>
        <dsp:cNvPr id="0" name=""/>
        <dsp:cNvSpPr/>
      </dsp:nvSpPr>
      <dsp:spPr>
        <a:xfrm>
          <a:off x="0" y="2359796"/>
          <a:ext cx="8128000" cy="222007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58064" tIns="82550" rIns="462280" bIns="82550" numCol="1" spcCol="1270" anchor="t" anchorCtr="0">
          <a:noAutofit/>
        </a:bodyPr>
        <a:lstStyle/>
        <a:p>
          <a:pPr marL="285750" lvl="1" indent="-285750" algn="l" defTabSz="2266950">
            <a:lnSpc>
              <a:spcPct val="90000"/>
            </a:lnSpc>
            <a:spcBef>
              <a:spcPct val="0"/>
            </a:spcBef>
            <a:spcAft>
              <a:spcPct val="20000"/>
            </a:spcAft>
            <a:buChar char="•"/>
          </a:pPr>
          <a:r>
            <a:rPr lang="en-US" sz="5100" kern="1200" dirty="0"/>
            <a:t>Do I have enough details or examples to support my main idea?</a:t>
          </a:r>
          <a:endParaRPr lang="en-ID" sz="5100" kern="1200" dirty="0"/>
        </a:p>
      </dsp:txBody>
      <dsp:txXfrm>
        <a:off x="0" y="2359796"/>
        <a:ext cx="8128000" cy="2220075"/>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09B703A-4D56-4E48-8068-D2BA4B5BEA1C}">
      <dsp:nvSpPr>
        <dsp:cNvPr id="0" name=""/>
        <dsp:cNvSpPr/>
      </dsp:nvSpPr>
      <dsp:spPr>
        <a:xfrm>
          <a:off x="0" y="98771"/>
          <a:ext cx="8128000" cy="1521000"/>
        </a:xfrm>
        <a:prstGeom prst="roundRect">
          <a:avLst/>
        </a:prstGeom>
        <a:solidFill>
          <a:schemeClr val="accent1">
            <a:shade val="80000"/>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47650" tIns="247650" rIns="247650" bIns="247650" numCol="1" spcCol="1270" anchor="ctr" anchorCtr="0">
          <a:noAutofit/>
        </a:bodyPr>
        <a:lstStyle/>
        <a:p>
          <a:pPr marL="0" lvl="0" indent="0" algn="l" defTabSz="2889250">
            <a:lnSpc>
              <a:spcPct val="90000"/>
            </a:lnSpc>
            <a:spcBef>
              <a:spcPct val="0"/>
            </a:spcBef>
            <a:spcAft>
              <a:spcPct val="35000"/>
            </a:spcAft>
            <a:buNone/>
          </a:pPr>
          <a:r>
            <a:rPr lang="en-ID" sz="6500" kern="1200" dirty="0"/>
            <a:t>Order:</a:t>
          </a:r>
        </a:p>
      </dsp:txBody>
      <dsp:txXfrm>
        <a:off x="74249" y="173020"/>
        <a:ext cx="7979502" cy="1372502"/>
      </dsp:txXfrm>
    </dsp:sp>
    <dsp:sp modelId="{D5F77B4E-110D-4410-9566-648E2F4BC802}">
      <dsp:nvSpPr>
        <dsp:cNvPr id="0" name=""/>
        <dsp:cNvSpPr/>
      </dsp:nvSpPr>
      <dsp:spPr>
        <a:xfrm>
          <a:off x="0" y="1619771"/>
          <a:ext cx="8128000" cy="370012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58064" tIns="82550" rIns="462280" bIns="82550" numCol="1" spcCol="1270" anchor="t" anchorCtr="0">
          <a:noAutofit/>
        </a:bodyPr>
        <a:lstStyle/>
        <a:p>
          <a:pPr marL="285750" lvl="1" indent="-285750" algn="l" defTabSz="2266950">
            <a:lnSpc>
              <a:spcPct val="90000"/>
            </a:lnSpc>
            <a:spcBef>
              <a:spcPct val="0"/>
            </a:spcBef>
            <a:spcAft>
              <a:spcPct val="20000"/>
            </a:spcAft>
            <a:buChar char="•"/>
          </a:pPr>
          <a:r>
            <a:rPr lang="en-US" sz="5100" kern="1200" dirty="0"/>
            <a:t>Are my sentences in an order that makes sense? </a:t>
          </a:r>
          <a:endParaRPr lang="en-ID" sz="5100" kern="1200" dirty="0"/>
        </a:p>
        <a:p>
          <a:pPr marL="285750" lvl="1" indent="-285750" algn="l" defTabSz="2266950">
            <a:lnSpc>
              <a:spcPct val="90000"/>
            </a:lnSpc>
            <a:spcBef>
              <a:spcPct val="0"/>
            </a:spcBef>
            <a:spcAft>
              <a:spcPct val="20000"/>
            </a:spcAft>
            <a:buChar char="•"/>
          </a:pPr>
          <a:r>
            <a:rPr lang="en-US" sz="5100" kern="1200" dirty="0"/>
            <a:t>Does my paragraph flow smoothly from one idea to the next?</a:t>
          </a:r>
          <a:endParaRPr lang="en-ID" sz="5100" kern="1200" dirty="0"/>
        </a:p>
      </dsp:txBody>
      <dsp:txXfrm>
        <a:off x="0" y="1619771"/>
        <a:ext cx="8128000" cy="3700125"/>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09B703A-4D56-4E48-8068-D2BA4B5BEA1C}">
      <dsp:nvSpPr>
        <dsp:cNvPr id="0" name=""/>
        <dsp:cNvSpPr/>
      </dsp:nvSpPr>
      <dsp:spPr>
        <a:xfrm>
          <a:off x="0" y="838795"/>
          <a:ext cx="8128000" cy="1521000"/>
        </a:xfrm>
        <a:prstGeom prst="roundRect">
          <a:avLst/>
        </a:prstGeom>
        <a:solidFill>
          <a:schemeClr val="accent1">
            <a:shade val="80000"/>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47650" tIns="247650" rIns="247650" bIns="247650" numCol="1" spcCol="1270" anchor="ctr" anchorCtr="0">
          <a:noAutofit/>
        </a:bodyPr>
        <a:lstStyle/>
        <a:p>
          <a:pPr marL="0" lvl="0" indent="0" algn="l" defTabSz="2889250">
            <a:lnSpc>
              <a:spcPct val="90000"/>
            </a:lnSpc>
            <a:spcBef>
              <a:spcPct val="0"/>
            </a:spcBef>
            <a:spcAft>
              <a:spcPct val="35000"/>
            </a:spcAft>
            <a:buNone/>
          </a:pPr>
          <a:r>
            <a:rPr lang="en-ID" sz="6500" b="1" i="0" kern="1200" dirty="0"/>
            <a:t>Clarity</a:t>
          </a:r>
          <a:endParaRPr lang="en-ID" sz="6500" kern="1200" dirty="0"/>
        </a:p>
      </dsp:txBody>
      <dsp:txXfrm>
        <a:off x="74249" y="913044"/>
        <a:ext cx="7979502" cy="1372502"/>
      </dsp:txXfrm>
    </dsp:sp>
    <dsp:sp modelId="{D5F77B4E-110D-4410-9566-648E2F4BC802}">
      <dsp:nvSpPr>
        <dsp:cNvPr id="0" name=""/>
        <dsp:cNvSpPr/>
      </dsp:nvSpPr>
      <dsp:spPr>
        <a:xfrm>
          <a:off x="0" y="2359796"/>
          <a:ext cx="8128000" cy="222007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58064" tIns="82550" rIns="462280" bIns="82550" numCol="1" spcCol="1270" anchor="t" anchorCtr="0">
          <a:noAutofit/>
        </a:bodyPr>
        <a:lstStyle/>
        <a:p>
          <a:pPr marL="285750" lvl="1" indent="-285750" algn="l" defTabSz="2266950">
            <a:lnSpc>
              <a:spcPct val="90000"/>
            </a:lnSpc>
            <a:spcBef>
              <a:spcPct val="0"/>
            </a:spcBef>
            <a:spcAft>
              <a:spcPct val="20000"/>
            </a:spcAft>
            <a:buChar char="•"/>
          </a:pPr>
          <a:r>
            <a:rPr lang="en-US" sz="5100" kern="1200" dirty="0"/>
            <a:t>Is there anything that might be confusing to my reader?</a:t>
          </a:r>
          <a:endParaRPr lang="en-ID" sz="5100" kern="1200" dirty="0"/>
        </a:p>
      </dsp:txBody>
      <dsp:txXfrm>
        <a:off x="0" y="2359796"/>
        <a:ext cx="8128000" cy="2220075"/>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81D6938-AE3A-478D-A94A-077E676AB769}">
      <dsp:nvSpPr>
        <dsp:cNvPr id="0" name=""/>
        <dsp:cNvSpPr/>
      </dsp:nvSpPr>
      <dsp:spPr>
        <a:xfrm>
          <a:off x="0" y="3922352"/>
          <a:ext cx="10504715" cy="2573487"/>
        </a:xfrm>
        <a:prstGeom prst="rect">
          <a:avLst/>
        </a:prstGeom>
        <a:solidFill>
          <a:schemeClr val="lt1">
            <a:hueOff val="0"/>
            <a:satOff val="0"/>
            <a:lumOff val="0"/>
            <a:alphaOff val="0"/>
          </a:schemeClr>
        </a:solidFill>
        <a:ln w="127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34264" tIns="334264" rIns="334264" bIns="334264" numCol="1" spcCol="1270" anchor="ctr" anchorCtr="0">
          <a:noAutofit/>
        </a:bodyPr>
        <a:lstStyle/>
        <a:p>
          <a:pPr marL="0" lvl="0" indent="0" algn="ctr" defTabSz="2089150">
            <a:lnSpc>
              <a:spcPct val="90000"/>
            </a:lnSpc>
            <a:spcBef>
              <a:spcPct val="0"/>
            </a:spcBef>
            <a:spcAft>
              <a:spcPct val="35000"/>
            </a:spcAft>
            <a:buNone/>
          </a:pPr>
          <a:r>
            <a:rPr lang="en-US" sz="4700" kern="1200" dirty="0"/>
            <a:t>This is also called "proofreading." You are fixing errors that can distract your reader</a:t>
          </a:r>
          <a:endParaRPr lang="en-ID" sz="4700" kern="1200" dirty="0"/>
        </a:p>
      </dsp:txBody>
      <dsp:txXfrm>
        <a:off x="0" y="3922352"/>
        <a:ext cx="10504715" cy="2573487"/>
      </dsp:txXfrm>
    </dsp:sp>
    <dsp:sp modelId="{4CC587E0-2DBD-44C4-8A61-4014BBD65642}">
      <dsp:nvSpPr>
        <dsp:cNvPr id="0" name=""/>
        <dsp:cNvSpPr/>
      </dsp:nvSpPr>
      <dsp:spPr>
        <a:xfrm rot="10800000">
          <a:off x="0" y="2930"/>
          <a:ext cx="10504715" cy="3958024"/>
        </a:xfrm>
        <a:prstGeom prst="upArrowCallout">
          <a:avLst/>
        </a:prstGeom>
        <a:solidFill>
          <a:schemeClr val="lt1">
            <a:hueOff val="0"/>
            <a:satOff val="0"/>
            <a:lumOff val="0"/>
            <a:alphaOff val="0"/>
          </a:schemeClr>
        </a:solidFill>
        <a:ln w="127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34264" tIns="334264" rIns="334264" bIns="334264" numCol="1" spcCol="1270" anchor="ctr" anchorCtr="0">
          <a:noAutofit/>
        </a:bodyPr>
        <a:lstStyle/>
        <a:p>
          <a:pPr marL="0" lvl="0" indent="0" algn="ctr" defTabSz="2089150">
            <a:lnSpc>
              <a:spcPct val="90000"/>
            </a:lnSpc>
            <a:spcBef>
              <a:spcPct val="0"/>
            </a:spcBef>
            <a:spcAft>
              <a:spcPct val="35000"/>
            </a:spcAft>
            <a:buNone/>
          </a:pPr>
          <a:r>
            <a:rPr lang="en-US" sz="4700" kern="1200" dirty="0"/>
            <a:t>Editing is when you zoom in and look for smaller mistakes </a:t>
          </a:r>
          <a:endParaRPr lang="en-ID" sz="4700" kern="1200" dirty="0"/>
        </a:p>
      </dsp:txBody>
      <dsp:txXfrm rot="10800000">
        <a:off x="0" y="2930"/>
        <a:ext cx="10504715" cy="2571805"/>
      </dsp:txXfrm>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3CEC629-DB52-41CA-BD05-F8D5E9A2D653}">
      <dsp:nvSpPr>
        <dsp:cNvPr id="0" name=""/>
        <dsp:cNvSpPr/>
      </dsp:nvSpPr>
      <dsp:spPr>
        <a:xfrm>
          <a:off x="0" y="0"/>
          <a:ext cx="8128000" cy="2579687"/>
        </a:xfrm>
        <a:prstGeom prst="roundRect">
          <a:avLst>
            <a:gd name="adj" fmla="val 10000"/>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1450" tIns="171450" rIns="171450" bIns="171450" numCol="1" spcCol="1270" anchor="t" anchorCtr="0">
          <a:noAutofit/>
        </a:bodyPr>
        <a:lstStyle/>
        <a:p>
          <a:pPr marL="0" lvl="0" indent="0" algn="l" defTabSz="2000250">
            <a:lnSpc>
              <a:spcPct val="90000"/>
            </a:lnSpc>
            <a:spcBef>
              <a:spcPct val="0"/>
            </a:spcBef>
            <a:spcAft>
              <a:spcPct val="35000"/>
            </a:spcAft>
            <a:buNone/>
          </a:pPr>
          <a:r>
            <a:rPr lang="en-US" sz="4500" kern="1200" dirty="0"/>
            <a:t>Spelling</a:t>
          </a:r>
          <a:endParaRPr lang="en-ID" sz="4500" kern="1200" dirty="0"/>
        </a:p>
        <a:p>
          <a:pPr marL="285750" lvl="1" indent="-285750" algn="l" defTabSz="1555750">
            <a:lnSpc>
              <a:spcPct val="90000"/>
            </a:lnSpc>
            <a:spcBef>
              <a:spcPct val="0"/>
            </a:spcBef>
            <a:spcAft>
              <a:spcPct val="15000"/>
            </a:spcAft>
            <a:buChar char="•"/>
          </a:pPr>
          <a:r>
            <a:rPr lang="en-US" sz="3500" kern="1200" dirty="0"/>
            <a:t>Are all the words spelled correctly ?</a:t>
          </a:r>
          <a:endParaRPr lang="en-ID" sz="3500" kern="1200" dirty="0"/>
        </a:p>
      </dsp:txBody>
      <dsp:txXfrm>
        <a:off x="1883568" y="0"/>
        <a:ext cx="6244431" cy="2579687"/>
      </dsp:txXfrm>
    </dsp:sp>
    <dsp:sp modelId="{10AABE79-3551-4DCB-8053-A94431346B49}">
      <dsp:nvSpPr>
        <dsp:cNvPr id="0" name=""/>
        <dsp:cNvSpPr/>
      </dsp:nvSpPr>
      <dsp:spPr>
        <a:xfrm>
          <a:off x="257968" y="257968"/>
          <a:ext cx="1625600" cy="2063750"/>
        </a:xfrm>
        <a:prstGeom prst="roundRect">
          <a:avLst>
            <a:gd name="adj" fmla="val 10000"/>
          </a:avLst>
        </a:prstGeom>
        <a:solidFill>
          <a:schemeClr val="dk1">
            <a:tint val="40000"/>
            <a:hueOff val="0"/>
            <a:satOff val="0"/>
            <a:lumOff val="0"/>
            <a:alphaOff val="0"/>
          </a:schemeClr>
        </a:solidFill>
        <a:ln w="12700"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3FD6949A-2F1D-4A69-ADA7-783DAB6AE1BE}">
      <dsp:nvSpPr>
        <dsp:cNvPr id="0" name=""/>
        <dsp:cNvSpPr/>
      </dsp:nvSpPr>
      <dsp:spPr>
        <a:xfrm>
          <a:off x="0" y="2837656"/>
          <a:ext cx="8128000" cy="2579687"/>
        </a:xfrm>
        <a:prstGeom prst="roundRect">
          <a:avLst>
            <a:gd name="adj" fmla="val 10000"/>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1450" tIns="171450" rIns="171450" bIns="171450" numCol="1" spcCol="1270" anchor="t" anchorCtr="0">
          <a:noAutofit/>
        </a:bodyPr>
        <a:lstStyle/>
        <a:p>
          <a:pPr marL="0" lvl="0" indent="0" algn="l" defTabSz="2000250">
            <a:lnSpc>
              <a:spcPct val="90000"/>
            </a:lnSpc>
            <a:spcBef>
              <a:spcPct val="0"/>
            </a:spcBef>
            <a:spcAft>
              <a:spcPct val="35000"/>
            </a:spcAft>
            <a:buNone/>
          </a:pPr>
          <a:r>
            <a:rPr lang="en-ID" sz="4500" kern="1200" dirty="0"/>
            <a:t>Punctuation:</a:t>
          </a:r>
        </a:p>
        <a:p>
          <a:pPr marL="285750" lvl="1" indent="-285750" algn="l" defTabSz="1555750">
            <a:lnSpc>
              <a:spcPct val="90000"/>
            </a:lnSpc>
            <a:spcBef>
              <a:spcPct val="0"/>
            </a:spcBef>
            <a:spcAft>
              <a:spcPct val="15000"/>
            </a:spcAft>
            <a:buChar char="•"/>
          </a:pPr>
          <a:r>
            <a:rPr lang="en-US" sz="3500" kern="1200" dirty="0"/>
            <a:t>Did I use periods, commas, and question marks in the right </a:t>
          </a:r>
          <a:r>
            <a:rPr lang="en-US" sz="3500" kern="1200"/>
            <a:t>places?</a:t>
          </a:r>
          <a:endParaRPr lang="en-ID" sz="3500" kern="1200" dirty="0"/>
        </a:p>
      </dsp:txBody>
      <dsp:txXfrm>
        <a:off x="1883568" y="2837656"/>
        <a:ext cx="6244431" cy="2579687"/>
      </dsp:txXfrm>
    </dsp:sp>
    <dsp:sp modelId="{0DDF66A1-D4E5-46AB-9CD0-C7684205310C}">
      <dsp:nvSpPr>
        <dsp:cNvPr id="0" name=""/>
        <dsp:cNvSpPr/>
      </dsp:nvSpPr>
      <dsp:spPr>
        <a:xfrm>
          <a:off x="257968" y="3095625"/>
          <a:ext cx="1625600" cy="2063750"/>
        </a:xfrm>
        <a:prstGeom prst="roundRect">
          <a:avLst>
            <a:gd name="adj" fmla="val 10000"/>
          </a:avLst>
        </a:prstGeom>
        <a:solidFill>
          <a:schemeClr val="dk1">
            <a:tint val="40000"/>
            <a:hueOff val="0"/>
            <a:satOff val="0"/>
            <a:lumOff val="0"/>
            <a:alphaOff val="0"/>
          </a:schemeClr>
        </a:solidFill>
        <a:ln w="12700"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5/8/layout/process4">
  <dgm:title val=""/>
  <dgm:desc val=""/>
  <dgm:catLst>
    <dgm:cat type="process" pri="16000"/>
    <dgm:cat type="list" pri="20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lin">
      <dgm:param type="linDir" val="fromB"/>
    </dgm:alg>
    <dgm:shape xmlns:r="http://schemas.openxmlformats.org/officeDocument/2006/relationships" r:blip="">
      <dgm:adjLst/>
    </dgm:shape>
    <dgm:presOf/>
    <dgm:constrLst>
      <dgm:constr type="h" for="ch" forName="boxAndChildren" refType="h"/>
      <dgm:constr type="h" for="ch" forName="arrowAndChildren" refType="h" refFor="ch" refForName="boxAndChildren" op="equ" fact="1.538"/>
      <dgm:constr type="w" for="ch" forName="arrowAndChildren" refType="w"/>
      <dgm:constr type="w" for="ch" forName="boxAndChildren" refType="w"/>
      <dgm:constr type="h" for="ch" forName="sp" refType="h" fact="-0.015"/>
      <dgm:constr type="primFontSz" for="des" forName="parentTextBox" val="65"/>
      <dgm:constr type="primFontSz" for="des" forName="parentTextArrow" refType="primFontSz" refFor="des" refForName="parentTextBox" op="equ"/>
      <dgm:constr type="primFontSz" for="des" forName="childTextArrow" val="65"/>
      <dgm:constr type="primFontSz" for="des" forName="childTextBox" refType="primFontSz" refFor="des" refForName="childTextArrow" op="equ"/>
    </dgm:constrLst>
    <dgm:ruleLst/>
    <dgm:forEach name="Name1" axis="ch" ptType="node" st="-1" step="-1">
      <dgm:choose name="Name2">
        <dgm:if name="Name3" axis="self" ptType="node" func="revPos" op="equ" val="1">
          <dgm:layoutNode name="boxAndChildren">
            <dgm:alg type="composite"/>
            <dgm:shape xmlns:r="http://schemas.openxmlformats.org/officeDocument/2006/relationships" r:blip="">
              <dgm:adjLst/>
            </dgm:shape>
            <dgm:presOf/>
            <dgm:choose name="Name4">
              <dgm:if name="Name5" axis="ch" ptType="node" func="cnt" op="gte" val="1">
                <dgm:constrLst>
                  <dgm:constr type="w" for="ch" forName="parentTextBox" refType="w"/>
                  <dgm:constr type="h" for="ch" forName="parentTextBox" refType="h" fact="0.54"/>
                  <dgm:constr type="t" for="ch" forName="parentTextBox"/>
                  <dgm:constr type="w" for="ch" forName="entireBox" refType="w"/>
                  <dgm:constr type="h" for="ch" forName="entireBox" refType="h"/>
                  <dgm:constr type="w" for="ch" forName="descendantBox" refType="w"/>
                  <dgm:constr type="b" for="ch" forName="descendantBox" refType="h" fact="0.98"/>
                  <dgm:constr type="h" for="ch" forName="descendantBox" refType="h" fact="0.46"/>
                </dgm:constrLst>
              </dgm:if>
              <dgm:else name="Name6">
                <dgm:constrLst>
                  <dgm:constr type="w" for="ch" forName="parentTextBox" refType="w"/>
                  <dgm:constr type="h" for="ch" forName="parentTextBox" refType="h"/>
                </dgm:constrLst>
              </dgm:else>
            </dgm:choose>
            <dgm:ruleLst/>
            <dgm:layoutNode name="parentTextBox">
              <dgm:alg type="tx"/>
              <dgm:choose name="Name7">
                <dgm:if name="Name8" axis="ch" ptType="node" func="cnt" op="gte" val="1">
                  <dgm:shape xmlns:r="http://schemas.openxmlformats.org/officeDocument/2006/relationships" type="rect" r:blip="" zOrderOff="1" hideGeom="1">
                    <dgm:adjLst/>
                  </dgm:shape>
                </dgm:if>
                <dgm:else name="Name9">
                  <dgm:shape xmlns:r="http://schemas.openxmlformats.org/officeDocument/2006/relationships" type="rect" r:blip="">
                    <dgm:adjLst/>
                  </dgm:shape>
                </dgm:else>
              </dgm:choose>
              <dgm:presOf axis="self"/>
              <dgm:constrLst/>
              <dgm:ruleLst>
                <dgm:rule type="primFontSz" val="5" fact="NaN" max="NaN"/>
              </dgm:ruleLst>
            </dgm:layoutNode>
            <dgm:choose name="Name10">
              <dgm:if name="Name11" axis="ch" ptType="node" func="cnt" op="gte" val="1">
                <dgm:layoutNode name="entireBox">
                  <dgm:alg type="sp"/>
                  <dgm:shape xmlns:r="http://schemas.openxmlformats.org/officeDocument/2006/relationships" type="rect" r:blip="">
                    <dgm:adjLst/>
                  </dgm:shape>
                  <dgm:presOf axis="self"/>
                  <dgm:constrLst/>
                  <dgm:ruleLst/>
                </dgm:layoutNode>
                <dgm:layoutNode name="descendantBox" styleLbl="fgAccFollowNode1">
                  <dgm:choose name="Name12">
                    <dgm:if name="Name13" func="var" arg="dir" op="equ" val="norm">
                      <dgm:alg type="lin"/>
                    </dgm:if>
                    <dgm:else name="Name14">
                      <dgm:alg type="lin">
                        <dgm:param type="linDir" val="fromR"/>
                      </dgm:alg>
                    </dgm:else>
                  </dgm:choose>
                  <dgm:shape xmlns:r="http://schemas.openxmlformats.org/officeDocument/2006/relationships" r:blip="">
                    <dgm:adjLst/>
                  </dgm:shape>
                  <dgm:presOf/>
                  <dgm:constrLst>
                    <dgm:constr type="w" for="ch" forName="childTextBox" refType="w"/>
                    <dgm:constr type="h" for="ch" forName="childTextBox" refType="h"/>
                  </dgm:constrLst>
                  <dgm:ruleLst/>
                  <dgm:forEach name="Name15" axis="ch" ptType="node">
                    <dgm:layoutNode name="childTextBox"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16"/>
            </dgm:choose>
          </dgm:layoutNode>
        </dgm:if>
        <dgm:else name="Name17">
          <dgm:layoutNode name="arrowAndChildren">
            <dgm:alg type="composite"/>
            <dgm:shape xmlns:r="http://schemas.openxmlformats.org/officeDocument/2006/relationships" r:blip="">
              <dgm:adjLst/>
            </dgm:shape>
            <dgm:presOf/>
            <dgm:choose name="Name18">
              <dgm:if name="Name19" axis="ch" ptType="node" func="cnt" op="gte" val="1">
                <dgm:constrLst>
                  <dgm:constr type="w" for="ch" forName="parentTextArrow" refType="w"/>
                  <dgm:constr type="t" for="ch" forName="parentTextArrow"/>
                  <dgm:constr type="h" for="ch" forName="parentTextArrow" refType="h" fact="0.351"/>
                  <dgm:constr type="w" for="ch" forName="arrow" refType="w"/>
                  <dgm:constr type="h" for="ch" forName="arrow" refType="h"/>
                  <dgm:constr type="w" for="ch" forName="descendantArrow" refType="w"/>
                  <dgm:constr type="b" for="ch" forName="descendantArrow" refType="h" fact="0.65"/>
                  <dgm:constr type="h" for="ch" forName="descendantArrow" refType="h" fact="0.299"/>
                </dgm:constrLst>
              </dgm:if>
              <dgm:else name="Name20">
                <dgm:constrLst>
                  <dgm:constr type="w" for="ch" forName="parentTextArrow" refType="w"/>
                  <dgm:constr type="h" for="ch" forName="parentTextArrow" refType="h"/>
                </dgm:constrLst>
              </dgm:else>
            </dgm:choose>
            <dgm:ruleLst/>
            <dgm:layoutNode name="parentTextArrow">
              <dgm:alg type="tx"/>
              <dgm:choose name="Name21">
                <dgm:if name="Name22" axis="ch" ptType="node" func="cnt" op="gte" val="1">
                  <dgm:shape xmlns:r="http://schemas.openxmlformats.org/officeDocument/2006/relationships" type="rect" r:blip="" zOrderOff="1" hideGeom="1">
                    <dgm:adjLst/>
                  </dgm:shape>
                </dgm:if>
                <dgm:else name="Name23">
                  <dgm:shape xmlns:r="http://schemas.openxmlformats.org/officeDocument/2006/relationships" rot="180" type="upArrowCallout" r:blip="">
                    <dgm:adjLst/>
                  </dgm:shape>
                </dgm:else>
              </dgm:choose>
              <dgm:presOf axis="self"/>
              <dgm:constrLst/>
              <dgm:ruleLst>
                <dgm:rule type="primFontSz" val="5" fact="NaN" max="NaN"/>
              </dgm:ruleLst>
            </dgm:layoutNode>
            <dgm:choose name="Name24">
              <dgm:if name="Name25" axis="ch" ptType="node" func="cnt" op="gte" val="1">
                <dgm:layoutNode name="arrow">
                  <dgm:alg type="sp"/>
                  <dgm:shape xmlns:r="http://schemas.openxmlformats.org/officeDocument/2006/relationships" rot="180" type="upArrowCallout" r:blip="">
                    <dgm:adjLst/>
                  </dgm:shape>
                  <dgm:presOf axis="self"/>
                  <dgm:constrLst/>
                  <dgm:ruleLst/>
                </dgm:layoutNode>
                <dgm:layoutNode name="descendantArrow">
                  <dgm:choose name="Name26">
                    <dgm:if name="Name27" func="var" arg="dir" op="equ" val="norm">
                      <dgm:alg type="lin"/>
                    </dgm:if>
                    <dgm:else name="Name28">
                      <dgm:alg type="lin">
                        <dgm:param type="linDir" val="fromR"/>
                      </dgm:alg>
                    </dgm:else>
                  </dgm:choose>
                  <dgm:shape xmlns:r="http://schemas.openxmlformats.org/officeDocument/2006/relationships" r:blip="">
                    <dgm:adjLst/>
                  </dgm:shape>
                  <dgm:presOf/>
                  <dgm:constrLst>
                    <dgm:constr type="w" for="ch" forName="childTextArrow" refType="w"/>
                    <dgm:constr type="h" for="ch" forName="childTextArrow" refType="h"/>
                  </dgm:constrLst>
                  <dgm:ruleLst/>
                  <dgm:forEach name="Name29" axis="ch" ptType="node">
                    <dgm:layoutNode name="childTextArrow"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30"/>
            </dgm:choose>
          </dgm:layoutNode>
        </dgm:else>
      </dgm:choose>
      <dgm:forEach name="Name31" axis="precedSib" ptType="sibTrans" st="-1" cnt="1">
        <dgm:layoutNode name="sp">
          <dgm:alg type="sp"/>
          <dgm:shape xmlns:r="http://schemas.openxmlformats.org/officeDocument/2006/relationships" r:blip="">
            <dgm:adjLst/>
          </dgm:shape>
          <dgm:presOf axis="self"/>
          <dgm:constrLst/>
          <dgm:ruleLst/>
        </dgm:layoutNode>
      </dgm:forEach>
    </dgm:forEach>
  </dgm:layoutNode>
</dgm:layoutDef>
</file>

<file path=ppt/diagrams/layout10.xml><?xml version="1.0" encoding="utf-8"?>
<dgm:layoutDef xmlns:dgm="http://schemas.openxmlformats.org/drawingml/2006/diagram" xmlns:a="http://schemas.openxmlformats.org/drawingml/2006/main" uniqueId="urn:microsoft.com/office/officeart/2005/8/layout/vList4">
  <dgm:title val=""/>
  <dgm:desc val=""/>
  <dgm:catLst>
    <dgm:cat type="list" pri="13000"/>
    <dgm:cat type="picture" pri="26000"/>
    <dgm:cat type="pictureconvert" pri="26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33" srcId="3" destId="31" srcOrd="0" destOrd="0"/>
        <dgm:cxn modelId="34" srcId="3" destId="3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resizeHandles val="exact"/>
    </dgm:varLst>
    <dgm:alg type="lin">
      <dgm:param type="linDir" val="fromT"/>
      <dgm:param type="vertAlign" val="t"/>
    </dgm:alg>
    <dgm:shape xmlns:r="http://schemas.openxmlformats.org/officeDocument/2006/relationships" r:blip="">
      <dgm:adjLst/>
    </dgm:shape>
    <dgm:presOf/>
    <dgm:constrLst>
      <dgm:constr type="w" for="ch" forName="comp" refType="w"/>
      <dgm:constr type="h" for="ch" forName="comp" refType="h"/>
      <dgm:constr type="h" for="ch" forName="spacer" refType="h" refFor="ch" refForName="comp" op="equ" fact="0.1"/>
      <dgm:constr type="primFontSz" for="des" forName="text" op="equ" val="65"/>
    </dgm:constrLst>
    <dgm:ruleLst/>
    <dgm:forEach name="Name0" axis="ch" ptType="node">
      <dgm:layoutNode name="comp" styleLbl="node1">
        <dgm:alg type="composite"/>
        <dgm:shape xmlns:r="http://schemas.openxmlformats.org/officeDocument/2006/relationships" r:blip="">
          <dgm:adjLst/>
        </dgm:shape>
        <dgm:presOf/>
        <dgm:choose name="Name1">
          <dgm:if name="Name2" func="var" arg="dir" op="equ" val="norm">
            <dgm:constrLst>
              <dgm:constr type="h" for="ch" forName="box" refType="h"/>
              <dgm:constr type="w" for="ch" forName="box" refType="w"/>
              <dgm:constr type="w" for="ch" forName="img" refType="w" refFor="ch" refForName="box" fact="0.2"/>
              <dgm:constr type="h" for="ch" forName="img" refType="h" refFor="ch" refForName="box" fact="0.8"/>
              <dgm:constr type="t" for="ch" forName="img" refType="h" refFor="ch" refForName="box" fact="0.1"/>
              <dgm:constr type="l" for="ch" forName="img" refType="h" refFor="ch" refForName="box" fact="0.1"/>
              <dgm:constr type="h" for="ch" forName="text" refType="h"/>
              <dgm:constr type="l" for="ch" forName="text" refType="r" refFor="ch" refForName="img"/>
              <dgm:constr type="r" for="ch" forName="text" refType="w"/>
            </dgm:constrLst>
          </dgm:if>
          <dgm:else name="Name3">
            <dgm:constrLst>
              <dgm:constr type="h" for="ch" forName="box" refType="h"/>
              <dgm:constr type="w" for="ch" forName="box" refType="w"/>
              <dgm:constr type="w" for="ch" forName="img" refType="w" refFor="ch" refForName="box" fact="0.2"/>
              <dgm:constr type="h" for="ch" forName="img" refType="h" refFor="ch" refForName="box" fact="0.8"/>
              <dgm:constr type="t" for="ch" forName="img" refType="h" refFor="ch" refForName="box" fact="0.1"/>
              <dgm:constr type="r" for="ch" forName="img" refType="w" refFor="ch" refForName="box"/>
              <dgm:constr type="rOff" for="ch" forName="img" refType="h" refFor="ch" refForName="box" fact="-0.1"/>
              <dgm:constr type="h" for="ch" forName="text" refType="h"/>
              <dgm:constr type="r" for="ch" forName="text" refType="l" refFor="ch" refForName="img"/>
              <dgm:constr type="l" for="ch" forName="text"/>
            </dgm:constrLst>
          </dgm:else>
        </dgm:choose>
        <dgm:ruleLst/>
        <dgm:layoutNode name="box" styleLbl="node1">
          <dgm:alg type="sp"/>
          <dgm:shape xmlns:r="http://schemas.openxmlformats.org/officeDocument/2006/relationships" type="roundRect" r:blip="">
            <dgm:adjLst>
              <dgm:adj idx="1" val="0.1"/>
            </dgm:adjLst>
          </dgm:shape>
          <dgm:presOf axis="desOrSelf" ptType="node"/>
          <dgm:constrLst/>
          <dgm:ruleLst/>
        </dgm:layoutNode>
        <dgm:layoutNode name="img" styleLbl="fgImgPlace1">
          <dgm:alg type="sp"/>
          <dgm:shape xmlns:r="http://schemas.openxmlformats.org/officeDocument/2006/relationships" type="roundRect" r:blip="" blipPhldr="1">
            <dgm:adjLst>
              <dgm:adj idx="1" val="0.1"/>
            </dgm:adjLst>
          </dgm:shape>
          <dgm:presOf/>
          <dgm:constrLst/>
          <dgm:ruleLst/>
        </dgm:layoutNode>
        <dgm:layoutNode name="text">
          <dgm:varLst>
            <dgm:bulletEnabled val="1"/>
          </dgm:varLst>
          <dgm:alg type="tx">
            <dgm:param type="parTxLTRAlign" val="l"/>
            <dgm:param type="parTxRTLAlign" val="r"/>
          </dgm:alg>
          <dgm:shape xmlns:r="http://schemas.openxmlformats.org/officeDocument/2006/relationships" type="rect" r:blip="" hideGeom="1">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name="Name4" axis="followSib" ptType="sibTrans" cnt="1">
        <dgm:layoutNode name="spacer">
          <dgm:alg type="sp"/>
          <dgm:shape xmlns:r="http://schemas.openxmlformats.org/officeDocument/2006/relationships" r:blip="">
            <dgm:adjLst/>
          </dgm:shape>
          <dgm:presOf axis="self"/>
          <dgm:constrLst/>
          <dgm:ruleLst/>
        </dgm:layoutNode>
      </dgm:forEach>
    </dgm:forEach>
  </dgm:layoutNode>
</dgm:layoutDef>
</file>

<file path=ppt/diagrams/layout11.xml><?xml version="1.0" encoding="utf-8"?>
<dgm:layoutDef xmlns:dgm="http://schemas.openxmlformats.org/drawingml/2006/diagram" xmlns:a="http://schemas.openxmlformats.org/drawingml/2006/main" uniqueId="urn:microsoft.com/office/officeart/2005/8/layout/bProcess4">
  <dgm:title val=""/>
  <dgm:desc val=""/>
  <dgm:catLst>
    <dgm:cat type="process" pri="19000"/>
  </dgm:catLst>
  <dgm:sampData>
    <dgm:dataModel>
      <dgm:ptLst>
        <dgm:pt modelId="0" type="doc"/>
        <dgm:pt modelId="1">
          <dgm:prSet phldr="1"/>
        </dgm:pt>
        <dgm:pt modelId="2">
          <dgm:prSet phldr="1"/>
        </dgm:pt>
        <dgm:pt modelId="3">
          <dgm:prSet phldr="1"/>
        </dgm:pt>
        <dgm:pt modelId="4">
          <dgm:prSet phldr="1"/>
        </dgm:pt>
        <dgm:pt modelId="5">
          <dgm:prSet phldr="1"/>
        </dgm:pt>
        <dgm:pt modelId="6">
          <dgm:prSet phldr="1"/>
        </dgm:pt>
        <dgm:pt modelId="7">
          <dgm:prSet phldr="1"/>
        </dgm:pt>
        <dgm:pt modelId="8">
          <dgm:prSet phldr="1"/>
        </dgm:pt>
        <dgm:pt modelId="9">
          <dgm:prSet phldr="1"/>
        </dgm:pt>
      </dgm:ptLst>
      <dgm:cxnLst>
        <dgm:cxn modelId="10" srcId="0" destId="1" srcOrd="0" destOrd="0"/>
        <dgm:cxn modelId="11" srcId="0" destId="2" srcOrd="1" destOrd="0"/>
        <dgm:cxn modelId="12" srcId="0" destId="3" srcOrd="2" destOrd="0"/>
        <dgm:cxn modelId="13" srcId="0" destId="4" srcOrd="3" destOrd="0"/>
        <dgm:cxn modelId="14" srcId="0" destId="5" srcOrd="4" destOrd="0"/>
        <dgm:cxn modelId="15" srcId="0" destId="6" srcOrd="5" destOrd="0"/>
        <dgm:cxn modelId="16" srcId="0" destId="7" srcOrd="6" destOrd="0"/>
        <dgm:cxn modelId="17" srcId="0" destId="8" srcOrd="7" destOrd="0"/>
        <dgm:cxn modelId="18" srcId="0" destId="9" srcOrd="8"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Name0">
    <dgm:varLst>
      <dgm:dir/>
      <dgm:resizeHandles/>
    </dgm:varLst>
    <dgm:choose name="Name1">
      <dgm:if name="Name2" func="var" arg="dir" op="equ" val="norm">
        <dgm:alg type="snake">
          <dgm:param type="grDir" val="tL"/>
          <dgm:param type="flowDir" val="col"/>
          <dgm:param type="contDir" val="revDir"/>
          <dgm:param type="bkpt" val="bal"/>
        </dgm:alg>
      </dgm:if>
      <dgm:else name="Name3">
        <dgm:alg type="snake">
          <dgm:param type="grDir" val="tR"/>
          <dgm:param type="flowDir" val="col"/>
          <dgm:param type="contDir" val="revDir"/>
          <dgm:param type="bkpt" val="bal"/>
        </dgm:alg>
      </dgm:else>
    </dgm:choose>
    <dgm:shape xmlns:r="http://schemas.openxmlformats.org/officeDocument/2006/relationships" r:blip="">
      <dgm:adjLst/>
    </dgm:shape>
    <dgm:presOf/>
    <dgm:constrLst>
      <dgm:constr type="w" for="ch" forName="compNode" refType="w"/>
      <dgm:constr type="h" for="ch" forName="compNode" refType="w" fact="0.6"/>
      <dgm:constr type="h" for="ch" forName="sibTrans" refType="h" refFor="ch" refForName="compNode" op="equ" fact="0.25"/>
      <dgm:constr type="sp" refType="w" fact="0.33"/>
      <dgm:constr type="primFontSz" for="des" forName="node" op="equ" val="65"/>
    </dgm:constrLst>
    <dgm:ruleLst/>
    <dgm:forEach name="nodesForEach" axis="ch" ptType="node">
      <dgm:layoutNode name="compNode">
        <dgm:alg type="composite"/>
        <dgm:shape xmlns:r="http://schemas.openxmlformats.org/officeDocument/2006/relationships" r:blip="">
          <dgm:adjLst/>
        </dgm:shape>
        <dgm:presOf/>
        <dgm:choose name="Name4">
          <dgm:if name="Name5" axis="self" func="var" arg="dir" op="equ" val="norm">
            <dgm:constrLst>
              <dgm:constr type="l" for="ch" forName="dummyConnPt" refType="w" fact="0.2"/>
              <dgm:constr type="t" for="ch" forName="dummyConnPt" refType="w" fact="0.145"/>
              <dgm:constr type="l" for="ch" forName="node"/>
              <dgm:constr type="t" for="ch" forName="node"/>
              <dgm:constr type="h" for="ch" forName="node" refType="h"/>
              <dgm:constr type="w" for="ch" forName="node" refType="w"/>
            </dgm:constrLst>
          </dgm:if>
          <dgm:else name="Name6">
            <dgm:constrLst>
              <dgm:constr type="l" for="ch" forName="dummyConnPt" refType="w" fact="0.8"/>
              <dgm:constr type="t" for="ch" forName="dummyConnPt" refType="w" fact="0.145"/>
              <dgm:constr type="l" for="ch" forName="node"/>
              <dgm:constr type="t" for="ch" forName="node"/>
              <dgm:constr type="h" for="ch" forName="node" refType="h"/>
              <dgm:constr type="w" for="ch" forName="node" refType="w"/>
            </dgm:constrLst>
          </dgm:else>
        </dgm:choose>
        <dgm:ruleLst/>
        <dgm:layoutNode name="dummyConnPt" styleLbl="node1" moveWith="node">
          <dgm:alg type="sp"/>
          <dgm:shape xmlns:r="http://schemas.openxmlformats.org/officeDocument/2006/relationships" r:blip="">
            <dgm:adjLst/>
          </dgm:shape>
          <dgm:presOf/>
          <dgm:constrLst>
            <dgm:constr type="w" val="1"/>
            <dgm:constr type="h" val="1"/>
          </dgm:constrLst>
          <dgm:ruleLst/>
        </dgm:layout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tMarg" refType="primFontSz" fact="0.3"/>
            <dgm:constr type="bMarg" refType="primFontSz" fact="0.3"/>
            <dgm:constr type="lMarg" refType="primFontSz" fact="0.3"/>
            <dgm:constr type="rMarg" refType="primFontSz" fact="0.3"/>
            <dgm:constr type="primFontSz" val="65"/>
          </dgm:constrLst>
          <dgm:ruleLst>
            <dgm:rule type="primFontSz" val="5" fact="NaN" max="NaN"/>
          </dgm:ruleLst>
        </dgm:layoutNode>
      </dgm:layoutNode>
      <dgm:forEach name="sibTransForEach" axis="followSib" cnt="1">
        <dgm:layoutNode name="sibTrans" styleLbl="bgSibTrans2D1">
          <dgm:choose name="Name7">
            <dgm:if name="Name8" axis="self" func="var" arg="dir" op="equ" val="norm">
              <dgm:alg type="conn">
                <dgm:param type="srcNode" val="dummyConnPt"/>
                <dgm:param type="dstNode" val="dummyConnPt"/>
                <dgm:param type="begPts" val="bCtr, midR, tCtr"/>
                <dgm:param type="endPts" val="tCtr, midL, bCtr"/>
                <dgm:param type="begSty" val="noArr"/>
                <dgm:param type="endSty" val="noArr"/>
              </dgm:alg>
            </dgm:if>
            <dgm:else name="Name9">
              <dgm:alg type="conn">
                <dgm:param type="srcNode" val="dummyConnPt"/>
                <dgm:param type="dstNode" val="dummyConnPt"/>
                <dgm:param type="begPts" val="bCtr, midL, tCtr"/>
                <dgm:param type="endPts" val="tCtr, midR, bCtr"/>
                <dgm:param type="begSty" val="noArr"/>
                <dgm:param type="endSty" val="noArr"/>
              </dgm:alg>
            </dgm:else>
          </dgm:choose>
          <dgm:shape xmlns:r="http://schemas.openxmlformats.org/officeDocument/2006/relationships" type="conn" r:blip="" zOrderOff="-2">
            <dgm:adjLst/>
          </dgm:shape>
          <dgm:presOf axis="self"/>
          <dgm:constrLst>
            <dgm:constr type="begPad"/>
            <dgm:constr type="endPad"/>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vList3">
  <dgm:title val=""/>
  <dgm:desc val=""/>
  <dgm:catLst>
    <dgm:cat type="list" pri="14000"/>
    <dgm:cat type="convert" pri="3000"/>
    <dgm:cat type="picture" pri="27000"/>
    <dgm:cat type="pictureconvert" pri="27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dir/>
      <dgm:resizeHandles val="exact"/>
    </dgm:varLst>
    <dgm:alg type="lin">
      <dgm:param type="linDir" val="fromT"/>
      <dgm:param type="vertAlign" val="mid"/>
      <dgm:param type="horzAlign" val="ctr"/>
    </dgm:alg>
    <dgm:shape xmlns:r="http://schemas.openxmlformats.org/officeDocument/2006/relationships" r:blip="">
      <dgm:adjLst/>
    </dgm:shape>
    <dgm:presOf/>
    <dgm:constrLst>
      <dgm:constr type="w" for="ch" forName="composite" refType="w"/>
      <dgm:constr type="h" for="ch" forName="composite" refType="h"/>
      <dgm:constr type="h" for="ch" forName="spacing" refType="h" refFor="ch" refForName="composite" fact="0.25"/>
      <dgm:constr type="h" for="ch" forName="spacing" refType="w" op="lte" fact="0.1"/>
      <dgm:constr type="primFontSz" for="des" ptType="node"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w" for="ch" forName="imgShp" refType="w" fact="0.335"/>
              <dgm:constr type="h" for="ch" forName="imgShp" refType="w" refFor="ch" refForName="imgShp" op="equ"/>
              <dgm:constr type="h" for="ch" forName="imgShp" refType="h" op="lte"/>
              <dgm:constr type="ctrY" for="ch" forName="imgShp" refType="h" fact="0.5"/>
              <dgm:constr type="l" for="ch" forName="imgShp"/>
              <dgm:constr type="w" for="ch" forName="txShp" refType="w" op="equ" fact="0.665"/>
              <dgm:constr type="h" for="ch" forName="txShp" refType="h" refFor="ch" refForName="imgShp" op="equ"/>
              <dgm:constr type="ctrY" for="ch" forName="txShp" refType="h" fact="0.5"/>
              <dgm:constr type="l" for="ch" forName="txShp" refType="w" refFor="ch" refForName="imgShp" fact="0.5"/>
              <dgm:constr type="lMarg" for="ch" forName="txShp" refType="w" refFor="ch" refForName="imgShp" fact="1.25"/>
            </dgm:constrLst>
          </dgm:if>
          <dgm:else name="Name3">
            <dgm:constrLst>
              <dgm:constr type="w" for="ch" forName="imgShp" refType="w" fact="0.335"/>
              <dgm:constr type="h" for="ch" forName="imgShp" refType="w" refFor="ch" refForName="imgShp" op="equ"/>
              <dgm:constr type="h" for="ch" forName="imgShp" refType="h" op="lte"/>
              <dgm:constr type="ctrY" for="ch" forName="imgShp" refType="h" fact="0.5"/>
              <dgm:constr type="r" for="ch" forName="imgShp" refType="w"/>
              <dgm:constr type="w" for="ch" forName="txShp" refType="w" op="equ" fact="0.665"/>
              <dgm:constr type="h" for="ch" forName="txShp" refType="h" refFor="ch" refForName="imgShp" op="equ"/>
              <dgm:constr type="ctrY" for="ch" forName="txShp" refType="h" fact="0.5"/>
              <dgm:constr type="r" for="ch" forName="txShp" refType="ctrX" refFor="ch" refForName="imgShp"/>
              <dgm:constr type="rMarg" for="ch" forName="txShp" refType="w" refFor="ch" refForName="imgShp" fact="1.25"/>
            </dgm:constrLst>
          </dgm:else>
        </dgm:choose>
        <dgm:ruleLst/>
        <dgm:layoutNode name="imgShp" styleLbl="fgImgPlace1">
          <dgm:alg type="sp"/>
          <dgm:shape xmlns:r="http://schemas.openxmlformats.org/officeDocument/2006/relationships" type="ellipse" r:blip="" blipPhldr="1">
            <dgm:adjLst/>
          </dgm:shape>
          <dgm:presOf/>
          <dgm:constrLst/>
          <dgm:ruleLst/>
        </dgm:layoutNode>
        <dgm:layoutNode name="txShp">
          <dgm:varLst>
            <dgm:bulletEnabled val="1"/>
          </dgm:varLst>
          <dgm:alg type="tx"/>
          <dgm:choose name="Name4">
            <dgm:if name="Name5" func="var" arg="dir" op="equ" val="norm">
              <dgm:shape xmlns:r="http://schemas.openxmlformats.org/officeDocument/2006/relationships" rot="180" type="homePlate" r:blip="" zOrderOff="-1">
                <dgm:adjLst/>
              </dgm:shape>
            </dgm:if>
            <dgm:else name="Name6">
              <dgm:shape xmlns:r="http://schemas.openxmlformats.org/officeDocument/2006/relationships" type="homePlate" r:blip="" zOrderOff="-1">
                <dgm:adjLst/>
              </dgm:shape>
            </dgm:else>
          </dgm:choose>
          <dgm:presOf axis="desOrSelf" ptType="node"/>
          <dgm:constrLst>
            <dgm:constr type="tMarg" refType="primFontSz" fact="0.3"/>
            <dgm:constr type="bMarg" refType="primFontSz" fact="0.3"/>
          </dgm:constrLst>
          <dgm:ruleLst>
            <dgm:rule type="primFontSz" val="5" fact="NaN" max="NaN"/>
          </dgm:ruleLst>
        </dgm:layoutNode>
      </dgm:layoutNode>
      <dgm:forEach name="Name7" axis="followSib" ptType="sibTrans" cnt="1">
        <dgm:layoutNode name="spacing">
          <dgm:alg type="sp"/>
          <dgm:shape xmlns:r="http://schemas.openxmlformats.org/officeDocument/2006/relationships" r:blip="">
            <dgm:adjLst/>
          </dgm:shape>
          <dgm:presOf axis="sel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5.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6.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7.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8.xml><?xml version="1.0" encoding="utf-8"?>
<dgm:layoutDef xmlns:dgm="http://schemas.openxmlformats.org/drawingml/2006/diagram" xmlns:a="http://schemas.openxmlformats.org/drawingml/2006/main" uniqueId="urn:microsoft.com/office/officeart/2005/8/layout/process4">
  <dgm:title val=""/>
  <dgm:desc val=""/>
  <dgm:catLst>
    <dgm:cat type="process" pri="16000"/>
    <dgm:cat type="list" pri="20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lin">
      <dgm:param type="linDir" val="fromB"/>
    </dgm:alg>
    <dgm:shape xmlns:r="http://schemas.openxmlformats.org/officeDocument/2006/relationships" r:blip="">
      <dgm:adjLst/>
    </dgm:shape>
    <dgm:presOf/>
    <dgm:constrLst>
      <dgm:constr type="h" for="ch" forName="boxAndChildren" refType="h"/>
      <dgm:constr type="h" for="ch" forName="arrowAndChildren" refType="h" refFor="ch" refForName="boxAndChildren" op="equ" fact="1.538"/>
      <dgm:constr type="w" for="ch" forName="arrowAndChildren" refType="w"/>
      <dgm:constr type="w" for="ch" forName="boxAndChildren" refType="w"/>
      <dgm:constr type="h" for="ch" forName="sp" refType="h" fact="-0.015"/>
      <dgm:constr type="primFontSz" for="des" forName="parentTextBox" val="65"/>
      <dgm:constr type="primFontSz" for="des" forName="parentTextArrow" refType="primFontSz" refFor="des" refForName="parentTextBox" op="equ"/>
      <dgm:constr type="primFontSz" for="des" forName="childTextArrow" val="65"/>
      <dgm:constr type="primFontSz" for="des" forName="childTextBox" refType="primFontSz" refFor="des" refForName="childTextArrow" op="equ"/>
    </dgm:constrLst>
    <dgm:ruleLst/>
    <dgm:forEach name="Name1" axis="ch" ptType="node" st="-1" step="-1">
      <dgm:choose name="Name2">
        <dgm:if name="Name3" axis="self" ptType="node" func="revPos" op="equ" val="1">
          <dgm:layoutNode name="boxAndChildren">
            <dgm:alg type="composite"/>
            <dgm:shape xmlns:r="http://schemas.openxmlformats.org/officeDocument/2006/relationships" r:blip="">
              <dgm:adjLst/>
            </dgm:shape>
            <dgm:presOf/>
            <dgm:choose name="Name4">
              <dgm:if name="Name5" axis="ch" ptType="node" func="cnt" op="gte" val="1">
                <dgm:constrLst>
                  <dgm:constr type="w" for="ch" forName="parentTextBox" refType="w"/>
                  <dgm:constr type="h" for="ch" forName="parentTextBox" refType="h" fact="0.54"/>
                  <dgm:constr type="t" for="ch" forName="parentTextBox"/>
                  <dgm:constr type="w" for="ch" forName="entireBox" refType="w"/>
                  <dgm:constr type="h" for="ch" forName="entireBox" refType="h"/>
                  <dgm:constr type="w" for="ch" forName="descendantBox" refType="w"/>
                  <dgm:constr type="b" for="ch" forName="descendantBox" refType="h" fact="0.98"/>
                  <dgm:constr type="h" for="ch" forName="descendantBox" refType="h" fact="0.46"/>
                </dgm:constrLst>
              </dgm:if>
              <dgm:else name="Name6">
                <dgm:constrLst>
                  <dgm:constr type="w" for="ch" forName="parentTextBox" refType="w"/>
                  <dgm:constr type="h" for="ch" forName="parentTextBox" refType="h"/>
                </dgm:constrLst>
              </dgm:else>
            </dgm:choose>
            <dgm:ruleLst/>
            <dgm:layoutNode name="parentTextBox">
              <dgm:alg type="tx"/>
              <dgm:choose name="Name7">
                <dgm:if name="Name8" axis="ch" ptType="node" func="cnt" op="gte" val="1">
                  <dgm:shape xmlns:r="http://schemas.openxmlformats.org/officeDocument/2006/relationships" type="rect" r:blip="" zOrderOff="1" hideGeom="1">
                    <dgm:adjLst/>
                  </dgm:shape>
                </dgm:if>
                <dgm:else name="Name9">
                  <dgm:shape xmlns:r="http://schemas.openxmlformats.org/officeDocument/2006/relationships" type="rect" r:blip="">
                    <dgm:adjLst/>
                  </dgm:shape>
                </dgm:else>
              </dgm:choose>
              <dgm:presOf axis="self"/>
              <dgm:constrLst/>
              <dgm:ruleLst>
                <dgm:rule type="primFontSz" val="5" fact="NaN" max="NaN"/>
              </dgm:ruleLst>
            </dgm:layoutNode>
            <dgm:choose name="Name10">
              <dgm:if name="Name11" axis="ch" ptType="node" func="cnt" op="gte" val="1">
                <dgm:layoutNode name="entireBox">
                  <dgm:alg type="sp"/>
                  <dgm:shape xmlns:r="http://schemas.openxmlformats.org/officeDocument/2006/relationships" type="rect" r:blip="">
                    <dgm:adjLst/>
                  </dgm:shape>
                  <dgm:presOf axis="self"/>
                  <dgm:constrLst/>
                  <dgm:ruleLst/>
                </dgm:layoutNode>
                <dgm:layoutNode name="descendantBox" styleLbl="fgAccFollowNode1">
                  <dgm:choose name="Name12">
                    <dgm:if name="Name13" func="var" arg="dir" op="equ" val="norm">
                      <dgm:alg type="lin"/>
                    </dgm:if>
                    <dgm:else name="Name14">
                      <dgm:alg type="lin">
                        <dgm:param type="linDir" val="fromR"/>
                      </dgm:alg>
                    </dgm:else>
                  </dgm:choose>
                  <dgm:shape xmlns:r="http://schemas.openxmlformats.org/officeDocument/2006/relationships" r:blip="">
                    <dgm:adjLst/>
                  </dgm:shape>
                  <dgm:presOf/>
                  <dgm:constrLst>
                    <dgm:constr type="w" for="ch" forName="childTextBox" refType="w"/>
                    <dgm:constr type="h" for="ch" forName="childTextBox" refType="h"/>
                  </dgm:constrLst>
                  <dgm:ruleLst/>
                  <dgm:forEach name="Name15" axis="ch" ptType="node">
                    <dgm:layoutNode name="childTextBox"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16"/>
            </dgm:choose>
          </dgm:layoutNode>
        </dgm:if>
        <dgm:else name="Name17">
          <dgm:layoutNode name="arrowAndChildren">
            <dgm:alg type="composite"/>
            <dgm:shape xmlns:r="http://schemas.openxmlformats.org/officeDocument/2006/relationships" r:blip="">
              <dgm:adjLst/>
            </dgm:shape>
            <dgm:presOf/>
            <dgm:choose name="Name18">
              <dgm:if name="Name19" axis="ch" ptType="node" func="cnt" op="gte" val="1">
                <dgm:constrLst>
                  <dgm:constr type="w" for="ch" forName="parentTextArrow" refType="w"/>
                  <dgm:constr type="t" for="ch" forName="parentTextArrow"/>
                  <dgm:constr type="h" for="ch" forName="parentTextArrow" refType="h" fact="0.351"/>
                  <dgm:constr type="w" for="ch" forName="arrow" refType="w"/>
                  <dgm:constr type="h" for="ch" forName="arrow" refType="h"/>
                  <dgm:constr type="w" for="ch" forName="descendantArrow" refType="w"/>
                  <dgm:constr type="b" for="ch" forName="descendantArrow" refType="h" fact="0.65"/>
                  <dgm:constr type="h" for="ch" forName="descendantArrow" refType="h" fact="0.299"/>
                </dgm:constrLst>
              </dgm:if>
              <dgm:else name="Name20">
                <dgm:constrLst>
                  <dgm:constr type="w" for="ch" forName="parentTextArrow" refType="w"/>
                  <dgm:constr type="h" for="ch" forName="parentTextArrow" refType="h"/>
                </dgm:constrLst>
              </dgm:else>
            </dgm:choose>
            <dgm:ruleLst/>
            <dgm:layoutNode name="parentTextArrow">
              <dgm:alg type="tx"/>
              <dgm:choose name="Name21">
                <dgm:if name="Name22" axis="ch" ptType="node" func="cnt" op="gte" val="1">
                  <dgm:shape xmlns:r="http://schemas.openxmlformats.org/officeDocument/2006/relationships" type="rect" r:blip="" zOrderOff="1" hideGeom="1">
                    <dgm:adjLst/>
                  </dgm:shape>
                </dgm:if>
                <dgm:else name="Name23">
                  <dgm:shape xmlns:r="http://schemas.openxmlformats.org/officeDocument/2006/relationships" rot="180" type="upArrowCallout" r:blip="">
                    <dgm:adjLst/>
                  </dgm:shape>
                </dgm:else>
              </dgm:choose>
              <dgm:presOf axis="self"/>
              <dgm:constrLst/>
              <dgm:ruleLst>
                <dgm:rule type="primFontSz" val="5" fact="NaN" max="NaN"/>
              </dgm:ruleLst>
            </dgm:layoutNode>
            <dgm:choose name="Name24">
              <dgm:if name="Name25" axis="ch" ptType="node" func="cnt" op="gte" val="1">
                <dgm:layoutNode name="arrow">
                  <dgm:alg type="sp"/>
                  <dgm:shape xmlns:r="http://schemas.openxmlformats.org/officeDocument/2006/relationships" rot="180" type="upArrowCallout" r:blip="">
                    <dgm:adjLst/>
                  </dgm:shape>
                  <dgm:presOf axis="self"/>
                  <dgm:constrLst/>
                  <dgm:ruleLst/>
                </dgm:layoutNode>
                <dgm:layoutNode name="descendantArrow">
                  <dgm:choose name="Name26">
                    <dgm:if name="Name27" func="var" arg="dir" op="equ" val="norm">
                      <dgm:alg type="lin"/>
                    </dgm:if>
                    <dgm:else name="Name28">
                      <dgm:alg type="lin">
                        <dgm:param type="linDir" val="fromR"/>
                      </dgm:alg>
                    </dgm:else>
                  </dgm:choose>
                  <dgm:shape xmlns:r="http://schemas.openxmlformats.org/officeDocument/2006/relationships" r:blip="">
                    <dgm:adjLst/>
                  </dgm:shape>
                  <dgm:presOf/>
                  <dgm:constrLst>
                    <dgm:constr type="w" for="ch" forName="childTextArrow" refType="w"/>
                    <dgm:constr type="h" for="ch" forName="childTextArrow" refType="h"/>
                  </dgm:constrLst>
                  <dgm:ruleLst/>
                  <dgm:forEach name="Name29" axis="ch" ptType="node">
                    <dgm:layoutNode name="childTextArrow"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30"/>
            </dgm:choose>
          </dgm:layoutNode>
        </dgm:else>
      </dgm:choose>
      <dgm:forEach name="Name31" axis="precedSib" ptType="sibTrans" st="-1" cnt="1">
        <dgm:layoutNode name="sp">
          <dgm:alg type="sp"/>
          <dgm:shape xmlns:r="http://schemas.openxmlformats.org/officeDocument/2006/relationships" r:blip="">
            <dgm:adjLst/>
          </dgm:shape>
          <dgm:presOf axis="self"/>
          <dgm:constrLst/>
          <dgm:ruleLst/>
        </dgm:layoutNode>
      </dgm:forEach>
    </dgm:forEach>
  </dgm:layoutNode>
</dgm:layoutDef>
</file>

<file path=ppt/diagrams/layout9.xml><?xml version="1.0" encoding="utf-8"?>
<dgm:layoutDef xmlns:dgm="http://schemas.openxmlformats.org/drawingml/2006/diagram" xmlns:a="http://schemas.openxmlformats.org/drawingml/2006/main" uniqueId="urn:microsoft.com/office/officeart/2005/8/layout/vList4">
  <dgm:title val=""/>
  <dgm:desc val=""/>
  <dgm:catLst>
    <dgm:cat type="list" pri="13000"/>
    <dgm:cat type="picture" pri="26000"/>
    <dgm:cat type="pictureconvert" pri="26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33" srcId="3" destId="31" srcOrd="0" destOrd="0"/>
        <dgm:cxn modelId="34" srcId="3" destId="3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resizeHandles val="exact"/>
    </dgm:varLst>
    <dgm:alg type="lin">
      <dgm:param type="linDir" val="fromT"/>
      <dgm:param type="vertAlign" val="t"/>
    </dgm:alg>
    <dgm:shape xmlns:r="http://schemas.openxmlformats.org/officeDocument/2006/relationships" r:blip="">
      <dgm:adjLst/>
    </dgm:shape>
    <dgm:presOf/>
    <dgm:constrLst>
      <dgm:constr type="w" for="ch" forName="comp" refType="w"/>
      <dgm:constr type="h" for="ch" forName="comp" refType="h"/>
      <dgm:constr type="h" for="ch" forName="spacer" refType="h" refFor="ch" refForName="comp" op="equ" fact="0.1"/>
      <dgm:constr type="primFontSz" for="des" forName="text" op="equ" val="65"/>
    </dgm:constrLst>
    <dgm:ruleLst/>
    <dgm:forEach name="Name0" axis="ch" ptType="node">
      <dgm:layoutNode name="comp" styleLbl="node1">
        <dgm:alg type="composite"/>
        <dgm:shape xmlns:r="http://schemas.openxmlformats.org/officeDocument/2006/relationships" r:blip="">
          <dgm:adjLst/>
        </dgm:shape>
        <dgm:presOf/>
        <dgm:choose name="Name1">
          <dgm:if name="Name2" func="var" arg="dir" op="equ" val="norm">
            <dgm:constrLst>
              <dgm:constr type="h" for="ch" forName="box" refType="h"/>
              <dgm:constr type="w" for="ch" forName="box" refType="w"/>
              <dgm:constr type="w" for="ch" forName="img" refType="w" refFor="ch" refForName="box" fact="0.2"/>
              <dgm:constr type="h" for="ch" forName="img" refType="h" refFor="ch" refForName="box" fact="0.8"/>
              <dgm:constr type="t" for="ch" forName="img" refType="h" refFor="ch" refForName="box" fact="0.1"/>
              <dgm:constr type="l" for="ch" forName="img" refType="h" refFor="ch" refForName="box" fact="0.1"/>
              <dgm:constr type="h" for="ch" forName="text" refType="h"/>
              <dgm:constr type="l" for="ch" forName="text" refType="r" refFor="ch" refForName="img"/>
              <dgm:constr type="r" for="ch" forName="text" refType="w"/>
            </dgm:constrLst>
          </dgm:if>
          <dgm:else name="Name3">
            <dgm:constrLst>
              <dgm:constr type="h" for="ch" forName="box" refType="h"/>
              <dgm:constr type="w" for="ch" forName="box" refType="w"/>
              <dgm:constr type="w" for="ch" forName="img" refType="w" refFor="ch" refForName="box" fact="0.2"/>
              <dgm:constr type="h" for="ch" forName="img" refType="h" refFor="ch" refForName="box" fact="0.8"/>
              <dgm:constr type="t" for="ch" forName="img" refType="h" refFor="ch" refForName="box" fact="0.1"/>
              <dgm:constr type="r" for="ch" forName="img" refType="w" refFor="ch" refForName="box"/>
              <dgm:constr type="rOff" for="ch" forName="img" refType="h" refFor="ch" refForName="box" fact="-0.1"/>
              <dgm:constr type="h" for="ch" forName="text" refType="h"/>
              <dgm:constr type="r" for="ch" forName="text" refType="l" refFor="ch" refForName="img"/>
              <dgm:constr type="l" for="ch" forName="text"/>
            </dgm:constrLst>
          </dgm:else>
        </dgm:choose>
        <dgm:ruleLst/>
        <dgm:layoutNode name="box" styleLbl="node1">
          <dgm:alg type="sp"/>
          <dgm:shape xmlns:r="http://schemas.openxmlformats.org/officeDocument/2006/relationships" type="roundRect" r:blip="">
            <dgm:adjLst>
              <dgm:adj idx="1" val="0.1"/>
            </dgm:adjLst>
          </dgm:shape>
          <dgm:presOf axis="desOrSelf" ptType="node"/>
          <dgm:constrLst/>
          <dgm:ruleLst/>
        </dgm:layoutNode>
        <dgm:layoutNode name="img" styleLbl="fgImgPlace1">
          <dgm:alg type="sp"/>
          <dgm:shape xmlns:r="http://schemas.openxmlformats.org/officeDocument/2006/relationships" type="roundRect" r:blip="" blipPhldr="1">
            <dgm:adjLst>
              <dgm:adj idx="1" val="0.1"/>
            </dgm:adjLst>
          </dgm:shape>
          <dgm:presOf/>
          <dgm:constrLst/>
          <dgm:ruleLst/>
        </dgm:layoutNode>
        <dgm:layoutNode name="text">
          <dgm:varLst>
            <dgm:bulletEnabled val="1"/>
          </dgm:varLst>
          <dgm:alg type="tx">
            <dgm:param type="parTxLTRAlign" val="l"/>
            <dgm:param type="parTxRTLAlign" val="r"/>
          </dgm:alg>
          <dgm:shape xmlns:r="http://schemas.openxmlformats.org/officeDocument/2006/relationships" type="rect" r:blip="" hideGeom="1">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name="Name4" axis="followSib" ptType="sibTrans" cnt="1">
        <dgm:layoutNode name="spacer">
          <dgm:alg type="sp"/>
          <dgm:shape xmlns:r="http://schemas.openxmlformats.org/officeDocument/2006/relationships" r:blip="">
            <dgm:adjLst/>
          </dgm:shape>
          <dgm:presOf axis="sel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lgn="ctr">
              <a:defRPr sz="3800">
                <a:solidFill>
                  <a:srgbClr val="262626"/>
                </a:solidFill>
              </a:defRPr>
            </a:lvl1pPr>
          </a:lstStyle>
          <a:p>
            <a:r>
              <a:rPr lang="en-US"/>
              <a:t>Click to edit Master title style</a:t>
            </a:r>
            <a:endParaRPr lang="en-US" dirty="0"/>
          </a:p>
        </p:txBody>
      </p:sp>
      <p:sp>
        <p:nvSpPr>
          <p:cNvPr id="3" name="Subtitle 2"/>
          <p:cNvSpPr>
            <a:spLocks noGrp="1"/>
          </p:cNvSpPr>
          <p:nvPr>
            <p:ph type="subTitle" idx="1"/>
          </p:nvPr>
        </p:nvSpPr>
        <p:spPr>
          <a:xfrm>
            <a:off x="2695194" y="4352544"/>
            <a:ext cx="6801612" cy="1239894"/>
          </a:xfrm>
          <a:noFill/>
        </p:spPr>
        <p:txBody>
          <a:bodyPr>
            <a:normAutofit/>
          </a:bodyPr>
          <a:lstStyle>
            <a:lvl1pPr marL="0" indent="0" algn="ctr">
              <a:buNone/>
              <a:defRPr sz="2000">
                <a:solidFill>
                  <a:schemeClr val="tx1">
                    <a:lumMod val="75000"/>
                    <a:lumOff val="25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7" name="Date Placeholder 6"/>
          <p:cNvSpPr>
            <a:spLocks noGrp="1"/>
          </p:cNvSpPr>
          <p:nvPr>
            <p:ph type="dt" sz="half" idx="10"/>
          </p:nvPr>
        </p:nvSpPr>
        <p:spPr/>
        <p:txBody>
          <a:bodyPr/>
          <a:lstStyle/>
          <a:p>
            <a:fld id="{1160EA64-D806-43AC-9DF2-F8C432F32B4C}" type="datetimeFigureOut">
              <a:rPr lang="en-US" dirty="0"/>
              <a:t>10/1/2025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dirty="0"/>
              <a:pPr/>
              <a:t>‹#›</a:t>
            </a:fld>
            <a:endParaRPr lang="en-US" dirty="0"/>
          </a:p>
        </p:txBody>
      </p:sp>
    </p:spTree>
  </p:cSld>
  <p:clrMapOvr>
    <a:overrideClrMapping bg1="dk1" tx1="lt1" bg2="dk2" tx2="lt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9F9C37B-1D36-470B-8223-D6C91242EC14}" type="datetimeFigureOut">
              <a:rPr lang="en-US" dirty="0"/>
              <a:t>10/1/2025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53112" y="937260"/>
            <a:ext cx="1298608" cy="498348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2231136" y="937260"/>
            <a:ext cx="6198489" cy="498348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7C6F52A-A82B-47A2-A83A-8C4C91F2D59F}" type="datetimeFigureOut">
              <a:rPr lang="en-US" dirty="0"/>
              <a:t>10/1/2025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F070A7B3-6521-4DCA-87E5-044747A908C1}" type="datetimeFigureOut">
              <a:rPr lang="en-US" dirty="0"/>
              <a:t>10/1/2025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dirty="0"/>
              <a:pPr/>
              <a:t>‹#›</a:t>
            </a:fld>
            <a:endParaRPr lang="en-US" dirty="0"/>
          </a:p>
        </p:txBody>
      </p:sp>
    </p:spTree>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defRPr sz="3800">
                <a:solidFill>
                  <a:srgbClr val="262626"/>
                </a:solidFill>
              </a:defRPr>
            </a:lvl1pPr>
          </a:lstStyle>
          <a:p>
            <a:r>
              <a:rPr lang="en-US"/>
              <a:t>Click to edit Master title style</a:t>
            </a:r>
            <a:endParaRPr lang="en-US" dirty="0"/>
          </a:p>
        </p:txBody>
      </p:sp>
      <p:sp>
        <p:nvSpPr>
          <p:cNvPr id="3" name="Text Placeholder 2"/>
          <p:cNvSpPr>
            <a:spLocks noGrp="1"/>
          </p:cNvSpPr>
          <p:nvPr>
            <p:ph type="body" idx="1"/>
          </p:nvPr>
        </p:nvSpPr>
        <p:spPr>
          <a:xfrm>
            <a:off x="2695194" y="4352465"/>
            <a:ext cx="6801612" cy="1265082"/>
          </a:xfrm>
        </p:spPr>
        <p:txBody>
          <a:bodyPr anchor="t" anchorCtr="1">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7" name="Date Placeholder 6"/>
          <p:cNvSpPr>
            <a:spLocks noGrp="1"/>
          </p:cNvSpPr>
          <p:nvPr>
            <p:ph type="dt" sz="half" idx="10"/>
          </p:nvPr>
        </p:nvSpPr>
        <p:spPr/>
        <p:txBody>
          <a:bodyPr/>
          <a:lstStyle/>
          <a:p>
            <a:fld id="{1160EA64-D806-43AC-9DF2-F8C432F32B4C}" type="datetimeFigureOut">
              <a:rPr lang="en-US" dirty="0"/>
              <a:t>10/1/2025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dirty="0"/>
              <a:pPr/>
              <a:t>‹#›</a:t>
            </a:fld>
            <a:endParaRPr lang="en-US" dirty="0"/>
          </a:p>
        </p:txBody>
      </p:sp>
    </p:spTree>
  </p:cSld>
  <p:clrMapOvr>
    <a:overrideClrMapping bg1="dk1" tx1="lt1" bg2="dk2" tx2="lt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581912" y="2638044"/>
            <a:ext cx="4271771" cy="310198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38315" y="2638044"/>
            <a:ext cx="4270247" cy="310198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Date Placeholder 7"/>
          <p:cNvSpPr>
            <a:spLocks noGrp="1"/>
          </p:cNvSpPr>
          <p:nvPr>
            <p:ph type="dt" sz="half" idx="10"/>
          </p:nvPr>
        </p:nvSpPr>
        <p:spPr/>
        <p:txBody>
          <a:bodyPr/>
          <a:lstStyle/>
          <a:p>
            <a:fld id="{AB134690-1557-4C89-A502-4959FE7FAD70}" type="datetimeFigureOut">
              <a:rPr lang="en-US" dirty="0"/>
              <a:t>10/1/2025</a:t>
            </a:fld>
            <a:endParaRPr lang="en-US" dirty="0"/>
          </a:p>
        </p:txBody>
      </p:sp>
      <p:sp>
        <p:nvSpPr>
          <p:cNvPr id="9" name="Footer Placeholder 8"/>
          <p:cNvSpPr>
            <a:spLocks noGrp="1"/>
          </p:cNvSpPr>
          <p:nvPr>
            <p:ph type="ftr" sz="quarter" idx="11"/>
          </p:nvPr>
        </p:nvSpPr>
        <p:spPr/>
        <p:txBody>
          <a:bodyPr/>
          <a:lstStyle/>
          <a:p>
            <a:endParaRPr lang="en-US" dirty="0"/>
          </a:p>
        </p:txBody>
      </p:sp>
      <p:sp>
        <p:nvSpPr>
          <p:cNvPr id="10" name="Slide Number Placeholder 9"/>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58343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583436" y="3143250"/>
            <a:ext cx="4270248" cy="259677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Content Placeholder 5"/>
          <p:cNvSpPr>
            <a:spLocks noGrp="1"/>
          </p:cNvSpPr>
          <p:nvPr>
            <p:ph sz="quarter" idx="4"/>
          </p:nvPr>
        </p:nvSpPr>
        <p:spPr>
          <a:xfrm>
            <a:off x="6338316" y="3143250"/>
            <a:ext cx="4253484" cy="2596776"/>
          </a:xfrm>
        </p:spPr>
        <p:txBody>
          <a:bodyPr/>
          <a:lstStyle>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Text Placeholder 4"/>
          <p:cNvSpPr>
            <a:spLocks noGrp="1"/>
          </p:cNvSpPr>
          <p:nvPr>
            <p:ph type="body" sz="quarter" idx="13"/>
          </p:nvPr>
        </p:nvSpPr>
        <p:spPr>
          <a:xfrm>
            <a:off x="633831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7" name="Date Placeholder 6"/>
          <p:cNvSpPr>
            <a:spLocks noGrp="1"/>
          </p:cNvSpPr>
          <p:nvPr>
            <p:ph type="dt" sz="half" idx="10"/>
          </p:nvPr>
        </p:nvSpPr>
        <p:spPr/>
        <p:txBody>
          <a:bodyPr/>
          <a:lstStyle/>
          <a:p>
            <a:fld id="{4F7D4976-E339-4826-83B7-FBD03F55ECF8}" type="datetimeFigureOut">
              <a:rPr lang="en-US" dirty="0"/>
              <a:t>10/1/2025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dirty="0"/>
              <a:t>‹#›</a:t>
            </a:fld>
            <a:endParaRPr lang="en-US" dirty="0"/>
          </a:p>
        </p:txBody>
      </p:sp>
      <p:sp>
        <p:nvSpPr>
          <p:cNvPr id="10" name="Title 9"/>
          <p:cNvSpPr>
            <a:spLocks noGrp="1"/>
          </p:cNvSpPr>
          <p:nvPr>
            <p:ph type="title"/>
          </p:nvPr>
        </p:nvSpPr>
        <p:spPr/>
        <p:txBody>
          <a:bodyPr/>
          <a:lstStyle/>
          <a:p>
            <a:r>
              <a:rPr lang="en-US"/>
              <a:t>Click to edit Master title style</a:t>
            </a:r>
            <a:endParaRPr lang="en-US" dirty="0"/>
          </a:p>
        </p:txBody>
      </p:sp>
    </p:spTree>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E1037C31-9E7A-4F99-8774-A0E530DE1A42}" type="datetimeFigureOut">
              <a:rPr lang="en-US" dirty="0"/>
              <a:t>10/1/2025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278504F-A551-4DE0-9316-4DCD1D8CC752}" type="datetimeFigureOut">
              <a:rPr lang="en-US" dirty="0"/>
              <a:t>10/1/2025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6" name="Rectangle 25"/>
          <p:cNvSpPr/>
          <p:nvPr/>
        </p:nvSpPr>
        <p:spPr>
          <a:xfrm>
            <a:off x="0" y="0"/>
            <a:ext cx="6096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4672" y="2243828"/>
            <a:ext cx="4486656" cy="1141497"/>
          </a:xfrm>
          <a:solidFill>
            <a:srgbClr val="FFFFFF"/>
          </a:solidFill>
          <a:ln>
            <a:solidFill>
              <a:srgbClr val="404040"/>
            </a:solidFill>
          </a:ln>
        </p:spPr>
        <p:txBody>
          <a:bodyPr anchor="ctr" anchorCtr="1">
            <a:normAutofit/>
          </a:bodyPr>
          <a:lstStyle>
            <a:lvl1pPr>
              <a:defRPr sz="2200">
                <a:solidFill>
                  <a:srgbClr val="262626"/>
                </a:solidFill>
              </a:defRPr>
            </a:lvl1pPr>
          </a:lstStyle>
          <a:p>
            <a:r>
              <a:rPr lang="en-US"/>
              <a:t>Click to edit Master title style</a:t>
            </a:r>
            <a:endParaRPr lang="en-US" dirty="0"/>
          </a:p>
        </p:txBody>
      </p:sp>
      <p:sp>
        <p:nvSpPr>
          <p:cNvPr id="3" name="Content Placeholder 2"/>
          <p:cNvSpPr>
            <a:spLocks noGrp="1"/>
          </p:cNvSpPr>
          <p:nvPr>
            <p:ph idx="1"/>
          </p:nvPr>
        </p:nvSpPr>
        <p:spPr>
          <a:xfrm>
            <a:off x="6736080" y="804672"/>
            <a:ext cx="4815840" cy="5248656"/>
          </a:xfrm>
        </p:spPr>
        <p:txBody>
          <a:bodyPr>
            <a:normAutofit/>
          </a:bodyPr>
          <a:lstStyle>
            <a:lvl1pPr>
              <a:defRPr sz="1900">
                <a:solidFill>
                  <a:schemeClr val="tx1"/>
                </a:solidFill>
              </a:defRPr>
            </a:lvl1pPr>
            <a:lvl2pPr>
              <a:defRPr sz="1600">
                <a:solidFill>
                  <a:schemeClr val="tx1"/>
                </a:solidFill>
              </a:defRPr>
            </a:lvl2pPr>
            <a:lvl3pPr>
              <a:defRPr sz="1600">
                <a:solidFill>
                  <a:schemeClr val="tx1"/>
                </a:solidFill>
              </a:defRPr>
            </a:lvl3pPr>
            <a:lvl4pPr>
              <a:defRPr sz="1600">
                <a:solidFill>
                  <a:schemeClr val="tx1"/>
                </a:solidFill>
              </a:defRPr>
            </a:lvl4pPr>
            <a:lvl5pPr>
              <a:defRPr sz="1600">
                <a:solidFill>
                  <a:schemeClr val="tx1"/>
                </a:solidFill>
              </a:defRPr>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15568" y="3549918"/>
            <a:ext cx="3794760" cy="2194036"/>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9" name="Date Placeholder 8"/>
          <p:cNvSpPr>
            <a:spLocks noGrp="1"/>
          </p:cNvSpPr>
          <p:nvPr>
            <p:ph type="dt" sz="half" idx="10"/>
          </p:nvPr>
        </p:nvSpPr>
        <p:spPr/>
        <p:txBody>
          <a:bodyPr/>
          <a:lstStyle/>
          <a:p>
            <a:fld id="{D1BE4249-C0D0-4B06-8692-E8BB871AF643}" type="datetimeFigureOut">
              <a:rPr lang="en-US" dirty="0"/>
              <a:t>10/1/2025</a:t>
            </a:fld>
            <a:endParaRPr lang="en-US" dirty="0"/>
          </a:p>
        </p:txBody>
      </p:sp>
      <p:sp>
        <p:nvSpPr>
          <p:cNvPr id="10" name="Footer Placeholder 9"/>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dirty="0"/>
          </a:p>
        </p:txBody>
      </p:sp>
      <p:sp>
        <p:nvSpPr>
          <p:cNvPr id="11" name="Slide Number Placeholder 10"/>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18" name="Rectangle 17"/>
          <p:cNvSpPr/>
          <p:nvPr/>
        </p:nvSpPr>
        <p:spPr>
          <a:xfrm>
            <a:off x="0" y="0"/>
            <a:ext cx="6095999"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8523" y="2243828"/>
            <a:ext cx="4494998" cy="1134640"/>
          </a:xfrm>
          <a:solidFill>
            <a:srgbClr val="FFFFFF"/>
          </a:solidFill>
          <a:ln>
            <a:solidFill>
              <a:srgbClr val="404040"/>
            </a:solidFill>
          </a:ln>
        </p:spPr>
        <p:txBody>
          <a:bodyPr anchor="ctr" anchorCtr="1">
            <a:noAutofit/>
          </a:bodyPr>
          <a:lstStyle>
            <a:lvl1pPr>
              <a:defRPr sz="2200">
                <a:solidFill>
                  <a:srgbClr val="262626"/>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6095999" y="0"/>
            <a:ext cx="6102097" cy="6858000"/>
          </a:xfrm>
          <a:solidFill>
            <a:schemeClr val="bg1">
              <a:lumMod val="75000"/>
            </a:schemeClr>
          </a:solidFill>
        </p:spPr>
        <p:txBody>
          <a:bodyPr anchor="t"/>
          <a:lstStyle>
            <a:lvl1pPr marL="0" indent="0">
              <a:buNone/>
              <a:defRPr sz="3200">
                <a:solidFill>
                  <a:schemeClr val="bg1">
                    <a:lumMod val="85000"/>
                    <a:lumOff val="1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115568" y="3549918"/>
            <a:ext cx="3794760" cy="2194037"/>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8" name="Date Placeholder 7"/>
          <p:cNvSpPr>
            <a:spLocks noGrp="1"/>
          </p:cNvSpPr>
          <p:nvPr>
            <p:ph type="dt" sz="half" idx="10"/>
          </p:nvPr>
        </p:nvSpPr>
        <p:spPr/>
        <p:txBody>
          <a:bodyPr/>
          <a:lstStyle>
            <a:lvl1pPr>
              <a:defRPr>
                <a:solidFill>
                  <a:srgbClr val="FFFFFF"/>
                </a:solidFill>
                <a:effectLst>
                  <a:outerShdw blurRad="50800" dist="38100" dir="2700000" algn="tl" rotWithShape="0">
                    <a:prstClr val="black">
                      <a:alpha val="43000"/>
                    </a:prstClr>
                  </a:outerShdw>
                </a:effectLst>
              </a:defRPr>
            </a:lvl1pPr>
          </a:lstStyle>
          <a:p>
            <a:fld id="{042B0DB6-F5C7-45FB-8CF3-31B45F9C2DAC}" type="datetimeFigureOut">
              <a:rPr lang="en-US" dirty="0"/>
              <a:t>10/1/2025</a:t>
            </a:fld>
            <a:endParaRPr lang="en-US" dirty="0"/>
          </a:p>
        </p:txBody>
      </p:sp>
      <p:sp>
        <p:nvSpPr>
          <p:cNvPr id="9" name="Footer Placeholder 8"/>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dirty="0"/>
          </a:p>
        </p:txBody>
      </p:sp>
      <p:sp>
        <p:nvSpPr>
          <p:cNvPr id="10" name="Slide Number Placeholder 9"/>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bwMode="black">
          <a:xfrm>
            <a:off x="2231136" y="964692"/>
            <a:ext cx="7729728" cy="1188720"/>
          </a:xfrm>
          <a:prstGeom prst="rect">
            <a:avLst/>
          </a:prstGeom>
          <a:solidFill>
            <a:srgbClr val="FFFFFF"/>
          </a:solidFill>
          <a:ln w="31750" cap="sq">
            <a:solidFill>
              <a:srgbClr val="404040"/>
            </a:solidFill>
            <a:miter lim="800000"/>
          </a:ln>
        </p:spPr>
        <p:txBody>
          <a:bodyPr vert="horz" lIns="182880" tIns="182880" rIns="182880" bIns="18288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2231136" y="2638044"/>
            <a:ext cx="7729728" cy="310198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821429" y="6238816"/>
            <a:ext cx="2753746" cy="323968"/>
          </a:xfrm>
          <a:prstGeom prst="rect">
            <a:avLst/>
          </a:prstGeom>
        </p:spPr>
        <p:txBody>
          <a:bodyPr vert="horz" lIns="91440" tIns="45720" rIns="91440" bIns="45720" rtlCol="0" anchor="ctr"/>
          <a:lstStyle>
            <a:lvl1pPr algn="r">
              <a:defRPr sz="1050">
                <a:solidFill>
                  <a:schemeClr val="tx1">
                    <a:alpha val="70000"/>
                  </a:schemeClr>
                </a:solidFill>
              </a:defRPr>
            </a:lvl1pPr>
          </a:lstStyle>
          <a:p>
            <a:fld id="{1160EA64-D806-43AC-9DF2-F8C432F32B4C}" type="datetimeFigureOut">
              <a:rPr lang="en-US" dirty="0"/>
              <a:t>10/1/2025</a:t>
            </a:fld>
            <a:endParaRPr lang="en-US" dirty="0"/>
          </a:p>
        </p:txBody>
      </p:sp>
      <p:sp>
        <p:nvSpPr>
          <p:cNvPr id="5" name="Footer Placeholder 4"/>
          <p:cNvSpPr>
            <a:spLocks noGrp="1"/>
          </p:cNvSpPr>
          <p:nvPr>
            <p:ph type="ftr" sz="quarter" idx="3"/>
          </p:nvPr>
        </p:nvSpPr>
        <p:spPr>
          <a:xfrm>
            <a:off x="1600200" y="6236208"/>
            <a:ext cx="5901189" cy="320040"/>
          </a:xfrm>
          <a:prstGeom prst="rect">
            <a:avLst/>
          </a:prstGeom>
        </p:spPr>
        <p:txBody>
          <a:bodyPr vert="horz" lIns="91440" tIns="45720" rIns="91440" bIns="45720" rtlCol="0" anchor="ctr"/>
          <a:lstStyle>
            <a:lvl1pPr algn="l">
              <a:defRPr sz="1050">
                <a:solidFill>
                  <a:schemeClr val="tx1">
                    <a:alpha val="70000"/>
                  </a:schemeClr>
                </a:solidFill>
              </a:defRPr>
            </a:lvl1pPr>
          </a:lstStyle>
          <a:p>
            <a:endParaRPr lang="en-US" dirty="0"/>
          </a:p>
        </p:txBody>
      </p:sp>
      <p:sp>
        <p:nvSpPr>
          <p:cNvPr id="6" name="Slide Number Placeholder 5"/>
          <p:cNvSpPr>
            <a:spLocks noGrp="1"/>
          </p:cNvSpPr>
          <p:nvPr>
            <p:ph type="sldNum" sz="quarter" idx="4"/>
          </p:nvPr>
        </p:nvSpPr>
        <p:spPr>
          <a:xfrm>
            <a:off x="10758922" y="6217920"/>
            <a:ext cx="365760" cy="365760"/>
          </a:xfrm>
          <a:prstGeom prst="ellipse">
            <a:avLst/>
          </a:prstGeom>
          <a:solidFill>
            <a:srgbClr val="1D1D1D">
              <a:alpha val="70000"/>
            </a:srgbClr>
          </a:solidFill>
        </p:spPr>
        <p:txBody>
          <a:bodyPr vert="horz" lIns="18288" tIns="45720" rIns="18288" bIns="45720" rtlCol="0" anchor="ctr">
            <a:noAutofit/>
          </a:bodyPr>
          <a:lstStyle>
            <a:lvl1pPr algn="ctr">
              <a:defRPr sz="1100" spc="0" baseline="0">
                <a:solidFill>
                  <a:srgbClr val="FFFFFF"/>
                </a:solidFill>
              </a:defRPr>
            </a:lvl1pPr>
          </a:lstStyle>
          <a:p>
            <a:fld id="{8A7A6979-0714-4377-B894-6BE4C2D6E202}"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hf sldNum="0" hdr="0" ftr="0" dt="0"/>
  <p:txStyles>
    <p:titleStyle>
      <a:lvl1pPr algn="ctr" defTabSz="914400" rtl="0" eaLnBrk="1" latinLnBrk="0" hangingPunct="1">
        <a:lnSpc>
          <a:spcPct val="90000"/>
        </a:lnSpc>
        <a:spcBef>
          <a:spcPct val="0"/>
        </a:spcBef>
        <a:buNone/>
        <a:defRPr sz="2800" kern="1200" cap="all" spc="200" baseline="0">
          <a:solidFill>
            <a:srgbClr val="262626"/>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1800" kern="1200">
          <a:solidFill>
            <a:schemeClr val="tx1">
              <a:lumMod val="85000"/>
              <a:lumOff val="15000"/>
            </a:schemeClr>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286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431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82775"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7.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7.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3" Type="http://schemas.openxmlformats.org/officeDocument/2006/relationships/diagramLayout" Target="../diagrams/layout8.xml"/><Relationship Id="rId2" Type="http://schemas.openxmlformats.org/officeDocument/2006/relationships/diagramData" Target="../diagrams/data8.xml"/><Relationship Id="rId1" Type="http://schemas.openxmlformats.org/officeDocument/2006/relationships/slideLayout" Target="../slideLayouts/slideLayout7.xml"/><Relationship Id="rId6" Type="http://schemas.microsoft.com/office/2007/relationships/diagramDrawing" Target="../diagrams/drawing8.xml"/><Relationship Id="rId5" Type="http://schemas.openxmlformats.org/officeDocument/2006/relationships/diagramColors" Target="../diagrams/colors8.xml"/><Relationship Id="rId4" Type="http://schemas.openxmlformats.org/officeDocument/2006/relationships/diagramQuickStyle" Target="../diagrams/quickStyle8.xml"/></Relationships>
</file>

<file path=ppt/slides/_rels/slide16.xml.rels><?xml version="1.0" encoding="UTF-8" standalone="yes"?>
<Relationships xmlns="http://schemas.openxmlformats.org/package/2006/relationships"><Relationship Id="rId3" Type="http://schemas.openxmlformats.org/officeDocument/2006/relationships/diagramLayout" Target="../diagrams/layout9.xml"/><Relationship Id="rId2" Type="http://schemas.openxmlformats.org/officeDocument/2006/relationships/diagramData" Target="../diagrams/data9.xml"/><Relationship Id="rId1" Type="http://schemas.openxmlformats.org/officeDocument/2006/relationships/slideLayout" Target="../slideLayouts/slideLayout7.xml"/><Relationship Id="rId6" Type="http://schemas.microsoft.com/office/2007/relationships/diagramDrawing" Target="../diagrams/drawing9.xml"/><Relationship Id="rId5" Type="http://schemas.openxmlformats.org/officeDocument/2006/relationships/diagramColors" Target="../diagrams/colors9.xml"/><Relationship Id="rId4" Type="http://schemas.openxmlformats.org/officeDocument/2006/relationships/diagramQuickStyle" Target="../diagrams/quickStyle9.xml"/></Relationships>
</file>

<file path=ppt/slides/_rels/slide17.xml.rels><?xml version="1.0" encoding="UTF-8" standalone="yes"?>
<Relationships xmlns="http://schemas.openxmlformats.org/package/2006/relationships"><Relationship Id="rId3" Type="http://schemas.openxmlformats.org/officeDocument/2006/relationships/diagramLayout" Target="../diagrams/layout10.xml"/><Relationship Id="rId2" Type="http://schemas.openxmlformats.org/officeDocument/2006/relationships/diagramData" Target="../diagrams/data10.xml"/><Relationship Id="rId1" Type="http://schemas.openxmlformats.org/officeDocument/2006/relationships/slideLayout" Target="../slideLayouts/slideLayout7.xml"/><Relationship Id="rId6" Type="http://schemas.microsoft.com/office/2007/relationships/diagramDrawing" Target="../diagrams/drawing10.xml"/><Relationship Id="rId5" Type="http://schemas.openxmlformats.org/officeDocument/2006/relationships/diagramColors" Target="../diagrams/colors10.xml"/><Relationship Id="rId4" Type="http://schemas.openxmlformats.org/officeDocument/2006/relationships/diagramQuickStyle" Target="../diagrams/quickStyle10.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7.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3" Type="http://schemas.openxmlformats.org/officeDocument/2006/relationships/diagramLayout" Target="../diagrams/layout11.xml"/><Relationship Id="rId2" Type="http://schemas.openxmlformats.org/officeDocument/2006/relationships/diagramData" Target="../diagrams/data11.xml"/><Relationship Id="rId1" Type="http://schemas.openxmlformats.org/officeDocument/2006/relationships/slideLayout" Target="../slideLayouts/slideLayout7.xml"/><Relationship Id="rId6" Type="http://schemas.microsoft.com/office/2007/relationships/diagramDrawing" Target="../diagrams/drawing11.xml"/><Relationship Id="rId5" Type="http://schemas.openxmlformats.org/officeDocument/2006/relationships/diagramColors" Target="../diagrams/colors11.xml"/><Relationship Id="rId4" Type="http://schemas.openxmlformats.org/officeDocument/2006/relationships/diagramQuickStyle" Target="../diagrams/quickStyle1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7.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7.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7.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7.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511361-D109-80EE-CAA7-A5A284EB638E}"/>
              </a:ext>
            </a:extLst>
          </p:cNvPr>
          <p:cNvSpPr>
            <a:spLocks noGrp="1"/>
          </p:cNvSpPr>
          <p:nvPr>
            <p:ph type="ctrTitle"/>
          </p:nvPr>
        </p:nvSpPr>
        <p:spPr/>
        <p:txBody>
          <a:bodyPr/>
          <a:lstStyle/>
          <a:p>
            <a:r>
              <a:rPr lang="en-US" dirty="0"/>
              <a:t>The Importance of Editing and Revising</a:t>
            </a:r>
          </a:p>
        </p:txBody>
      </p:sp>
      <p:sp>
        <p:nvSpPr>
          <p:cNvPr id="3" name="Subtitle 2">
            <a:extLst>
              <a:ext uri="{FF2B5EF4-FFF2-40B4-BE49-F238E27FC236}">
                <a16:creationId xmlns:a16="http://schemas.microsoft.com/office/drawing/2014/main" id="{1B8CCB4D-3185-78F0-8A56-89145F0C6096}"/>
              </a:ext>
            </a:extLst>
          </p:cNvPr>
          <p:cNvSpPr>
            <a:spLocks noGrp="1"/>
          </p:cNvSpPr>
          <p:nvPr>
            <p:ph type="subTitle" idx="1"/>
          </p:nvPr>
        </p:nvSpPr>
        <p:spPr/>
        <p:txBody>
          <a:bodyPr/>
          <a:lstStyle/>
          <a:p>
            <a:endParaRPr lang="en-ID"/>
          </a:p>
        </p:txBody>
      </p:sp>
    </p:spTree>
    <p:extLst>
      <p:ext uri="{BB962C8B-B14F-4D97-AF65-F5344CB8AC3E}">
        <p14:creationId xmlns:p14="http://schemas.microsoft.com/office/powerpoint/2010/main" val="4231639034"/>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D78019D3-B584-11C0-AF0D-ED3A377B86D9}"/>
              </a:ext>
            </a:extLst>
          </p:cNvPr>
          <p:cNvSpPr txBox="1"/>
          <p:nvPr/>
        </p:nvSpPr>
        <p:spPr>
          <a:xfrm>
            <a:off x="714829" y="335845"/>
            <a:ext cx="11255828" cy="6186309"/>
          </a:xfrm>
          <a:prstGeom prst="rect">
            <a:avLst/>
          </a:prstGeom>
          <a:noFill/>
        </p:spPr>
        <p:txBody>
          <a:bodyPr wrap="square">
            <a:spAutoFit/>
          </a:bodyPr>
          <a:lstStyle/>
          <a:p>
            <a:r>
              <a:rPr lang="en-US" sz="3600" b="0" i="0" dirty="0">
                <a:effectLst/>
                <a:latin typeface="Arial" panose="020B0604020202020204" pitchFamily="34" charset="0"/>
                <a:cs typeface="Arial" panose="020B0604020202020204" pitchFamily="34" charset="0"/>
              </a:rPr>
              <a:t>Certain qualities are typical of good restaurants. These restaurants offer fast and friendly service, with servers who are friendly and courteous. They make sure that customers’ needs are met throughout the meal. Since customers are choosing to eat out, obviously the quality of the food is important. A good restaurant uses fresh ingredients in its dishes. Some of the best-quality cheeses can be imported from France. Good restaurants also have a pleasant atmosphere. They are clean and well maintained and they all pay attention to details such as decor, lighting and music.</a:t>
            </a:r>
            <a:endParaRPr lang="en-US" sz="36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571586605"/>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D009ED9-C586-660D-773D-E975D13EE20C}"/>
            </a:ext>
          </a:extLst>
        </p:cNvPr>
        <p:cNvGrpSpPr/>
        <p:nvPr/>
      </p:nvGrpSpPr>
      <p:grpSpPr>
        <a:xfrm>
          <a:off x="0" y="0"/>
          <a:ext cx="0" cy="0"/>
          <a:chOff x="0" y="0"/>
          <a:chExt cx="0" cy="0"/>
        </a:xfrm>
      </p:grpSpPr>
      <p:graphicFrame>
        <p:nvGraphicFramePr>
          <p:cNvPr id="2" name="Diagram 1">
            <a:extLst>
              <a:ext uri="{FF2B5EF4-FFF2-40B4-BE49-F238E27FC236}">
                <a16:creationId xmlns:a16="http://schemas.microsoft.com/office/drawing/2014/main" id="{517F2DD9-C842-6635-D39C-B02CD46908A0}"/>
              </a:ext>
            </a:extLst>
          </p:cNvPr>
          <p:cNvGraphicFramePr/>
          <p:nvPr>
            <p:extLst>
              <p:ext uri="{D42A27DB-BD31-4B8C-83A1-F6EECF244321}">
                <p14:modId xmlns:p14="http://schemas.microsoft.com/office/powerpoint/2010/main" val="3085003851"/>
              </p:ext>
            </p:extLst>
          </p:nvPr>
        </p:nvGraphicFramePr>
        <p:xfrm>
          <a:off x="2032000" y="719666"/>
          <a:ext cx="8128000" cy="541866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067929902"/>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2" grpId="0">
        <p:bldAsOne/>
      </p:bldGraphic>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E88E3FB-6C94-C923-E3BA-0B5BEB30EA6E}"/>
            </a:ext>
          </a:extLst>
        </p:cNvPr>
        <p:cNvGrpSpPr/>
        <p:nvPr/>
      </p:nvGrpSpPr>
      <p:grpSpPr>
        <a:xfrm>
          <a:off x="0" y="0"/>
          <a:ext cx="0" cy="0"/>
          <a:chOff x="0" y="0"/>
          <a:chExt cx="0" cy="0"/>
        </a:xfrm>
      </p:grpSpPr>
      <p:graphicFrame>
        <p:nvGraphicFramePr>
          <p:cNvPr id="2" name="Diagram 1">
            <a:extLst>
              <a:ext uri="{FF2B5EF4-FFF2-40B4-BE49-F238E27FC236}">
                <a16:creationId xmlns:a16="http://schemas.microsoft.com/office/drawing/2014/main" id="{D3041E57-C100-4C00-5782-63B973D4BCB8}"/>
              </a:ext>
            </a:extLst>
          </p:cNvPr>
          <p:cNvGraphicFramePr/>
          <p:nvPr>
            <p:extLst>
              <p:ext uri="{D42A27DB-BD31-4B8C-83A1-F6EECF244321}">
                <p14:modId xmlns:p14="http://schemas.microsoft.com/office/powerpoint/2010/main" val="3161210899"/>
              </p:ext>
            </p:extLst>
          </p:nvPr>
        </p:nvGraphicFramePr>
        <p:xfrm>
          <a:off x="2032000" y="719666"/>
          <a:ext cx="8128000" cy="541866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047526618"/>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2" grpId="0">
        <p:bldAsOne/>
      </p:bldGraphic>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C24D5209-27F8-29B4-F36E-E64A51C55C12}"/>
              </a:ext>
            </a:extLst>
          </p:cNvPr>
          <p:cNvSpPr txBox="1"/>
          <p:nvPr/>
        </p:nvSpPr>
        <p:spPr>
          <a:xfrm>
            <a:off x="1778000" y="279738"/>
            <a:ext cx="9575800" cy="5078313"/>
          </a:xfrm>
          <a:prstGeom prst="rect">
            <a:avLst/>
          </a:prstGeom>
          <a:noFill/>
        </p:spPr>
        <p:txBody>
          <a:bodyPr wrap="square">
            <a:spAutoFit/>
          </a:bodyPr>
          <a:lstStyle/>
          <a:p>
            <a:r>
              <a:rPr lang="en-US" sz="3600" dirty="0"/>
              <a:t>A fundamental principle of democracy is that an elected official has a fiduciary duty to their constituents. Instead of focusing on this, the governor's recent speech was merely a polemic against the opposition party. He spent the entire time criticizing his rivals rather than outlining his own plans for important issues like education and infrastructure. This strategy ultimately fails the voters he is supposed to be serving.</a:t>
            </a:r>
            <a:endParaRPr lang="en-ID" sz="3600" dirty="0"/>
          </a:p>
        </p:txBody>
      </p:sp>
      <p:sp>
        <p:nvSpPr>
          <p:cNvPr id="5" name="TextBox 4">
            <a:extLst>
              <a:ext uri="{FF2B5EF4-FFF2-40B4-BE49-F238E27FC236}">
                <a16:creationId xmlns:a16="http://schemas.microsoft.com/office/drawing/2014/main" id="{65D8C706-41AC-6921-77F3-770CDE2D3A79}"/>
              </a:ext>
            </a:extLst>
          </p:cNvPr>
          <p:cNvSpPr txBox="1"/>
          <p:nvPr/>
        </p:nvSpPr>
        <p:spPr>
          <a:xfrm>
            <a:off x="4851400" y="5847834"/>
            <a:ext cx="6096000" cy="584775"/>
          </a:xfrm>
          <a:prstGeom prst="rect">
            <a:avLst/>
          </a:prstGeom>
          <a:noFill/>
        </p:spPr>
        <p:txBody>
          <a:bodyPr wrap="square">
            <a:spAutoFit/>
          </a:bodyPr>
          <a:lstStyle/>
          <a:p>
            <a:r>
              <a:rPr lang="en-US" sz="3200" b="0" i="0" dirty="0">
                <a:solidFill>
                  <a:schemeClr val="tx1"/>
                </a:solidFill>
                <a:effectLst/>
                <a:latin typeface="Arial" panose="020B0604020202020204" pitchFamily="34" charset="0"/>
                <a:cs typeface="Arial" panose="020B0604020202020204" pitchFamily="34" charset="0"/>
              </a:rPr>
              <a:t>Identify the unfamiliar words </a:t>
            </a:r>
          </a:p>
        </p:txBody>
      </p:sp>
    </p:spTree>
    <p:extLst>
      <p:ext uri="{BB962C8B-B14F-4D97-AF65-F5344CB8AC3E}">
        <p14:creationId xmlns:p14="http://schemas.microsoft.com/office/powerpoint/2010/main" val="1976588916"/>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1000"/>
                                        <p:tgtEl>
                                          <p:spTgt spid="5">
                                            <p:txEl>
                                              <p:pRg st="0" end="0"/>
                                            </p:txEl>
                                          </p:spTgt>
                                        </p:tgtEl>
                                      </p:cBhvr>
                                    </p:animEffect>
                                    <p:anim calcmode="lin" valueType="num">
                                      <p:cBhvr>
                                        <p:cTn id="8" dur="1000" fill="hold"/>
                                        <p:tgtEl>
                                          <p:spTgt spid="5">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5">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378C492-6166-1D63-C149-D93A635DE645}"/>
            </a:ext>
          </a:extLst>
        </p:cNvPr>
        <p:cNvGrpSpPr/>
        <p:nvPr/>
      </p:nvGrpSpPr>
      <p:grpSpPr>
        <a:xfrm>
          <a:off x="0" y="0"/>
          <a:ext cx="0" cy="0"/>
          <a:chOff x="0" y="0"/>
          <a:chExt cx="0" cy="0"/>
        </a:xfrm>
      </p:grpSpPr>
      <p:sp>
        <p:nvSpPr>
          <p:cNvPr id="2" name="Speech Bubble: Oval 1">
            <a:extLst>
              <a:ext uri="{FF2B5EF4-FFF2-40B4-BE49-F238E27FC236}">
                <a16:creationId xmlns:a16="http://schemas.microsoft.com/office/drawing/2014/main" id="{3C92D522-C328-F847-CF80-762E4645AA88}"/>
              </a:ext>
            </a:extLst>
          </p:cNvPr>
          <p:cNvSpPr/>
          <p:nvPr/>
        </p:nvSpPr>
        <p:spPr>
          <a:xfrm>
            <a:off x="881743" y="609600"/>
            <a:ext cx="9579428" cy="5366657"/>
          </a:xfrm>
          <a:prstGeom prst="wedgeEllipseCallou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n-US" sz="4400" dirty="0"/>
              <a:t>What is Editing ?</a:t>
            </a:r>
          </a:p>
          <a:p>
            <a:pPr algn="ctr"/>
            <a:endParaRPr lang="en-US" sz="4400" dirty="0"/>
          </a:p>
          <a:p>
            <a:pPr algn="ctr"/>
            <a:r>
              <a:rPr lang="en-US" sz="4400" dirty="0"/>
              <a:t>(The Small Picture)</a:t>
            </a:r>
          </a:p>
          <a:p>
            <a:pPr algn="ctr"/>
            <a:endParaRPr lang="en-ID" sz="4400" dirty="0"/>
          </a:p>
        </p:txBody>
      </p:sp>
    </p:spTree>
    <p:extLst>
      <p:ext uri="{BB962C8B-B14F-4D97-AF65-F5344CB8AC3E}">
        <p14:creationId xmlns:p14="http://schemas.microsoft.com/office/powerpoint/2010/main" val="1326054718"/>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5E5B561-A1D0-166A-797B-3D3DB6249282}"/>
            </a:ext>
          </a:extLst>
        </p:cNvPr>
        <p:cNvGrpSpPr/>
        <p:nvPr/>
      </p:nvGrpSpPr>
      <p:grpSpPr>
        <a:xfrm>
          <a:off x="0" y="0"/>
          <a:ext cx="0" cy="0"/>
          <a:chOff x="0" y="0"/>
          <a:chExt cx="0" cy="0"/>
        </a:xfrm>
      </p:grpSpPr>
      <p:graphicFrame>
        <p:nvGraphicFramePr>
          <p:cNvPr id="4" name="Diagram 3">
            <a:extLst>
              <a:ext uri="{FF2B5EF4-FFF2-40B4-BE49-F238E27FC236}">
                <a16:creationId xmlns:a16="http://schemas.microsoft.com/office/drawing/2014/main" id="{94983C23-27B2-1C27-859F-FBA5414FB452}"/>
              </a:ext>
            </a:extLst>
          </p:cNvPr>
          <p:cNvGraphicFramePr/>
          <p:nvPr>
            <p:extLst>
              <p:ext uri="{D42A27DB-BD31-4B8C-83A1-F6EECF244321}">
                <p14:modId xmlns:p14="http://schemas.microsoft.com/office/powerpoint/2010/main" val="1719079172"/>
              </p:ext>
            </p:extLst>
          </p:nvPr>
        </p:nvGraphicFramePr>
        <p:xfrm>
          <a:off x="936171" y="174171"/>
          <a:ext cx="10504715" cy="649877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549397452"/>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graphicEl>
                                              <a:dgm id="{4CC587E0-2DBD-44C4-8A61-4014BBD65642}"/>
                                            </p:graphicEl>
                                          </p:spTgt>
                                        </p:tgtEl>
                                        <p:attrNameLst>
                                          <p:attrName>style.visibility</p:attrName>
                                        </p:attrNameLst>
                                      </p:cBhvr>
                                      <p:to>
                                        <p:strVal val="visible"/>
                                      </p:to>
                                    </p:set>
                                    <p:animEffect transition="in" filter="barn(inVertical)">
                                      <p:cBhvr>
                                        <p:cTn id="7" dur="500"/>
                                        <p:tgtEl>
                                          <p:spTgt spid="4">
                                            <p:graphicEl>
                                              <a:dgm id="{4CC587E0-2DBD-44C4-8A61-4014BBD65642}"/>
                                            </p:graphic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4">
                                            <p:graphicEl>
                                              <a:dgm id="{581D6938-AE3A-478D-A94A-077E676AB769}"/>
                                            </p:graphicEl>
                                          </p:spTgt>
                                        </p:tgtEl>
                                        <p:attrNameLst>
                                          <p:attrName>style.visibility</p:attrName>
                                        </p:attrNameLst>
                                      </p:cBhvr>
                                      <p:to>
                                        <p:strVal val="visible"/>
                                      </p:to>
                                    </p:set>
                                    <p:animEffect transition="in" filter="barn(inVertical)">
                                      <p:cBhvr>
                                        <p:cTn id="12" dur="500"/>
                                        <p:tgtEl>
                                          <p:spTgt spid="4">
                                            <p:graphicEl>
                                              <a:dgm id="{581D6938-AE3A-478D-A94A-077E676AB769}"/>
                                            </p:graphic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4" grpId="0">
        <p:bldSub>
          <a:bldDgm bld="lvlOne"/>
        </p:bldSub>
      </p:bldGraphic>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Diagram 1">
            <a:extLst>
              <a:ext uri="{FF2B5EF4-FFF2-40B4-BE49-F238E27FC236}">
                <a16:creationId xmlns:a16="http://schemas.microsoft.com/office/drawing/2014/main" id="{14C261D5-CDF3-11E1-15EB-91B0E656D064}"/>
              </a:ext>
            </a:extLst>
          </p:cNvPr>
          <p:cNvGraphicFramePr/>
          <p:nvPr>
            <p:extLst>
              <p:ext uri="{D42A27DB-BD31-4B8C-83A1-F6EECF244321}">
                <p14:modId xmlns:p14="http://schemas.microsoft.com/office/powerpoint/2010/main" val="396126520"/>
              </p:ext>
            </p:extLst>
          </p:nvPr>
        </p:nvGraphicFramePr>
        <p:xfrm>
          <a:off x="2032000" y="719666"/>
          <a:ext cx="8128000" cy="541866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989770600"/>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graphicEl>
                                              <a:dgm id="{10AABE79-3551-4DCB-8053-A94431346B49}"/>
                                            </p:graphicEl>
                                          </p:spTgt>
                                        </p:tgtEl>
                                        <p:attrNameLst>
                                          <p:attrName>style.visibility</p:attrName>
                                        </p:attrNameLst>
                                      </p:cBhvr>
                                      <p:to>
                                        <p:strVal val="visible"/>
                                      </p:to>
                                    </p:set>
                                    <p:animEffect transition="in" filter="fade">
                                      <p:cBhvr>
                                        <p:cTn id="7" dur="1000"/>
                                        <p:tgtEl>
                                          <p:spTgt spid="2">
                                            <p:graphicEl>
                                              <a:dgm id="{10AABE79-3551-4DCB-8053-A94431346B49}"/>
                                            </p:graphicEl>
                                          </p:spTgt>
                                        </p:tgtEl>
                                      </p:cBhvr>
                                    </p:animEffect>
                                    <p:anim calcmode="lin" valueType="num">
                                      <p:cBhvr>
                                        <p:cTn id="8" dur="1000" fill="hold"/>
                                        <p:tgtEl>
                                          <p:spTgt spid="2">
                                            <p:graphicEl>
                                              <a:dgm id="{10AABE79-3551-4DCB-8053-A94431346B49}"/>
                                            </p:graphicEl>
                                          </p:spTgt>
                                        </p:tgtEl>
                                        <p:attrNameLst>
                                          <p:attrName>ppt_x</p:attrName>
                                        </p:attrNameLst>
                                      </p:cBhvr>
                                      <p:tavLst>
                                        <p:tav tm="0">
                                          <p:val>
                                            <p:strVal val="#ppt_x"/>
                                          </p:val>
                                        </p:tav>
                                        <p:tav tm="100000">
                                          <p:val>
                                            <p:strVal val="#ppt_x"/>
                                          </p:val>
                                        </p:tav>
                                      </p:tavLst>
                                    </p:anim>
                                    <p:anim calcmode="lin" valueType="num">
                                      <p:cBhvr>
                                        <p:cTn id="9" dur="1000" fill="hold"/>
                                        <p:tgtEl>
                                          <p:spTgt spid="2">
                                            <p:graphicEl>
                                              <a:dgm id="{10AABE79-3551-4DCB-8053-A94431346B49}"/>
                                            </p:graphicEl>
                                          </p:spTgt>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2">
                                            <p:graphicEl>
                                              <a:dgm id="{D3CEC629-DB52-41CA-BD05-F8D5E9A2D653}"/>
                                            </p:graphicEl>
                                          </p:spTgt>
                                        </p:tgtEl>
                                        <p:attrNameLst>
                                          <p:attrName>style.visibility</p:attrName>
                                        </p:attrNameLst>
                                      </p:cBhvr>
                                      <p:to>
                                        <p:strVal val="visible"/>
                                      </p:to>
                                    </p:set>
                                    <p:animEffect transition="in" filter="fade">
                                      <p:cBhvr>
                                        <p:cTn id="12" dur="1000"/>
                                        <p:tgtEl>
                                          <p:spTgt spid="2">
                                            <p:graphicEl>
                                              <a:dgm id="{D3CEC629-DB52-41CA-BD05-F8D5E9A2D653}"/>
                                            </p:graphicEl>
                                          </p:spTgt>
                                        </p:tgtEl>
                                      </p:cBhvr>
                                    </p:animEffect>
                                    <p:anim calcmode="lin" valueType="num">
                                      <p:cBhvr>
                                        <p:cTn id="13" dur="1000" fill="hold"/>
                                        <p:tgtEl>
                                          <p:spTgt spid="2">
                                            <p:graphicEl>
                                              <a:dgm id="{D3CEC629-DB52-41CA-BD05-F8D5E9A2D653}"/>
                                            </p:graphicEl>
                                          </p:spTgt>
                                        </p:tgtEl>
                                        <p:attrNameLst>
                                          <p:attrName>ppt_x</p:attrName>
                                        </p:attrNameLst>
                                      </p:cBhvr>
                                      <p:tavLst>
                                        <p:tav tm="0">
                                          <p:val>
                                            <p:strVal val="#ppt_x"/>
                                          </p:val>
                                        </p:tav>
                                        <p:tav tm="100000">
                                          <p:val>
                                            <p:strVal val="#ppt_x"/>
                                          </p:val>
                                        </p:tav>
                                      </p:tavLst>
                                    </p:anim>
                                    <p:anim calcmode="lin" valueType="num">
                                      <p:cBhvr>
                                        <p:cTn id="14" dur="1000" fill="hold"/>
                                        <p:tgtEl>
                                          <p:spTgt spid="2">
                                            <p:graphicEl>
                                              <a:dgm id="{D3CEC629-DB52-41CA-BD05-F8D5E9A2D653}"/>
                                            </p:graphicEl>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grpId="0" nodeType="clickEffect">
                                  <p:stCondLst>
                                    <p:cond delay="0"/>
                                  </p:stCondLst>
                                  <p:childTnLst>
                                    <p:set>
                                      <p:cBhvr>
                                        <p:cTn id="18" dur="1" fill="hold">
                                          <p:stCondLst>
                                            <p:cond delay="0"/>
                                          </p:stCondLst>
                                        </p:cTn>
                                        <p:tgtEl>
                                          <p:spTgt spid="2">
                                            <p:graphicEl>
                                              <a:dgm id="{0DDF66A1-D4E5-46AB-9CD0-C7684205310C}"/>
                                            </p:graphicEl>
                                          </p:spTgt>
                                        </p:tgtEl>
                                        <p:attrNameLst>
                                          <p:attrName>style.visibility</p:attrName>
                                        </p:attrNameLst>
                                      </p:cBhvr>
                                      <p:to>
                                        <p:strVal val="visible"/>
                                      </p:to>
                                    </p:set>
                                    <p:animEffect transition="in" filter="fade">
                                      <p:cBhvr>
                                        <p:cTn id="19" dur="1000"/>
                                        <p:tgtEl>
                                          <p:spTgt spid="2">
                                            <p:graphicEl>
                                              <a:dgm id="{0DDF66A1-D4E5-46AB-9CD0-C7684205310C}"/>
                                            </p:graphicEl>
                                          </p:spTgt>
                                        </p:tgtEl>
                                      </p:cBhvr>
                                    </p:animEffect>
                                    <p:anim calcmode="lin" valueType="num">
                                      <p:cBhvr>
                                        <p:cTn id="20" dur="1000" fill="hold"/>
                                        <p:tgtEl>
                                          <p:spTgt spid="2">
                                            <p:graphicEl>
                                              <a:dgm id="{0DDF66A1-D4E5-46AB-9CD0-C7684205310C}"/>
                                            </p:graphicEl>
                                          </p:spTgt>
                                        </p:tgtEl>
                                        <p:attrNameLst>
                                          <p:attrName>ppt_x</p:attrName>
                                        </p:attrNameLst>
                                      </p:cBhvr>
                                      <p:tavLst>
                                        <p:tav tm="0">
                                          <p:val>
                                            <p:strVal val="#ppt_x"/>
                                          </p:val>
                                        </p:tav>
                                        <p:tav tm="100000">
                                          <p:val>
                                            <p:strVal val="#ppt_x"/>
                                          </p:val>
                                        </p:tav>
                                      </p:tavLst>
                                    </p:anim>
                                    <p:anim calcmode="lin" valueType="num">
                                      <p:cBhvr>
                                        <p:cTn id="21" dur="1000" fill="hold"/>
                                        <p:tgtEl>
                                          <p:spTgt spid="2">
                                            <p:graphicEl>
                                              <a:dgm id="{0DDF66A1-D4E5-46AB-9CD0-C7684205310C}"/>
                                            </p:graphicEl>
                                          </p:spTgt>
                                        </p:tgtEl>
                                        <p:attrNameLst>
                                          <p:attrName>ppt_y</p:attrName>
                                        </p:attrNameLst>
                                      </p:cBhvr>
                                      <p:tavLst>
                                        <p:tav tm="0">
                                          <p:val>
                                            <p:strVal val="#ppt_y+.1"/>
                                          </p:val>
                                        </p:tav>
                                        <p:tav tm="100000">
                                          <p:val>
                                            <p:strVal val="#ppt_y"/>
                                          </p:val>
                                        </p:tav>
                                      </p:tavLst>
                                    </p:anim>
                                  </p:childTnLst>
                                </p:cTn>
                              </p:par>
                              <p:par>
                                <p:cTn id="22" presetID="42" presetClass="entr" presetSubtype="0" fill="hold" grpId="0" nodeType="withEffect">
                                  <p:stCondLst>
                                    <p:cond delay="0"/>
                                  </p:stCondLst>
                                  <p:childTnLst>
                                    <p:set>
                                      <p:cBhvr>
                                        <p:cTn id="23" dur="1" fill="hold">
                                          <p:stCondLst>
                                            <p:cond delay="0"/>
                                          </p:stCondLst>
                                        </p:cTn>
                                        <p:tgtEl>
                                          <p:spTgt spid="2">
                                            <p:graphicEl>
                                              <a:dgm id="{3FD6949A-2F1D-4A69-ADA7-783DAB6AE1BE}"/>
                                            </p:graphicEl>
                                          </p:spTgt>
                                        </p:tgtEl>
                                        <p:attrNameLst>
                                          <p:attrName>style.visibility</p:attrName>
                                        </p:attrNameLst>
                                      </p:cBhvr>
                                      <p:to>
                                        <p:strVal val="visible"/>
                                      </p:to>
                                    </p:set>
                                    <p:animEffect transition="in" filter="fade">
                                      <p:cBhvr>
                                        <p:cTn id="24" dur="1000"/>
                                        <p:tgtEl>
                                          <p:spTgt spid="2">
                                            <p:graphicEl>
                                              <a:dgm id="{3FD6949A-2F1D-4A69-ADA7-783DAB6AE1BE}"/>
                                            </p:graphicEl>
                                          </p:spTgt>
                                        </p:tgtEl>
                                      </p:cBhvr>
                                    </p:animEffect>
                                    <p:anim calcmode="lin" valueType="num">
                                      <p:cBhvr>
                                        <p:cTn id="25" dur="1000" fill="hold"/>
                                        <p:tgtEl>
                                          <p:spTgt spid="2">
                                            <p:graphicEl>
                                              <a:dgm id="{3FD6949A-2F1D-4A69-ADA7-783DAB6AE1BE}"/>
                                            </p:graphicEl>
                                          </p:spTgt>
                                        </p:tgtEl>
                                        <p:attrNameLst>
                                          <p:attrName>ppt_x</p:attrName>
                                        </p:attrNameLst>
                                      </p:cBhvr>
                                      <p:tavLst>
                                        <p:tav tm="0">
                                          <p:val>
                                            <p:strVal val="#ppt_x"/>
                                          </p:val>
                                        </p:tav>
                                        <p:tav tm="100000">
                                          <p:val>
                                            <p:strVal val="#ppt_x"/>
                                          </p:val>
                                        </p:tav>
                                      </p:tavLst>
                                    </p:anim>
                                    <p:anim calcmode="lin" valueType="num">
                                      <p:cBhvr>
                                        <p:cTn id="26" dur="1000" fill="hold"/>
                                        <p:tgtEl>
                                          <p:spTgt spid="2">
                                            <p:graphicEl>
                                              <a:dgm id="{3FD6949A-2F1D-4A69-ADA7-783DAB6AE1BE}"/>
                                            </p:graphic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2" grpId="0">
        <p:bldSub>
          <a:bldDgm bld="one"/>
        </p:bldSub>
      </p:bldGraphic>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B7EA631-7C76-38BC-72E4-A1389C298831}"/>
            </a:ext>
          </a:extLst>
        </p:cNvPr>
        <p:cNvGrpSpPr/>
        <p:nvPr/>
      </p:nvGrpSpPr>
      <p:grpSpPr>
        <a:xfrm>
          <a:off x="0" y="0"/>
          <a:ext cx="0" cy="0"/>
          <a:chOff x="0" y="0"/>
          <a:chExt cx="0" cy="0"/>
        </a:xfrm>
      </p:grpSpPr>
      <p:graphicFrame>
        <p:nvGraphicFramePr>
          <p:cNvPr id="2" name="Diagram 1">
            <a:extLst>
              <a:ext uri="{FF2B5EF4-FFF2-40B4-BE49-F238E27FC236}">
                <a16:creationId xmlns:a16="http://schemas.microsoft.com/office/drawing/2014/main" id="{25F76A3E-1477-3A1B-96DF-63E7419063AC}"/>
              </a:ext>
            </a:extLst>
          </p:cNvPr>
          <p:cNvGraphicFramePr/>
          <p:nvPr>
            <p:extLst>
              <p:ext uri="{D42A27DB-BD31-4B8C-83A1-F6EECF244321}">
                <p14:modId xmlns:p14="http://schemas.microsoft.com/office/powerpoint/2010/main" val="2202871527"/>
              </p:ext>
            </p:extLst>
          </p:nvPr>
        </p:nvGraphicFramePr>
        <p:xfrm>
          <a:off x="2032000" y="719666"/>
          <a:ext cx="8128000" cy="541866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856489106"/>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graphicEl>
                                              <a:dgm id="{10AABE79-3551-4DCB-8053-A94431346B49}"/>
                                            </p:graphicEl>
                                          </p:spTgt>
                                        </p:tgtEl>
                                        <p:attrNameLst>
                                          <p:attrName>style.visibility</p:attrName>
                                        </p:attrNameLst>
                                      </p:cBhvr>
                                      <p:to>
                                        <p:strVal val="visible"/>
                                      </p:to>
                                    </p:set>
                                    <p:animEffect transition="in" filter="fade">
                                      <p:cBhvr>
                                        <p:cTn id="7" dur="1000"/>
                                        <p:tgtEl>
                                          <p:spTgt spid="2">
                                            <p:graphicEl>
                                              <a:dgm id="{10AABE79-3551-4DCB-8053-A94431346B49}"/>
                                            </p:graphicEl>
                                          </p:spTgt>
                                        </p:tgtEl>
                                      </p:cBhvr>
                                    </p:animEffect>
                                    <p:anim calcmode="lin" valueType="num">
                                      <p:cBhvr>
                                        <p:cTn id="8" dur="1000" fill="hold"/>
                                        <p:tgtEl>
                                          <p:spTgt spid="2">
                                            <p:graphicEl>
                                              <a:dgm id="{10AABE79-3551-4DCB-8053-A94431346B49}"/>
                                            </p:graphicEl>
                                          </p:spTgt>
                                        </p:tgtEl>
                                        <p:attrNameLst>
                                          <p:attrName>ppt_x</p:attrName>
                                        </p:attrNameLst>
                                      </p:cBhvr>
                                      <p:tavLst>
                                        <p:tav tm="0">
                                          <p:val>
                                            <p:strVal val="#ppt_x"/>
                                          </p:val>
                                        </p:tav>
                                        <p:tav tm="100000">
                                          <p:val>
                                            <p:strVal val="#ppt_x"/>
                                          </p:val>
                                        </p:tav>
                                      </p:tavLst>
                                    </p:anim>
                                    <p:anim calcmode="lin" valueType="num">
                                      <p:cBhvr>
                                        <p:cTn id="9" dur="1000" fill="hold"/>
                                        <p:tgtEl>
                                          <p:spTgt spid="2">
                                            <p:graphicEl>
                                              <a:dgm id="{10AABE79-3551-4DCB-8053-A94431346B49}"/>
                                            </p:graphicEl>
                                          </p:spTgt>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2">
                                            <p:graphicEl>
                                              <a:dgm id="{D3CEC629-DB52-41CA-BD05-F8D5E9A2D653}"/>
                                            </p:graphicEl>
                                          </p:spTgt>
                                        </p:tgtEl>
                                        <p:attrNameLst>
                                          <p:attrName>style.visibility</p:attrName>
                                        </p:attrNameLst>
                                      </p:cBhvr>
                                      <p:to>
                                        <p:strVal val="visible"/>
                                      </p:to>
                                    </p:set>
                                    <p:animEffect transition="in" filter="fade">
                                      <p:cBhvr>
                                        <p:cTn id="12" dur="1000"/>
                                        <p:tgtEl>
                                          <p:spTgt spid="2">
                                            <p:graphicEl>
                                              <a:dgm id="{D3CEC629-DB52-41CA-BD05-F8D5E9A2D653}"/>
                                            </p:graphicEl>
                                          </p:spTgt>
                                        </p:tgtEl>
                                      </p:cBhvr>
                                    </p:animEffect>
                                    <p:anim calcmode="lin" valueType="num">
                                      <p:cBhvr>
                                        <p:cTn id="13" dur="1000" fill="hold"/>
                                        <p:tgtEl>
                                          <p:spTgt spid="2">
                                            <p:graphicEl>
                                              <a:dgm id="{D3CEC629-DB52-41CA-BD05-F8D5E9A2D653}"/>
                                            </p:graphicEl>
                                          </p:spTgt>
                                        </p:tgtEl>
                                        <p:attrNameLst>
                                          <p:attrName>ppt_x</p:attrName>
                                        </p:attrNameLst>
                                      </p:cBhvr>
                                      <p:tavLst>
                                        <p:tav tm="0">
                                          <p:val>
                                            <p:strVal val="#ppt_x"/>
                                          </p:val>
                                        </p:tav>
                                        <p:tav tm="100000">
                                          <p:val>
                                            <p:strVal val="#ppt_x"/>
                                          </p:val>
                                        </p:tav>
                                      </p:tavLst>
                                    </p:anim>
                                    <p:anim calcmode="lin" valueType="num">
                                      <p:cBhvr>
                                        <p:cTn id="14" dur="1000" fill="hold"/>
                                        <p:tgtEl>
                                          <p:spTgt spid="2">
                                            <p:graphicEl>
                                              <a:dgm id="{D3CEC629-DB52-41CA-BD05-F8D5E9A2D653}"/>
                                            </p:graphicEl>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grpId="0" nodeType="clickEffect">
                                  <p:stCondLst>
                                    <p:cond delay="0"/>
                                  </p:stCondLst>
                                  <p:childTnLst>
                                    <p:set>
                                      <p:cBhvr>
                                        <p:cTn id="18" dur="1" fill="hold">
                                          <p:stCondLst>
                                            <p:cond delay="0"/>
                                          </p:stCondLst>
                                        </p:cTn>
                                        <p:tgtEl>
                                          <p:spTgt spid="2">
                                            <p:graphicEl>
                                              <a:dgm id="{0DDF66A1-D4E5-46AB-9CD0-C7684205310C}"/>
                                            </p:graphicEl>
                                          </p:spTgt>
                                        </p:tgtEl>
                                        <p:attrNameLst>
                                          <p:attrName>style.visibility</p:attrName>
                                        </p:attrNameLst>
                                      </p:cBhvr>
                                      <p:to>
                                        <p:strVal val="visible"/>
                                      </p:to>
                                    </p:set>
                                    <p:animEffect transition="in" filter="fade">
                                      <p:cBhvr>
                                        <p:cTn id="19" dur="1000"/>
                                        <p:tgtEl>
                                          <p:spTgt spid="2">
                                            <p:graphicEl>
                                              <a:dgm id="{0DDF66A1-D4E5-46AB-9CD0-C7684205310C}"/>
                                            </p:graphicEl>
                                          </p:spTgt>
                                        </p:tgtEl>
                                      </p:cBhvr>
                                    </p:animEffect>
                                    <p:anim calcmode="lin" valueType="num">
                                      <p:cBhvr>
                                        <p:cTn id="20" dur="1000" fill="hold"/>
                                        <p:tgtEl>
                                          <p:spTgt spid="2">
                                            <p:graphicEl>
                                              <a:dgm id="{0DDF66A1-D4E5-46AB-9CD0-C7684205310C}"/>
                                            </p:graphicEl>
                                          </p:spTgt>
                                        </p:tgtEl>
                                        <p:attrNameLst>
                                          <p:attrName>ppt_x</p:attrName>
                                        </p:attrNameLst>
                                      </p:cBhvr>
                                      <p:tavLst>
                                        <p:tav tm="0">
                                          <p:val>
                                            <p:strVal val="#ppt_x"/>
                                          </p:val>
                                        </p:tav>
                                        <p:tav tm="100000">
                                          <p:val>
                                            <p:strVal val="#ppt_x"/>
                                          </p:val>
                                        </p:tav>
                                      </p:tavLst>
                                    </p:anim>
                                    <p:anim calcmode="lin" valueType="num">
                                      <p:cBhvr>
                                        <p:cTn id="21" dur="1000" fill="hold"/>
                                        <p:tgtEl>
                                          <p:spTgt spid="2">
                                            <p:graphicEl>
                                              <a:dgm id="{0DDF66A1-D4E5-46AB-9CD0-C7684205310C}"/>
                                            </p:graphicEl>
                                          </p:spTgt>
                                        </p:tgtEl>
                                        <p:attrNameLst>
                                          <p:attrName>ppt_y</p:attrName>
                                        </p:attrNameLst>
                                      </p:cBhvr>
                                      <p:tavLst>
                                        <p:tav tm="0">
                                          <p:val>
                                            <p:strVal val="#ppt_y+.1"/>
                                          </p:val>
                                        </p:tav>
                                        <p:tav tm="100000">
                                          <p:val>
                                            <p:strVal val="#ppt_y"/>
                                          </p:val>
                                        </p:tav>
                                      </p:tavLst>
                                    </p:anim>
                                  </p:childTnLst>
                                </p:cTn>
                              </p:par>
                              <p:par>
                                <p:cTn id="22" presetID="42" presetClass="entr" presetSubtype="0" fill="hold" grpId="0" nodeType="withEffect">
                                  <p:stCondLst>
                                    <p:cond delay="0"/>
                                  </p:stCondLst>
                                  <p:childTnLst>
                                    <p:set>
                                      <p:cBhvr>
                                        <p:cTn id="23" dur="1" fill="hold">
                                          <p:stCondLst>
                                            <p:cond delay="0"/>
                                          </p:stCondLst>
                                        </p:cTn>
                                        <p:tgtEl>
                                          <p:spTgt spid="2">
                                            <p:graphicEl>
                                              <a:dgm id="{3FD6949A-2F1D-4A69-ADA7-783DAB6AE1BE}"/>
                                            </p:graphicEl>
                                          </p:spTgt>
                                        </p:tgtEl>
                                        <p:attrNameLst>
                                          <p:attrName>style.visibility</p:attrName>
                                        </p:attrNameLst>
                                      </p:cBhvr>
                                      <p:to>
                                        <p:strVal val="visible"/>
                                      </p:to>
                                    </p:set>
                                    <p:animEffect transition="in" filter="fade">
                                      <p:cBhvr>
                                        <p:cTn id="24" dur="1000"/>
                                        <p:tgtEl>
                                          <p:spTgt spid="2">
                                            <p:graphicEl>
                                              <a:dgm id="{3FD6949A-2F1D-4A69-ADA7-783DAB6AE1BE}"/>
                                            </p:graphicEl>
                                          </p:spTgt>
                                        </p:tgtEl>
                                      </p:cBhvr>
                                    </p:animEffect>
                                    <p:anim calcmode="lin" valueType="num">
                                      <p:cBhvr>
                                        <p:cTn id="25" dur="1000" fill="hold"/>
                                        <p:tgtEl>
                                          <p:spTgt spid="2">
                                            <p:graphicEl>
                                              <a:dgm id="{3FD6949A-2F1D-4A69-ADA7-783DAB6AE1BE}"/>
                                            </p:graphicEl>
                                          </p:spTgt>
                                        </p:tgtEl>
                                        <p:attrNameLst>
                                          <p:attrName>ppt_x</p:attrName>
                                        </p:attrNameLst>
                                      </p:cBhvr>
                                      <p:tavLst>
                                        <p:tav tm="0">
                                          <p:val>
                                            <p:strVal val="#ppt_x"/>
                                          </p:val>
                                        </p:tav>
                                        <p:tav tm="100000">
                                          <p:val>
                                            <p:strVal val="#ppt_x"/>
                                          </p:val>
                                        </p:tav>
                                      </p:tavLst>
                                    </p:anim>
                                    <p:anim calcmode="lin" valueType="num">
                                      <p:cBhvr>
                                        <p:cTn id="26" dur="1000" fill="hold"/>
                                        <p:tgtEl>
                                          <p:spTgt spid="2">
                                            <p:graphicEl>
                                              <a:dgm id="{3FD6949A-2F1D-4A69-ADA7-783DAB6AE1BE}"/>
                                            </p:graphic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2" grpId="0">
        <p:bldSub>
          <a:bldDgm bld="one"/>
        </p:bldSub>
      </p:bldGraphic>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ADEBA6-E1D2-A085-26FC-A4410878C143}"/>
              </a:ext>
            </a:extLst>
          </p:cNvPr>
          <p:cNvSpPr>
            <a:spLocks noGrp="1"/>
          </p:cNvSpPr>
          <p:nvPr>
            <p:ph type="title"/>
          </p:nvPr>
        </p:nvSpPr>
        <p:spPr/>
        <p:txBody>
          <a:bodyPr>
            <a:normAutofit/>
          </a:bodyPr>
          <a:lstStyle/>
          <a:p>
            <a:r>
              <a:rPr lang="en-US" sz="5400" dirty="0"/>
              <a:t>SEE THE EXAMPLE </a:t>
            </a:r>
            <a:endParaRPr lang="en-ID" sz="5400" dirty="0"/>
          </a:p>
        </p:txBody>
      </p:sp>
      <p:sp>
        <p:nvSpPr>
          <p:cNvPr id="3" name="Text Placeholder 2">
            <a:extLst>
              <a:ext uri="{FF2B5EF4-FFF2-40B4-BE49-F238E27FC236}">
                <a16:creationId xmlns:a16="http://schemas.microsoft.com/office/drawing/2014/main" id="{5BBA240B-965D-D4A6-20E8-DFA76905153D}"/>
              </a:ext>
            </a:extLst>
          </p:cNvPr>
          <p:cNvSpPr>
            <a:spLocks noGrp="1"/>
          </p:cNvSpPr>
          <p:nvPr>
            <p:ph type="body" idx="1"/>
          </p:nvPr>
        </p:nvSpPr>
        <p:spPr/>
        <p:txBody>
          <a:bodyPr/>
          <a:lstStyle/>
          <a:p>
            <a:endParaRPr lang="en-ID"/>
          </a:p>
        </p:txBody>
      </p:sp>
    </p:spTree>
    <p:extLst>
      <p:ext uri="{BB962C8B-B14F-4D97-AF65-F5344CB8AC3E}">
        <p14:creationId xmlns:p14="http://schemas.microsoft.com/office/powerpoint/2010/main" val="2479968851"/>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29F96C07-C011-9799-D0DA-DC6576456F41}"/>
              </a:ext>
            </a:extLst>
          </p:cNvPr>
          <p:cNvSpPr txBox="1"/>
          <p:nvPr/>
        </p:nvSpPr>
        <p:spPr>
          <a:xfrm>
            <a:off x="468086" y="903905"/>
            <a:ext cx="6096000" cy="769441"/>
          </a:xfrm>
          <a:prstGeom prst="rect">
            <a:avLst/>
          </a:prstGeom>
          <a:noFill/>
        </p:spPr>
        <p:txBody>
          <a:bodyPr wrap="square">
            <a:spAutoFit/>
          </a:bodyPr>
          <a:lstStyle/>
          <a:p>
            <a:r>
              <a:rPr lang="en-ID" sz="4400" b="1" i="0" dirty="0">
                <a:solidFill>
                  <a:srgbClr val="373A3C"/>
                </a:solidFill>
                <a:effectLst/>
                <a:latin typeface="-apple-system"/>
              </a:rPr>
              <a:t>First Draft:</a:t>
            </a:r>
            <a:endParaRPr lang="en-ID" sz="4400" dirty="0"/>
          </a:p>
        </p:txBody>
      </p:sp>
      <p:sp>
        <p:nvSpPr>
          <p:cNvPr id="7" name="TextBox 6">
            <a:extLst>
              <a:ext uri="{FF2B5EF4-FFF2-40B4-BE49-F238E27FC236}">
                <a16:creationId xmlns:a16="http://schemas.microsoft.com/office/drawing/2014/main" id="{0BF5B7B6-BAF0-3477-8978-05CE93E92F1D}"/>
              </a:ext>
            </a:extLst>
          </p:cNvPr>
          <p:cNvSpPr txBox="1"/>
          <p:nvPr/>
        </p:nvSpPr>
        <p:spPr>
          <a:xfrm>
            <a:off x="1894114" y="2168443"/>
            <a:ext cx="8860972" cy="4524315"/>
          </a:xfrm>
          <a:prstGeom prst="rect">
            <a:avLst/>
          </a:prstGeom>
          <a:noFill/>
        </p:spPr>
        <p:txBody>
          <a:bodyPr wrap="square">
            <a:spAutoFit/>
          </a:bodyPr>
          <a:lstStyle/>
          <a:p>
            <a:r>
              <a:rPr lang="en-US" sz="4800" b="0" i="0" dirty="0">
                <a:solidFill>
                  <a:srgbClr val="373A3C"/>
                </a:solidFill>
                <a:effectLst/>
                <a:latin typeface="-apple-system"/>
              </a:rPr>
              <a:t>My favorite season is winter. It gets cold. It snows and you can build a snowman. I like wearing sweaters and drinking hot chocolate. Holidays are in the winter.</a:t>
            </a:r>
            <a:endParaRPr lang="en-ID" sz="4800" dirty="0"/>
          </a:p>
        </p:txBody>
      </p:sp>
    </p:spTree>
    <p:extLst>
      <p:ext uri="{BB962C8B-B14F-4D97-AF65-F5344CB8AC3E}">
        <p14:creationId xmlns:p14="http://schemas.microsoft.com/office/powerpoint/2010/main" val="3265843124"/>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fade">
                                      <p:cBhvr>
                                        <p:cTn id="7" dur="1000"/>
                                        <p:tgtEl>
                                          <p:spTgt spid="7">
                                            <p:txEl>
                                              <p:pRg st="0" end="0"/>
                                            </p:txEl>
                                          </p:spTgt>
                                        </p:tgtEl>
                                      </p:cBhvr>
                                    </p:animEffect>
                                    <p:anim calcmode="lin" valueType="num">
                                      <p:cBhvr>
                                        <p:cTn id="8" dur="1000" fill="hold"/>
                                        <p:tgtEl>
                                          <p:spTgt spid="7">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7">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Diagram 3">
            <a:extLst>
              <a:ext uri="{FF2B5EF4-FFF2-40B4-BE49-F238E27FC236}">
                <a16:creationId xmlns:a16="http://schemas.microsoft.com/office/drawing/2014/main" id="{B6D277BC-17F1-6B22-3E2A-322E77EB7B74}"/>
              </a:ext>
            </a:extLst>
          </p:cNvPr>
          <p:cNvGraphicFramePr/>
          <p:nvPr>
            <p:extLst>
              <p:ext uri="{D42A27DB-BD31-4B8C-83A1-F6EECF244321}">
                <p14:modId xmlns:p14="http://schemas.microsoft.com/office/powerpoint/2010/main" val="847988336"/>
              </p:ext>
            </p:extLst>
          </p:nvPr>
        </p:nvGraphicFramePr>
        <p:xfrm>
          <a:off x="936171" y="174171"/>
          <a:ext cx="10504715" cy="649877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271004460"/>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graphicEl>
                                              <a:dgm id="{4CC587E0-2DBD-44C4-8A61-4014BBD65642}"/>
                                            </p:graphicEl>
                                          </p:spTgt>
                                        </p:tgtEl>
                                        <p:attrNameLst>
                                          <p:attrName>style.visibility</p:attrName>
                                        </p:attrNameLst>
                                      </p:cBhvr>
                                      <p:to>
                                        <p:strVal val="visible"/>
                                      </p:to>
                                    </p:set>
                                    <p:animEffect transition="in" filter="barn(inVertical)">
                                      <p:cBhvr>
                                        <p:cTn id="7" dur="500"/>
                                        <p:tgtEl>
                                          <p:spTgt spid="4">
                                            <p:graphicEl>
                                              <a:dgm id="{4CC587E0-2DBD-44C4-8A61-4014BBD65642}"/>
                                            </p:graphic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4">
                                            <p:graphicEl>
                                              <a:dgm id="{6A3A3D24-BED5-49D6-B875-E9F6677BE623}"/>
                                            </p:graphicEl>
                                          </p:spTgt>
                                        </p:tgtEl>
                                        <p:attrNameLst>
                                          <p:attrName>style.visibility</p:attrName>
                                        </p:attrNameLst>
                                      </p:cBhvr>
                                      <p:to>
                                        <p:strVal val="visible"/>
                                      </p:to>
                                    </p:set>
                                    <p:animEffect transition="in" filter="barn(inVertical)">
                                      <p:cBhvr>
                                        <p:cTn id="12" dur="500"/>
                                        <p:tgtEl>
                                          <p:spTgt spid="4">
                                            <p:graphicEl>
                                              <a:dgm id="{6A3A3D24-BED5-49D6-B875-E9F6677BE623}"/>
                                            </p:graphic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4">
                                            <p:graphicEl>
                                              <a:dgm id="{F05F3F85-80CE-463A-A9A2-5927AFD04A92}"/>
                                            </p:graphicEl>
                                          </p:spTgt>
                                        </p:tgtEl>
                                        <p:attrNameLst>
                                          <p:attrName>style.visibility</p:attrName>
                                        </p:attrNameLst>
                                      </p:cBhvr>
                                      <p:to>
                                        <p:strVal val="visible"/>
                                      </p:to>
                                    </p:set>
                                    <p:animEffect transition="in" filter="barn(inVertical)">
                                      <p:cBhvr>
                                        <p:cTn id="17" dur="500"/>
                                        <p:tgtEl>
                                          <p:spTgt spid="4">
                                            <p:graphicEl>
                                              <a:dgm id="{F05F3F85-80CE-463A-A9A2-5927AFD04A92}"/>
                                            </p:graphic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4" grpId="0">
        <p:bldSub>
          <a:bldDgm bld="lvlOne"/>
        </p:bldSub>
      </p:bldGraphic>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F507D9C-43F2-760C-6BFF-F43FC9A653E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11614AA-01F0-2F62-B051-421BCBFCF8D9}"/>
              </a:ext>
            </a:extLst>
          </p:cNvPr>
          <p:cNvSpPr>
            <a:spLocks noGrp="1"/>
          </p:cNvSpPr>
          <p:nvPr>
            <p:ph type="title"/>
          </p:nvPr>
        </p:nvSpPr>
        <p:spPr/>
        <p:txBody>
          <a:bodyPr>
            <a:normAutofit/>
          </a:bodyPr>
          <a:lstStyle/>
          <a:p>
            <a:r>
              <a:rPr lang="en-US" sz="5400" dirty="0"/>
              <a:t>SEE THE REVISION</a:t>
            </a:r>
            <a:endParaRPr lang="en-ID" sz="5400" dirty="0"/>
          </a:p>
        </p:txBody>
      </p:sp>
      <p:sp>
        <p:nvSpPr>
          <p:cNvPr id="3" name="Text Placeholder 2">
            <a:extLst>
              <a:ext uri="{FF2B5EF4-FFF2-40B4-BE49-F238E27FC236}">
                <a16:creationId xmlns:a16="http://schemas.microsoft.com/office/drawing/2014/main" id="{4FAC59F1-01AD-9CD8-43AE-79437BED2CFB}"/>
              </a:ext>
            </a:extLst>
          </p:cNvPr>
          <p:cNvSpPr>
            <a:spLocks noGrp="1"/>
          </p:cNvSpPr>
          <p:nvPr>
            <p:ph type="body" idx="1"/>
          </p:nvPr>
        </p:nvSpPr>
        <p:spPr/>
        <p:txBody>
          <a:bodyPr/>
          <a:lstStyle/>
          <a:p>
            <a:endParaRPr lang="en-ID"/>
          </a:p>
        </p:txBody>
      </p:sp>
    </p:spTree>
    <p:extLst>
      <p:ext uri="{BB962C8B-B14F-4D97-AF65-F5344CB8AC3E}">
        <p14:creationId xmlns:p14="http://schemas.microsoft.com/office/powerpoint/2010/main" val="2890241816"/>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C202A1A-C97D-0CDB-2EFA-B79D96B6FC84}"/>
            </a:ext>
          </a:extLst>
        </p:cNvPr>
        <p:cNvGrpSpPr/>
        <p:nvPr/>
      </p:nvGrpSpPr>
      <p:grpSpPr>
        <a:xfrm>
          <a:off x="0" y="0"/>
          <a:ext cx="0" cy="0"/>
          <a:chOff x="0" y="0"/>
          <a:chExt cx="0" cy="0"/>
        </a:xfrm>
      </p:grpSpPr>
      <p:sp>
        <p:nvSpPr>
          <p:cNvPr id="5" name="TextBox 4">
            <a:extLst>
              <a:ext uri="{FF2B5EF4-FFF2-40B4-BE49-F238E27FC236}">
                <a16:creationId xmlns:a16="http://schemas.microsoft.com/office/drawing/2014/main" id="{E6CA0562-C4DE-B6AB-5BC2-1E45ECC5F83C}"/>
              </a:ext>
            </a:extLst>
          </p:cNvPr>
          <p:cNvSpPr txBox="1"/>
          <p:nvPr/>
        </p:nvSpPr>
        <p:spPr>
          <a:xfrm>
            <a:off x="468086" y="903905"/>
            <a:ext cx="6096000" cy="769441"/>
          </a:xfrm>
          <a:prstGeom prst="rect">
            <a:avLst/>
          </a:prstGeom>
          <a:noFill/>
        </p:spPr>
        <p:txBody>
          <a:bodyPr wrap="square">
            <a:spAutoFit/>
          </a:bodyPr>
          <a:lstStyle/>
          <a:p>
            <a:r>
              <a:rPr lang="en-ID" sz="4400" b="1" i="0" dirty="0">
                <a:solidFill>
                  <a:srgbClr val="373A3C"/>
                </a:solidFill>
                <a:effectLst/>
                <a:latin typeface="-apple-system"/>
              </a:rPr>
              <a:t>Final Paragraph</a:t>
            </a:r>
            <a:endParaRPr lang="en-ID" sz="4400" dirty="0"/>
          </a:p>
        </p:txBody>
      </p:sp>
      <p:sp>
        <p:nvSpPr>
          <p:cNvPr id="7" name="TextBox 6">
            <a:extLst>
              <a:ext uri="{FF2B5EF4-FFF2-40B4-BE49-F238E27FC236}">
                <a16:creationId xmlns:a16="http://schemas.microsoft.com/office/drawing/2014/main" id="{2E9CF0E6-C39D-BD55-5566-53AC2B7D5FC8}"/>
              </a:ext>
            </a:extLst>
          </p:cNvPr>
          <p:cNvSpPr txBox="1"/>
          <p:nvPr/>
        </p:nvSpPr>
        <p:spPr>
          <a:xfrm>
            <a:off x="1894114" y="2168443"/>
            <a:ext cx="8860972" cy="4524315"/>
          </a:xfrm>
          <a:prstGeom prst="rect">
            <a:avLst/>
          </a:prstGeom>
          <a:noFill/>
        </p:spPr>
        <p:txBody>
          <a:bodyPr wrap="square">
            <a:spAutoFit/>
          </a:bodyPr>
          <a:lstStyle/>
          <a:p>
            <a:r>
              <a:rPr lang="en-US" sz="3600" dirty="0"/>
              <a:t>My favorite season is winter for many reasons. First, I love when it snows because my friends and I can build snowmen and have snowball fights. Winter is also a cozy season. There is nothing better than wearing a warm sweater and drinking a cup of hot chocolate on a cold day. Finally, I enjoy the winter holidays because I get to spend extra time with my family.</a:t>
            </a:r>
            <a:endParaRPr lang="en-ID" sz="8000" dirty="0"/>
          </a:p>
        </p:txBody>
      </p:sp>
    </p:spTree>
    <p:extLst>
      <p:ext uri="{BB962C8B-B14F-4D97-AF65-F5344CB8AC3E}">
        <p14:creationId xmlns:p14="http://schemas.microsoft.com/office/powerpoint/2010/main" val="2352336959"/>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fade">
                                      <p:cBhvr>
                                        <p:cTn id="7" dur="1000"/>
                                        <p:tgtEl>
                                          <p:spTgt spid="7">
                                            <p:txEl>
                                              <p:pRg st="0" end="0"/>
                                            </p:txEl>
                                          </p:spTgt>
                                        </p:tgtEl>
                                      </p:cBhvr>
                                    </p:animEffect>
                                    <p:anim calcmode="lin" valueType="num">
                                      <p:cBhvr>
                                        <p:cTn id="8" dur="1000" fill="hold"/>
                                        <p:tgtEl>
                                          <p:spTgt spid="7">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7">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8359B98-A30B-8195-445D-FAAE4A30CDC5}"/>
            </a:ext>
          </a:extLst>
        </p:cNvPr>
        <p:cNvGrpSpPr/>
        <p:nvPr/>
      </p:nvGrpSpPr>
      <p:grpSpPr>
        <a:xfrm>
          <a:off x="0" y="0"/>
          <a:ext cx="0" cy="0"/>
          <a:chOff x="0" y="0"/>
          <a:chExt cx="0" cy="0"/>
        </a:xfrm>
      </p:grpSpPr>
      <p:sp>
        <p:nvSpPr>
          <p:cNvPr id="2" name="Speech Bubble: Oval 1">
            <a:extLst>
              <a:ext uri="{FF2B5EF4-FFF2-40B4-BE49-F238E27FC236}">
                <a16:creationId xmlns:a16="http://schemas.microsoft.com/office/drawing/2014/main" id="{37DD877F-86E6-AEA1-B84D-D0237A0BE091}"/>
              </a:ext>
            </a:extLst>
          </p:cNvPr>
          <p:cNvSpPr/>
          <p:nvPr/>
        </p:nvSpPr>
        <p:spPr>
          <a:xfrm>
            <a:off x="881743" y="609600"/>
            <a:ext cx="9579428" cy="5366657"/>
          </a:xfrm>
          <a:prstGeom prst="wedgeEllipseCallou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n-US" sz="6600" dirty="0"/>
              <a:t>What is the purpose ?</a:t>
            </a:r>
            <a:endParaRPr lang="en-ID" sz="6600" dirty="0"/>
          </a:p>
        </p:txBody>
      </p:sp>
    </p:spTree>
    <p:extLst>
      <p:ext uri="{BB962C8B-B14F-4D97-AF65-F5344CB8AC3E}">
        <p14:creationId xmlns:p14="http://schemas.microsoft.com/office/powerpoint/2010/main" val="1584236035"/>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714949D-5E48-BF9F-F79D-62BE0018305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1396B6B-97C3-C105-B7B6-75A4EB70969C}"/>
              </a:ext>
            </a:extLst>
          </p:cNvPr>
          <p:cNvSpPr>
            <a:spLocks noGrp="1"/>
          </p:cNvSpPr>
          <p:nvPr>
            <p:ph type="title"/>
          </p:nvPr>
        </p:nvSpPr>
        <p:spPr/>
        <p:txBody>
          <a:bodyPr>
            <a:normAutofit fontScale="90000"/>
          </a:bodyPr>
          <a:lstStyle/>
          <a:p>
            <a:r>
              <a:rPr lang="en-US" sz="5400" dirty="0"/>
              <a:t>THINK OF IT AS CLEARING YOUR ROOM </a:t>
            </a:r>
            <a:endParaRPr lang="en-ID" sz="5400" dirty="0"/>
          </a:p>
        </p:txBody>
      </p:sp>
      <p:sp>
        <p:nvSpPr>
          <p:cNvPr id="3" name="Text Placeholder 2">
            <a:extLst>
              <a:ext uri="{FF2B5EF4-FFF2-40B4-BE49-F238E27FC236}">
                <a16:creationId xmlns:a16="http://schemas.microsoft.com/office/drawing/2014/main" id="{81FC5B29-5D5B-D8B6-3267-3A175B7ABFAB}"/>
              </a:ext>
            </a:extLst>
          </p:cNvPr>
          <p:cNvSpPr>
            <a:spLocks noGrp="1"/>
          </p:cNvSpPr>
          <p:nvPr>
            <p:ph type="body" idx="1"/>
          </p:nvPr>
        </p:nvSpPr>
        <p:spPr/>
        <p:txBody>
          <a:bodyPr/>
          <a:lstStyle/>
          <a:p>
            <a:endParaRPr lang="en-ID"/>
          </a:p>
        </p:txBody>
      </p:sp>
    </p:spTree>
    <p:extLst>
      <p:ext uri="{BB962C8B-B14F-4D97-AF65-F5344CB8AC3E}">
        <p14:creationId xmlns:p14="http://schemas.microsoft.com/office/powerpoint/2010/main" val="3416100663"/>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Diagram 1">
            <a:extLst>
              <a:ext uri="{FF2B5EF4-FFF2-40B4-BE49-F238E27FC236}">
                <a16:creationId xmlns:a16="http://schemas.microsoft.com/office/drawing/2014/main" id="{7E107412-079A-C449-6490-4B42B36EF898}"/>
              </a:ext>
            </a:extLst>
          </p:cNvPr>
          <p:cNvGraphicFramePr/>
          <p:nvPr>
            <p:extLst>
              <p:ext uri="{D42A27DB-BD31-4B8C-83A1-F6EECF244321}">
                <p14:modId xmlns:p14="http://schemas.microsoft.com/office/powerpoint/2010/main" val="1792585818"/>
              </p:ext>
            </p:extLst>
          </p:nvPr>
        </p:nvGraphicFramePr>
        <p:xfrm>
          <a:off x="2032000" y="719666"/>
          <a:ext cx="8128000" cy="541866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354788799"/>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graphicEl>
                                              <a:dgm id="{1E65560B-189C-43AC-9BDE-515431A1ECF8}"/>
                                            </p:graphicEl>
                                          </p:spTgt>
                                        </p:tgtEl>
                                        <p:attrNameLst>
                                          <p:attrName>style.visibility</p:attrName>
                                        </p:attrNameLst>
                                      </p:cBhvr>
                                      <p:to>
                                        <p:strVal val="visible"/>
                                      </p:to>
                                    </p:set>
                                    <p:anim calcmode="lin" valueType="num">
                                      <p:cBhvr additive="base">
                                        <p:cTn id="7" dur="500" fill="hold"/>
                                        <p:tgtEl>
                                          <p:spTgt spid="2">
                                            <p:graphicEl>
                                              <a:dgm id="{1E65560B-189C-43AC-9BDE-515431A1ECF8}"/>
                                            </p:graphic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graphicEl>
                                              <a:dgm id="{1E65560B-189C-43AC-9BDE-515431A1ECF8}"/>
                                            </p:graphic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graphicEl>
                                              <a:dgm id="{953CA715-747C-41DB-B3B3-AC6773E27421}"/>
                                            </p:graphicEl>
                                          </p:spTgt>
                                        </p:tgtEl>
                                        <p:attrNameLst>
                                          <p:attrName>style.visibility</p:attrName>
                                        </p:attrNameLst>
                                      </p:cBhvr>
                                      <p:to>
                                        <p:strVal val="visible"/>
                                      </p:to>
                                    </p:set>
                                    <p:anim calcmode="lin" valueType="num">
                                      <p:cBhvr additive="base">
                                        <p:cTn id="13" dur="500" fill="hold"/>
                                        <p:tgtEl>
                                          <p:spTgt spid="2">
                                            <p:graphicEl>
                                              <a:dgm id="{953CA715-747C-41DB-B3B3-AC6773E27421}"/>
                                            </p:graphic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graphicEl>
                                              <a:dgm id="{953CA715-747C-41DB-B3B3-AC6773E27421}"/>
                                            </p:graphicEl>
                                          </p:spTgt>
                                        </p:tgtEl>
                                        <p:attrNameLst>
                                          <p:attrName>ppt_y</p:attrName>
                                        </p:attrNameLst>
                                      </p:cBhvr>
                                      <p:tavLst>
                                        <p:tav tm="0">
                                          <p:val>
                                            <p:strVal val="1+#ppt_h/2"/>
                                          </p:val>
                                        </p:tav>
                                        <p:tav tm="100000">
                                          <p:val>
                                            <p:strVal val="#ppt_y"/>
                                          </p:val>
                                        </p:tav>
                                      </p:tavLst>
                                    </p:anim>
                                  </p:childTnLst>
                                </p:cTn>
                              </p:par>
                              <p:par>
                                <p:cTn id="15" presetID="2" presetClass="entr" presetSubtype="4" fill="hold" grpId="0" nodeType="withEffect">
                                  <p:stCondLst>
                                    <p:cond delay="0"/>
                                  </p:stCondLst>
                                  <p:childTnLst>
                                    <p:set>
                                      <p:cBhvr>
                                        <p:cTn id="16" dur="1" fill="hold">
                                          <p:stCondLst>
                                            <p:cond delay="0"/>
                                          </p:stCondLst>
                                        </p:cTn>
                                        <p:tgtEl>
                                          <p:spTgt spid="2">
                                            <p:graphicEl>
                                              <a:dgm id="{312060C3-5F8B-4C04-B60F-FC38FEADEB8C}"/>
                                            </p:graphicEl>
                                          </p:spTgt>
                                        </p:tgtEl>
                                        <p:attrNameLst>
                                          <p:attrName>style.visibility</p:attrName>
                                        </p:attrNameLst>
                                      </p:cBhvr>
                                      <p:to>
                                        <p:strVal val="visible"/>
                                      </p:to>
                                    </p:set>
                                    <p:anim calcmode="lin" valueType="num">
                                      <p:cBhvr additive="base">
                                        <p:cTn id="17" dur="500" fill="hold"/>
                                        <p:tgtEl>
                                          <p:spTgt spid="2">
                                            <p:graphicEl>
                                              <a:dgm id="{312060C3-5F8B-4C04-B60F-FC38FEADEB8C}"/>
                                            </p:graphicEl>
                                          </p:spTgt>
                                        </p:tgtEl>
                                        <p:attrNameLst>
                                          <p:attrName>ppt_x</p:attrName>
                                        </p:attrNameLst>
                                      </p:cBhvr>
                                      <p:tavLst>
                                        <p:tav tm="0">
                                          <p:val>
                                            <p:strVal val="#ppt_x"/>
                                          </p:val>
                                        </p:tav>
                                        <p:tav tm="100000">
                                          <p:val>
                                            <p:strVal val="#ppt_x"/>
                                          </p:val>
                                        </p:tav>
                                      </p:tavLst>
                                    </p:anim>
                                    <p:anim calcmode="lin" valueType="num">
                                      <p:cBhvr additive="base">
                                        <p:cTn id="18" dur="500" fill="hold"/>
                                        <p:tgtEl>
                                          <p:spTgt spid="2">
                                            <p:graphicEl>
                                              <a:dgm id="{312060C3-5F8B-4C04-B60F-FC38FEADEB8C}"/>
                                            </p:graphic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2" grpId="0">
        <p:bldSub>
          <a:bldDgm bld="one"/>
        </p:bldSub>
      </p:bldGraphic>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D98E9A-EE8A-ACCB-ED3D-1D759EA6AE86}"/>
              </a:ext>
            </a:extLst>
          </p:cNvPr>
          <p:cNvSpPr>
            <a:spLocks noGrp="1"/>
          </p:cNvSpPr>
          <p:nvPr>
            <p:ph type="title"/>
          </p:nvPr>
        </p:nvSpPr>
        <p:spPr/>
        <p:txBody>
          <a:bodyPr/>
          <a:lstStyle/>
          <a:p>
            <a:r>
              <a:rPr lang="en-US" dirty="0"/>
              <a:t>When you </a:t>
            </a:r>
            <a:r>
              <a:rPr lang="en-US" b="1" dirty="0"/>
              <a:t>revise</a:t>
            </a:r>
            <a:r>
              <a:rPr lang="en-US" dirty="0"/>
              <a:t>, you take a second look at your main ideas.</a:t>
            </a:r>
            <a:endParaRPr lang="en-ID" dirty="0"/>
          </a:p>
        </p:txBody>
      </p:sp>
      <p:sp>
        <p:nvSpPr>
          <p:cNvPr id="3" name="Content Placeholder 2">
            <a:extLst>
              <a:ext uri="{FF2B5EF4-FFF2-40B4-BE49-F238E27FC236}">
                <a16:creationId xmlns:a16="http://schemas.microsoft.com/office/drawing/2014/main" id="{5ED4BA75-0DD2-2552-0350-DC4D241E1B68}"/>
              </a:ext>
            </a:extLst>
          </p:cNvPr>
          <p:cNvSpPr>
            <a:spLocks noGrp="1"/>
          </p:cNvSpPr>
          <p:nvPr>
            <p:ph idx="1"/>
          </p:nvPr>
        </p:nvSpPr>
        <p:spPr/>
        <p:txBody>
          <a:bodyPr>
            <a:normAutofit fontScale="92500" lnSpcReduction="10000"/>
          </a:bodyPr>
          <a:lstStyle/>
          <a:p>
            <a:r>
              <a:rPr lang="en-US" sz="2800" b="1" dirty="0"/>
              <a:t>Adding:</a:t>
            </a:r>
            <a:r>
              <a:rPr lang="en-US" sz="2800" dirty="0"/>
              <a:t> Is there a spot where another example would help the reader understand?</a:t>
            </a:r>
          </a:p>
          <a:p>
            <a:r>
              <a:rPr lang="en-US" sz="2800" b="1" dirty="0"/>
              <a:t>Cutting:</a:t>
            </a:r>
            <a:r>
              <a:rPr lang="en-US" sz="2800" dirty="0"/>
              <a:t> Have I repeated an idea? Is there information that doesn't belong?</a:t>
            </a:r>
          </a:p>
          <a:p>
            <a:r>
              <a:rPr lang="en-US" sz="2800" b="1" dirty="0"/>
              <a:t>Moving:</a:t>
            </a:r>
            <a:r>
              <a:rPr lang="en-US" sz="2800" dirty="0"/>
              <a:t> Would my sentences make more sense in a different order?</a:t>
            </a:r>
          </a:p>
          <a:p>
            <a:r>
              <a:rPr lang="en-US" sz="2800" b="1" dirty="0"/>
              <a:t>Changing:</a:t>
            </a:r>
            <a:r>
              <a:rPr lang="en-US" sz="2800" dirty="0"/>
              <a:t> Can I explain this idea in a better way?</a:t>
            </a:r>
          </a:p>
          <a:p>
            <a:endParaRPr lang="en-ID" sz="2800" dirty="0"/>
          </a:p>
        </p:txBody>
      </p:sp>
    </p:spTree>
    <p:extLst>
      <p:ext uri="{BB962C8B-B14F-4D97-AF65-F5344CB8AC3E}">
        <p14:creationId xmlns:p14="http://schemas.microsoft.com/office/powerpoint/2010/main" val="2468706140"/>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14F9D8-8705-E7CB-67EE-187799FC439B}"/>
              </a:ext>
            </a:extLst>
          </p:cNvPr>
          <p:cNvSpPr>
            <a:spLocks noGrp="1"/>
          </p:cNvSpPr>
          <p:nvPr>
            <p:ph type="title"/>
          </p:nvPr>
        </p:nvSpPr>
        <p:spPr/>
        <p:txBody>
          <a:bodyPr/>
          <a:lstStyle/>
          <a:p>
            <a:r>
              <a:rPr lang="en-US" dirty="0"/>
              <a:t>TRY TO REVISE THIS PARAGRAPH </a:t>
            </a:r>
            <a:endParaRPr lang="en-ID" dirty="0"/>
          </a:p>
        </p:txBody>
      </p:sp>
      <p:sp>
        <p:nvSpPr>
          <p:cNvPr id="3" name="Content Placeholder 2">
            <a:extLst>
              <a:ext uri="{FF2B5EF4-FFF2-40B4-BE49-F238E27FC236}">
                <a16:creationId xmlns:a16="http://schemas.microsoft.com/office/drawing/2014/main" id="{69CBBD97-6ED8-82F0-F465-9757669DFDBC}"/>
              </a:ext>
            </a:extLst>
          </p:cNvPr>
          <p:cNvSpPr>
            <a:spLocks noGrp="1"/>
          </p:cNvSpPr>
          <p:nvPr>
            <p:ph idx="1"/>
          </p:nvPr>
        </p:nvSpPr>
        <p:spPr>
          <a:xfrm>
            <a:off x="2231136" y="2291534"/>
            <a:ext cx="7729728" cy="4349898"/>
          </a:xfrm>
        </p:spPr>
        <p:txBody>
          <a:bodyPr>
            <a:noAutofit/>
          </a:bodyPr>
          <a:lstStyle/>
          <a:p>
            <a:pPr marL="0" indent="0">
              <a:buNone/>
            </a:pPr>
            <a:r>
              <a:rPr lang="en-US" sz="3200" dirty="0"/>
              <a:t>My city has many interesting buildings downtown. The weather has been very hot and humid this summer. Many people use public transportation, like buses, to get to work every day. I think basketball is a very exciting sport to watch and play. New restaurants are opening all the time, offering food from different countries.</a:t>
            </a:r>
            <a:endParaRPr lang="en-ID" sz="3200" dirty="0"/>
          </a:p>
        </p:txBody>
      </p:sp>
    </p:spTree>
    <p:extLst>
      <p:ext uri="{BB962C8B-B14F-4D97-AF65-F5344CB8AC3E}">
        <p14:creationId xmlns:p14="http://schemas.microsoft.com/office/powerpoint/2010/main" val="2055801412"/>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4F061BD5-BD8A-92B9-AE83-800C4442B86A}"/>
              </a:ext>
            </a:extLst>
          </p:cNvPr>
          <p:cNvSpPr txBox="1"/>
          <p:nvPr/>
        </p:nvSpPr>
        <p:spPr>
          <a:xfrm>
            <a:off x="786864" y="1096561"/>
            <a:ext cx="7105851" cy="830997"/>
          </a:xfrm>
          <a:prstGeom prst="rect">
            <a:avLst/>
          </a:prstGeom>
          <a:noFill/>
        </p:spPr>
        <p:txBody>
          <a:bodyPr wrap="square">
            <a:spAutoFit/>
          </a:bodyPr>
          <a:lstStyle/>
          <a:p>
            <a:r>
              <a:rPr lang="en-US" sz="2400" b="1" dirty="0"/>
              <a:t>Read the paragraph carefully</a:t>
            </a:r>
            <a:r>
              <a:rPr lang="en-US" sz="2400" dirty="0"/>
              <a:t> and notice how it jumps from one topic to another.</a:t>
            </a:r>
            <a:endParaRPr lang="en-ID" sz="2400" dirty="0"/>
          </a:p>
        </p:txBody>
      </p:sp>
      <p:sp>
        <p:nvSpPr>
          <p:cNvPr id="8" name="TextBox 7">
            <a:extLst>
              <a:ext uri="{FF2B5EF4-FFF2-40B4-BE49-F238E27FC236}">
                <a16:creationId xmlns:a16="http://schemas.microsoft.com/office/drawing/2014/main" id="{E464525C-AE7A-A0A5-763B-49E96CD1F7B7}"/>
              </a:ext>
            </a:extLst>
          </p:cNvPr>
          <p:cNvSpPr txBox="1"/>
          <p:nvPr/>
        </p:nvSpPr>
        <p:spPr>
          <a:xfrm>
            <a:off x="5642809" y="1948198"/>
            <a:ext cx="6097604" cy="1200329"/>
          </a:xfrm>
          <a:prstGeom prst="rect">
            <a:avLst/>
          </a:prstGeom>
          <a:noFill/>
        </p:spPr>
        <p:txBody>
          <a:bodyPr wrap="square">
            <a:spAutoFit/>
          </a:bodyPr>
          <a:lstStyle/>
          <a:p>
            <a:r>
              <a:rPr lang="en-US" sz="2400" b="1" dirty="0"/>
              <a:t>Choose ONE single idea</a:t>
            </a:r>
            <a:r>
              <a:rPr lang="en-US" sz="2400" dirty="0"/>
              <a:t> to be the main point of your new paragraph. You could focus on:</a:t>
            </a:r>
            <a:endParaRPr lang="en-ID" sz="2400" dirty="0"/>
          </a:p>
        </p:txBody>
      </p:sp>
      <p:sp>
        <p:nvSpPr>
          <p:cNvPr id="10" name="TextBox 9">
            <a:extLst>
              <a:ext uri="{FF2B5EF4-FFF2-40B4-BE49-F238E27FC236}">
                <a16:creationId xmlns:a16="http://schemas.microsoft.com/office/drawing/2014/main" id="{7CEC3865-4A1C-D94C-AB1B-717BB4C6B521}"/>
              </a:ext>
            </a:extLst>
          </p:cNvPr>
          <p:cNvSpPr txBox="1"/>
          <p:nvPr/>
        </p:nvSpPr>
        <p:spPr>
          <a:xfrm>
            <a:off x="786865" y="2963861"/>
            <a:ext cx="6097604" cy="461665"/>
          </a:xfrm>
          <a:prstGeom prst="rect">
            <a:avLst/>
          </a:prstGeom>
          <a:noFill/>
        </p:spPr>
        <p:txBody>
          <a:bodyPr wrap="square">
            <a:spAutoFit/>
          </a:bodyPr>
          <a:lstStyle/>
          <a:p>
            <a:r>
              <a:rPr lang="en-US" sz="2400" dirty="0"/>
              <a:t>The interesting buildings in the city.</a:t>
            </a:r>
            <a:endParaRPr lang="en-ID" sz="2400" dirty="0"/>
          </a:p>
        </p:txBody>
      </p:sp>
      <p:sp>
        <p:nvSpPr>
          <p:cNvPr id="12" name="TextBox 11">
            <a:extLst>
              <a:ext uri="{FF2B5EF4-FFF2-40B4-BE49-F238E27FC236}">
                <a16:creationId xmlns:a16="http://schemas.microsoft.com/office/drawing/2014/main" id="{B65CEFE2-7BB7-0223-1B72-2723850CB3C9}"/>
              </a:ext>
            </a:extLst>
          </p:cNvPr>
          <p:cNvSpPr txBox="1"/>
          <p:nvPr/>
        </p:nvSpPr>
        <p:spPr>
          <a:xfrm>
            <a:off x="786865" y="3489604"/>
            <a:ext cx="6097604" cy="461665"/>
          </a:xfrm>
          <a:prstGeom prst="rect">
            <a:avLst/>
          </a:prstGeom>
          <a:noFill/>
        </p:spPr>
        <p:txBody>
          <a:bodyPr wrap="square">
            <a:spAutoFit/>
          </a:bodyPr>
          <a:lstStyle/>
          <a:p>
            <a:r>
              <a:rPr lang="en-US" sz="2400" dirty="0"/>
              <a:t>Life in the city during the summer.</a:t>
            </a:r>
            <a:endParaRPr lang="en-ID" sz="2400" dirty="0"/>
          </a:p>
        </p:txBody>
      </p:sp>
      <p:sp>
        <p:nvSpPr>
          <p:cNvPr id="14" name="TextBox 13">
            <a:extLst>
              <a:ext uri="{FF2B5EF4-FFF2-40B4-BE49-F238E27FC236}">
                <a16:creationId xmlns:a16="http://schemas.microsoft.com/office/drawing/2014/main" id="{15607EAC-C520-0797-A487-F42D4B58E8BF}"/>
              </a:ext>
            </a:extLst>
          </p:cNvPr>
          <p:cNvSpPr txBox="1"/>
          <p:nvPr/>
        </p:nvSpPr>
        <p:spPr>
          <a:xfrm>
            <a:off x="786865" y="4015347"/>
            <a:ext cx="6097604" cy="461665"/>
          </a:xfrm>
          <a:prstGeom prst="rect">
            <a:avLst/>
          </a:prstGeom>
          <a:noFill/>
        </p:spPr>
        <p:txBody>
          <a:bodyPr wrap="square">
            <a:spAutoFit/>
          </a:bodyPr>
          <a:lstStyle/>
          <a:p>
            <a:r>
              <a:rPr lang="en-ID" sz="2400" dirty="0"/>
              <a:t>Transportation in the city.</a:t>
            </a:r>
          </a:p>
        </p:txBody>
      </p:sp>
      <p:sp>
        <p:nvSpPr>
          <p:cNvPr id="16" name="TextBox 15">
            <a:extLst>
              <a:ext uri="{FF2B5EF4-FFF2-40B4-BE49-F238E27FC236}">
                <a16:creationId xmlns:a16="http://schemas.microsoft.com/office/drawing/2014/main" id="{ED9C14B7-553F-DD79-FB7E-E024B75B59FB}"/>
              </a:ext>
            </a:extLst>
          </p:cNvPr>
          <p:cNvSpPr txBox="1"/>
          <p:nvPr/>
        </p:nvSpPr>
        <p:spPr>
          <a:xfrm>
            <a:off x="786865" y="4541090"/>
            <a:ext cx="6097604" cy="461665"/>
          </a:xfrm>
          <a:prstGeom prst="rect">
            <a:avLst/>
          </a:prstGeom>
          <a:noFill/>
        </p:spPr>
        <p:txBody>
          <a:bodyPr wrap="square">
            <a:spAutoFit/>
          </a:bodyPr>
          <a:lstStyle/>
          <a:p>
            <a:r>
              <a:rPr lang="en-ID" sz="2400" dirty="0"/>
              <a:t>The city's food scene.</a:t>
            </a:r>
          </a:p>
        </p:txBody>
      </p:sp>
      <p:sp>
        <p:nvSpPr>
          <p:cNvPr id="19" name="TextBox 18">
            <a:extLst>
              <a:ext uri="{FF2B5EF4-FFF2-40B4-BE49-F238E27FC236}">
                <a16:creationId xmlns:a16="http://schemas.microsoft.com/office/drawing/2014/main" id="{4695150F-E520-2404-37AE-4BA673664A66}"/>
              </a:ext>
            </a:extLst>
          </p:cNvPr>
          <p:cNvSpPr txBox="1"/>
          <p:nvPr/>
        </p:nvSpPr>
        <p:spPr>
          <a:xfrm>
            <a:off x="4020953" y="5514557"/>
            <a:ext cx="7538987" cy="1200329"/>
          </a:xfrm>
          <a:prstGeom prst="rect">
            <a:avLst/>
          </a:prstGeom>
          <a:noFill/>
        </p:spPr>
        <p:txBody>
          <a:bodyPr wrap="square">
            <a:spAutoFit/>
          </a:bodyPr>
          <a:lstStyle/>
          <a:p>
            <a:r>
              <a:rPr lang="en-US" sz="2400" b="1" dirty="0"/>
              <a:t>Rewrite the paragraph</a:t>
            </a:r>
            <a:r>
              <a:rPr lang="en-US" sz="2400" dirty="0"/>
              <a:t> with a clear topic sentence that states your chosen main idea. Submit your assignment via SPADA </a:t>
            </a:r>
            <a:endParaRPr lang="en-ID" sz="2400" dirty="0"/>
          </a:p>
        </p:txBody>
      </p:sp>
    </p:spTree>
    <p:extLst>
      <p:ext uri="{BB962C8B-B14F-4D97-AF65-F5344CB8AC3E}">
        <p14:creationId xmlns:p14="http://schemas.microsoft.com/office/powerpoint/2010/main" val="2040978022"/>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 calcmode="lin" valueType="num">
                                      <p:cBhvr additive="base">
                                        <p:cTn id="7"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6">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6" presetClass="entr" presetSubtype="21" fill="hold" nodeType="clickEffect">
                                  <p:stCondLst>
                                    <p:cond delay="0"/>
                                  </p:stCondLst>
                                  <p:childTnLst>
                                    <p:set>
                                      <p:cBhvr>
                                        <p:cTn id="12" dur="1" fill="hold">
                                          <p:stCondLst>
                                            <p:cond delay="0"/>
                                          </p:stCondLst>
                                        </p:cTn>
                                        <p:tgtEl>
                                          <p:spTgt spid="8">
                                            <p:txEl>
                                              <p:pRg st="0" end="0"/>
                                            </p:txEl>
                                          </p:spTgt>
                                        </p:tgtEl>
                                        <p:attrNameLst>
                                          <p:attrName>style.visibility</p:attrName>
                                        </p:attrNameLst>
                                      </p:cBhvr>
                                      <p:to>
                                        <p:strVal val="visible"/>
                                      </p:to>
                                    </p:set>
                                    <p:animEffect transition="in" filter="barn(inVertical)">
                                      <p:cBhvr>
                                        <p:cTn id="13" dur="500"/>
                                        <p:tgtEl>
                                          <p:spTgt spid="8">
                                            <p:txEl>
                                              <p:pRg st="0" end="0"/>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42" presetClass="entr" presetSubtype="0" fill="hold" nodeType="clickEffect">
                                  <p:stCondLst>
                                    <p:cond delay="0"/>
                                  </p:stCondLst>
                                  <p:childTnLst>
                                    <p:set>
                                      <p:cBhvr>
                                        <p:cTn id="17" dur="1" fill="hold">
                                          <p:stCondLst>
                                            <p:cond delay="0"/>
                                          </p:stCondLst>
                                        </p:cTn>
                                        <p:tgtEl>
                                          <p:spTgt spid="10">
                                            <p:txEl>
                                              <p:pRg st="0" end="0"/>
                                            </p:txEl>
                                          </p:spTgt>
                                        </p:tgtEl>
                                        <p:attrNameLst>
                                          <p:attrName>style.visibility</p:attrName>
                                        </p:attrNameLst>
                                      </p:cBhvr>
                                      <p:to>
                                        <p:strVal val="visible"/>
                                      </p:to>
                                    </p:set>
                                    <p:animEffect transition="in" filter="fade">
                                      <p:cBhvr>
                                        <p:cTn id="18" dur="1000"/>
                                        <p:tgtEl>
                                          <p:spTgt spid="10">
                                            <p:txEl>
                                              <p:pRg st="0" end="0"/>
                                            </p:txEl>
                                          </p:spTgt>
                                        </p:tgtEl>
                                      </p:cBhvr>
                                    </p:animEffect>
                                    <p:anim calcmode="lin" valueType="num">
                                      <p:cBhvr>
                                        <p:cTn id="19" dur="1000" fill="hold"/>
                                        <p:tgtEl>
                                          <p:spTgt spid="10">
                                            <p:txEl>
                                              <p:pRg st="0" end="0"/>
                                            </p:txEl>
                                          </p:spTgt>
                                        </p:tgtEl>
                                        <p:attrNameLst>
                                          <p:attrName>ppt_x</p:attrName>
                                        </p:attrNameLst>
                                      </p:cBhvr>
                                      <p:tavLst>
                                        <p:tav tm="0">
                                          <p:val>
                                            <p:strVal val="#ppt_x"/>
                                          </p:val>
                                        </p:tav>
                                        <p:tav tm="100000">
                                          <p:val>
                                            <p:strVal val="#ppt_x"/>
                                          </p:val>
                                        </p:tav>
                                      </p:tavLst>
                                    </p:anim>
                                    <p:anim calcmode="lin" valueType="num">
                                      <p:cBhvr>
                                        <p:cTn id="20" dur="1000" fill="hold"/>
                                        <p:tgtEl>
                                          <p:spTgt spid="10">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42" presetClass="entr" presetSubtype="0" fill="hold" nodeType="clickEffect">
                                  <p:stCondLst>
                                    <p:cond delay="0"/>
                                  </p:stCondLst>
                                  <p:childTnLst>
                                    <p:set>
                                      <p:cBhvr>
                                        <p:cTn id="24" dur="1" fill="hold">
                                          <p:stCondLst>
                                            <p:cond delay="0"/>
                                          </p:stCondLst>
                                        </p:cTn>
                                        <p:tgtEl>
                                          <p:spTgt spid="12">
                                            <p:txEl>
                                              <p:pRg st="0" end="0"/>
                                            </p:txEl>
                                          </p:spTgt>
                                        </p:tgtEl>
                                        <p:attrNameLst>
                                          <p:attrName>style.visibility</p:attrName>
                                        </p:attrNameLst>
                                      </p:cBhvr>
                                      <p:to>
                                        <p:strVal val="visible"/>
                                      </p:to>
                                    </p:set>
                                    <p:animEffect transition="in" filter="fade">
                                      <p:cBhvr>
                                        <p:cTn id="25" dur="1000"/>
                                        <p:tgtEl>
                                          <p:spTgt spid="12">
                                            <p:txEl>
                                              <p:pRg st="0" end="0"/>
                                            </p:txEl>
                                          </p:spTgt>
                                        </p:tgtEl>
                                      </p:cBhvr>
                                    </p:animEffect>
                                    <p:anim calcmode="lin" valueType="num">
                                      <p:cBhvr>
                                        <p:cTn id="26" dur="1000" fill="hold"/>
                                        <p:tgtEl>
                                          <p:spTgt spid="12">
                                            <p:txEl>
                                              <p:pRg st="0" end="0"/>
                                            </p:txEl>
                                          </p:spTgt>
                                        </p:tgtEl>
                                        <p:attrNameLst>
                                          <p:attrName>ppt_x</p:attrName>
                                        </p:attrNameLst>
                                      </p:cBhvr>
                                      <p:tavLst>
                                        <p:tav tm="0">
                                          <p:val>
                                            <p:strVal val="#ppt_x"/>
                                          </p:val>
                                        </p:tav>
                                        <p:tav tm="100000">
                                          <p:val>
                                            <p:strVal val="#ppt_x"/>
                                          </p:val>
                                        </p:tav>
                                      </p:tavLst>
                                    </p:anim>
                                    <p:anim calcmode="lin" valueType="num">
                                      <p:cBhvr>
                                        <p:cTn id="27" dur="1000" fill="hold"/>
                                        <p:tgtEl>
                                          <p:spTgt spid="12">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28" fill="hold">
                      <p:stCondLst>
                        <p:cond delay="indefinite"/>
                      </p:stCondLst>
                      <p:childTnLst>
                        <p:par>
                          <p:cTn id="29" fill="hold">
                            <p:stCondLst>
                              <p:cond delay="0"/>
                            </p:stCondLst>
                            <p:childTnLst>
                              <p:par>
                                <p:cTn id="30" presetID="42" presetClass="entr" presetSubtype="0" fill="hold" nodeType="clickEffect">
                                  <p:stCondLst>
                                    <p:cond delay="0"/>
                                  </p:stCondLst>
                                  <p:childTnLst>
                                    <p:set>
                                      <p:cBhvr>
                                        <p:cTn id="31" dur="1" fill="hold">
                                          <p:stCondLst>
                                            <p:cond delay="0"/>
                                          </p:stCondLst>
                                        </p:cTn>
                                        <p:tgtEl>
                                          <p:spTgt spid="14">
                                            <p:txEl>
                                              <p:pRg st="0" end="0"/>
                                            </p:txEl>
                                          </p:spTgt>
                                        </p:tgtEl>
                                        <p:attrNameLst>
                                          <p:attrName>style.visibility</p:attrName>
                                        </p:attrNameLst>
                                      </p:cBhvr>
                                      <p:to>
                                        <p:strVal val="visible"/>
                                      </p:to>
                                    </p:set>
                                    <p:animEffect transition="in" filter="fade">
                                      <p:cBhvr>
                                        <p:cTn id="32" dur="1000"/>
                                        <p:tgtEl>
                                          <p:spTgt spid="14">
                                            <p:txEl>
                                              <p:pRg st="0" end="0"/>
                                            </p:txEl>
                                          </p:spTgt>
                                        </p:tgtEl>
                                      </p:cBhvr>
                                    </p:animEffect>
                                    <p:anim calcmode="lin" valueType="num">
                                      <p:cBhvr>
                                        <p:cTn id="33" dur="1000" fill="hold"/>
                                        <p:tgtEl>
                                          <p:spTgt spid="14">
                                            <p:txEl>
                                              <p:pRg st="0" end="0"/>
                                            </p:txEl>
                                          </p:spTgt>
                                        </p:tgtEl>
                                        <p:attrNameLst>
                                          <p:attrName>ppt_x</p:attrName>
                                        </p:attrNameLst>
                                      </p:cBhvr>
                                      <p:tavLst>
                                        <p:tav tm="0">
                                          <p:val>
                                            <p:strVal val="#ppt_x"/>
                                          </p:val>
                                        </p:tav>
                                        <p:tav tm="100000">
                                          <p:val>
                                            <p:strVal val="#ppt_x"/>
                                          </p:val>
                                        </p:tav>
                                      </p:tavLst>
                                    </p:anim>
                                    <p:anim calcmode="lin" valueType="num">
                                      <p:cBhvr>
                                        <p:cTn id="34" dur="1000" fill="hold"/>
                                        <p:tgtEl>
                                          <p:spTgt spid="14">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42" presetClass="entr" presetSubtype="0" fill="hold" nodeType="clickEffect">
                                  <p:stCondLst>
                                    <p:cond delay="0"/>
                                  </p:stCondLst>
                                  <p:childTnLst>
                                    <p:set>
                                      <p:cBhvr>
                                        <p:cTn id="38" dur="1" fill="hold">
                                          <p:stCondLst>
                                            <p:cond delay="0"/>
                                          </p:stCondLst>
                                        </p:cTn>
                                        <p:tgtEl>
                                          <p:spTgt spid="16">
                                            <p:txEl>
                                              <p:pRg st="0" end="0"/>
                                            </p:txEl>
                                          </p:spTgt>
                                        </p:tgtEl>
                                        <p:attrNameLst>
                                          <p:attrName>style.visibility</p:attrName>
                                        </p:attrNameLst>
                                      </p:cBhvr>
                                      <p:to>
                                        <p:strVal val="visible"/>
                                      </p:to>
                                    </p:set>
                                    <p:animEffect transition="in" filter="fade">
                                      <p:cBhvr>
                                        <p:cTn id="39" dur="1000"/>
                                        <p:tgtEl>
                                          <p:spTgt spid="16">
                                            <p:txEl>
                                              <p:pRg st="0" end="0"/>
                                            </p:txEl>
                                          </p:spTgt>
                                        </p:tgtEl>
                                      </p:cBhvr>
                                    </p:animEffect>
                                    <p:anim calcmode="lin" valueType="num">
                                      <p:cBhvr>
                                        <p:cTn id="40" dur="1000" fill="hold"/>
                                        <p:tgtEl>
                                          <p:spTgt spid="16">
                                            <p:txEl>
                                              <p:pRg st="0" end="0"/>
                                            </p:txEl>
                                          </p:spTgt>
                                        </p:tgtEl>
                                        <p:attrNameLst>
                                          <p:attrName>ppt_x</p:attrName>
                                        </p:attrNameLst>
                                      </p:cBhvr>
                                      <p:tavLst>
                                        <p:tav tm="0">
                                          <p:val>
                                            <p:strVal val="#ppt_x"/>
                                          </p:val>
                                        </p:tav>
                                        <p:tav tm="100000">
                                          <p:val>
                                            <p:strVal val="#ppt_x"/>
                                          </p:val>
                                        </p:tav>
                                      </p:tavLst>
                                    </p:anim>
                                    <p:anim calcmode="lin" valueType="num">
                                      <p:cBhvr>
                                        <p:cTn id="41" dur="1000" fill="hold"/>
                                        <p:tgtEl>
                                          <p:spTgt spid="16">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42" fill="hold">
                      <p:stCondLst>
                        <p:cond delay="indefinite"/>
                      </p:stCondLst>
                      <p:childTnLst>
                        <p:par>
                          <p:cTn id="43" fill="hold">
                            <p:stCondLst>
                              <p:cond delay="0"/>
                            </p:stCondLst>
                            <p:childTnLst>
                              <p:par>
                                <p:cTn id="44" presetID="42" presetClass="entr" presetSubtype="0" fill="hold" nodeType="clickEffect">
                                  <p:stCondLst>
                                    <p:cond delay="0"/>
                                  </p:stCondLst>
                                  <p:childTnLst>
                                    <p:set>
                                      <p:cBhvr>
                                        <p:cTn id="45" dur="1" fill="hold">
                                          <p:stCondLst>
                                            <p:cond delay="0"/>
                                          </p:stCondLst>
                                        </p:cTn>
                                        <p:tgtEl>
                                          <p:spTgt spid="19">
                                            <p:txEl>
                                              <p:pRg st="0" end="0"/>
                                            </p:txEl>
                                          </p:spTgt>
                                        </p:tgtEl>
                                        <p:attrNameLst>
                                          <p:attrName>style.visibility</p:attrName>
                                        </p:attrNameLst>
                                      </p:cBhvr>
                                      <p:to>
                                        <p:strVal val="visible"/>
                                      </p:to>
                                    </p:set>
                                    <p:animEffect transition="in" filter="fade">
                                      <p:cBhvr>
                                        <p:cTn id="46" dur="1000"/>
                                        <p:tgtEl>
                                          <p:spTgt spid="19">
                                            <p:txEl>
                                              <p:pRg st="0" end="0"/>
                                            </p:txEl>
                                          </p:spTgt>
                                        </p:tgtEl>
                                      </p:cBhvr>
                                    </p:animEffect>
                                    <p:anim calcmode="lin" valueType="num">
                                      <p:cBhvr>
                                        <p:cTn id="47" dur="1000" fill="hold"/>
                                        <p:tgtEl>
                                          <p:spTgt spid="19">
                                            <p:txEl>
                                              <p:pRg st="0" end="0"/>
                                            </p:txEl>
                                          </p:spTgt>
                                        </p:tgtEl>
                                        <p:attrNameLst>
                                          <p:attrName>ppt_x</p:attrName>
                                        </p:attrNameLst>
                                      </p:cBhvr>
                                      <p:tavLst>
                                        <p:tav tm="0">
                                          <p:val>
                                            <p:strVal val="#ppt_x"/>
                                          </p:val>
                                        </p:tav>
                                        <p:tav tm="100000">
                                          <p:val>
                                            <p:strVal val="#ppt_x"/>
                                          </p:val>
                                        </p:tav>
                                      </p:tavLst>
                                    </p:anim>
                                    <p:anim calcmode="lin" valueType="num">
                                      <p:cBhvr>
                                        <p:cTn id="48" dur="1000" fill="hold"/>
                                        <p:tgtEl>
                                          <p:spTgt spid="19">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peech Bubble: Oval 1">
            <a:extLst>
              <a:ext uri="{FF2B5EF4-FFF2-40B4-BE49-F238E27FC236}">
                <a16:creationId xmlns:a16="http://schemas.microsoft.com/office/drawing/2014/main" id="{F8BD9E9D-3BF6-9F3B-8FC6-9923B6274612}"/>
              </a:ext>
            </a:extLst>
          </p:cNvPr>
          <p:cNvSpPr/>
          <p:nvPr/>
        </p:nvSpPr>
        <p:spPr>
          <a:xfrm>
            <a:off x="881743" y="609600"/>
            <a:ext cx="9579428" cy="5366657"/>
          </a:xfrm>
          <a:prstGeom prst="wedgeEllipseCallou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n-US" sz="4400" dirty="0"/>
              <a:t>What is Revising? </a:t>
            </a:r>
          </a:p>
          <a:p>
            <a:pPr algn="ctr"/>
            <a:endParaRPr lang="en-US" sz="4400" dirty="0"/>
          </a:p>
          <a:p>
            <a:pPr algn="ctr"/>
            <a:r>
              <a:rPr lang="en-US" sz="4400" dirty="0"/>
              <a:t>(The Big Picture)</a:t>
            </a:r>
          </a:p>
          <a:p>
            <a:pPr algn="ctr"/>
            <a:endParaRPr lang="en-ID" sz="4400" dirty="0"/>
          </a:p>
        </p:txBody>
      </p:sp>
    </p:spTree>
    <p:extLst>
      <p:ext uri="{BB962C8B-B14F-4D97-AF65-F5344CB8AC3E}">
        <p14:creationId xmlns:p14="http://schemas.microsoft.com/office/powerpoint/2010/main" val="685569687"/>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1FB3B7C-A7E9-EEF8-F439-7165F4A6316B}"/>
            </a:ext>
          </a:extLst>
        </p:cNvPr>
        <p:cNvGrpSpPr/>
        <p:nvPr/>
      </p:nvGrpSpPr>
      <p:grpSpPr>
        <a:xfrm>
          <a:off x="0" y="0"/>
          <a:ext cx="0" cy="0"/>
          <a:chOff x="0" y="0"/>
          <a:chExt cx="0" cy="0"/>
        </a:xfrm>
      </p:grpSpPr>
      <p:graphicFrame>
        <p:nvGraphicFramePr>
          <p:cNvPr id="4" name="Diagram 3">
            <a:extLst>
              <a:ext uri="{FF2B5EF4-FFF2-40B4-BE49-F238E27FC236}">
                <a16:creationId xmlns:a16="http://schemas.microsoft.com/office/drawing/2014/main" id="{7903AE5D-E1AD-6E3D-3636-9D15C865A60D}"/>
              </a:ext>
            </a:extLst>
          </p:cNvPr>
          <p:cNvGraphicFramePr/>
          <p:nvPr>
            <p:extLst>
              <p:ext uri="{D42A27DB-BD31-4B8C-83A1-F6EECF244321}">
                <p14:modId xmlns:p14="http://schemas.microsoft.com/office/powerpoint/2010/main" val="2399520188"/>
              </p:ext>
            </p:extLst>
          </p:nvPr>
        </p:nvGraphicFramePr>
        <p:xfrm>
          <a:off x="936171" y="174171"/>
          <a:ext cx="10504715" cy="649877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612407515"/>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graphicEl>
                                              <a:dgm id="{AAD71499-8095-41C3-86F0-7225952319AC}"/>
                                            </p:graphicEl>
                                          </p:spTgt>
                                        </p:tgtEl>
                                        <p:attrNameLst>
                                          <p:attrName>style.visibility</p:attrName>
                                        </p:attrNameLst>
                                      </p:cBhvr>
                                      <p:to>
                                        <p:strVal val="visible"/>
                                      </p:to>
                                    </p:set>
                                    <p:animEffect transition="in" filter="barn(inVertical)">
                                      <p:cBhvr>
                                        <p:cTn id="7" dur="500"/>
                                        <p:tgtEl>
                                          <p:spTgt spid="4">
                                            <p:graphicEl>
                                              <a:dgm id="{AAD71499-8095-41C3-86F0-7225952319AC}"/>
                                            </p:graphicEl>
                                          </p:spTgt>
                                        </p:tgtEl>
                                      </p:cBhvr>
                                    </p:animEffect>
                                  </p:childTnLst>
                                </p:cTn>
                              </p:par>
                              <p:par>
                                <p:cTn id="8" presetID="16" presetClass="entr" presetSubtype="21" fill="hold" grpId="0" nodeType="withEffect">
                                  <p:stCondLst>
                                    <p:cond delay="0"/>
                                  </p:stCondLst>
                                  <p:childTnLst>
                                    <p:set>
                                      <p:cBhvr>
                                        <p:cTn id="9" dur="1" fill="hold">
                                          <p:stCondLst>
                                            <p:cond delay="0"/>
                                          </p:stCondLst>
                                        </p:cTn>
                                        <p:tgtEl>
                                          <p:spTgt spid="4">
                                            <p:graphicEl>
                                              <a:dgm id="{5095A371-73D3-49E4-A29D-A8350FBEC7D3}"/>
                                            </p:graphicEl>
                                          </p:spTgt>
                                        </p:tgtEl>
                                        <p:attrNameLst>
                                          <p:attrName>style.visibility</p:attrName>
                                        </p:attrNameLst>
                                      </p:cBhvr>
                                      <p:to>
                                        <p:strVal val="visible"/>
                                      </p:to>
                                    </p:set>
                                    <p:animEffect transition="in" filter="barn(inVertical)">
                                      <p:cBhvr>
                                        <p:cTn id="10" dur="500"/>
                                        <p:tgtEl>
                                          <p:spTgt spid="4">
                                            <p:graphicEl>
                                              <a:dgm id="{5095A371-73D3-49E4-A29D-A8350FBEC7D3}"/>
                                            </p:graphicEl>
                                          </p:spTgt>
                                        </p:tgtEl>
                                      </p:cBhvr>
                                    </p:animEffect>
                                  </p:childTnLst>
                                </p:cTn>
                              </p:par>
                            </p:childTnLst>
                          </p:cTn>
                        </p:par>
                      </p:childTnLst>
                    </p:cTn>
                  </p:par>
                  <p:par>
                    <p:cTn id="11" fill="hold">
                      <p:stCondLst>
                        <p:cond delay="indefinite"/>
                      </p:stCondLst>
                      <p:childTnLst>
                        <p:par>
                          <p:cTn id="12" fill="hold">
                            <p:stCondLst>
                              <p:cond delay="0"/>
                            </p:stCondLst>
                            <p:childTnLst>
                              <p:par>
                                <p:cTn id="13" presetID="16" presetClass="entr" presetSubtype="21" fill="hold" grpId="0" nodeType="clickEffect">
                                  <p:stCondLst>
                                    <p:cond delay="0"/>
                                  </p:stCondLst>
                                  <p:childTnLst>
                                    <p:set>
                                      <p:cBhvr>
                                        <p:cTn id="14" dur="1" fill="hold">
                                          <p:stCondLst>
                                            <p:cond delay="0"/>
                                          </p:stCondLst>
                                        </p:cTn>
                                        <p:tgtEl>
                                          <p:spTgt spid="4">
                                            <p:graphicEl>
                                              <a:dgm id="{37D51FE9-FD65-45BB-B4FD-011B0EF2C9DA}"/>
                                            </p:graphicEl>
                                          </p:spTgt>
                                        </p:tgtEl>
                                        <p:attrNameLst>
                                          <p:attrName>style.visibility</p:attrName>
                                        </p:attrNameLst>
                                      </p:cBhvr>
                                      <p:to>
                                        <p:strVal val="visible"/>
                                      </p:to>
                                    </p:set>
                                    <p:animEffect transition="in" filter="barn(inVertical)">
                                      <p:cBhvr>
                                        <p:cTn id="15" dur="500"/>
                                        <p:tgtEl>
                                          <p:spTgt spid="4">
                                            <p:graphicEl>
                                              <a:dgm id="{37D51FE9-FD65-45BB-B4FD-011B0EF2C9DA}"/>
                                            </p:graphicEl>
                                          </p:spTgt>
                                        </p:tgtEl>
                                      </p:cBhvr>
                                    </p:animEffect>
                                  </p:childTnLst>
                                </p:cTn>
                              </p:par>
                              <p:par>
                                <p:cTn id="16" presetID="16" presetClass="entr" presetSubtype="21" fill="hold" grpId="0" nodeType="withEffect">
                                  <p:stCondLst>
                                    <p:cond delay="0"/>
                                  </p:stCondLst>
                                  <p:childTnLst>
                                    <p:set>
                                      <p:cBhvr>
                                        <p:cTn id="17" dur="1" fill="hold">
                                          <p:stCondLst>
                                            <p:cond delay="0"/>
                                          </p:stCondLst>
                                        </p:cTn>
                                        <p:tgtEl>
                                          <p:spTgt spid="4">
                                            <p:graphicEl>
                                              <a:dgm id="{6325CCFF-CF21-4B58-9D43-12CD25EDD94C}"/>
                                            </p:graphicEl>
                                          </p:spTgt>
                                        </p:tgtEl>
                                        <p:attrNameLst>
                                          <p:attrName>style.visibility</p:attrName>
                                        </p:attrNameLst>
                                      </p:cBhvr>
                                      <p:to>
                                        <p:strVal val="visible"/>
                                      </p:to>
                                    </p:set>
                                    <p:animEffect transition="in" filter="barn(inVertical)">
                                      <p:cBhvr>
                                        <p:cTn id="18" dur="500"/>
                                        <p:tgtEl>
                                          <p:spTgt spid="4">
                                            <p:graphicEl>
                                              <a:dgm id="{6325CCFF-CF21-4B58-9D43-12CD25EDD94C}"/>
                                            </p:graphicEl>
                                          </p:spTgt>
                                        </p:tgtEl>
                                      </p:cBhvr>
                                    </p:animEffect>
                                  </p:childTnLst>
                                </p:cTn>
                              </p:par>
                            </p:childTnLst>
                          </p:cTn>
                        </p:par>
                      </p:childTnLst>
                    </p:cTn>
                  </p:par>
                  <p:par>
                    <p:cTn id="19" fill="hold">
                      <p:stCondLst>
                        <p:cond delay="indefinite"/>
                      </p:stCondLst>
                      <p:childTnLst>
                        <p:par>
                          <p:cTn id="20" fill="hold">
                            <p:stCondLst>
                              <p:cond delay="0"/>
                            </p:stCondLst>
                            <p:childTnLst>
                              <p:par>
                                <p:cTn id="21" presetID="16" presetClass="entr" presetSubtype="21" fill="hold" grpId="0" nodeType="clickEffect">
                                  <p:stCondLst>
                                    <p:cond delay="0"/>
                                  </p:stCondLst>
                                  <p:childTnLst>
                                    <p:set>
                                      <p:cBhvr>
                                        <p:cTn id="22" dur="1" fill="hold">
                                          <p:stCondLst>
                                            <p:cond delay="0"/>
                                          </p:stCondLst>
                                        </p:cTn>
                                        <p:tgtEl>
                                          <p:spTgt spid="4">
                                            <p:graphicEl>
                                              <a:dgm id="{60517163-6F24-4A2A-BF8C-78994A735A01}"/>
                                            </p:graphicEl>
                                          </p:spTgt>
                                        </p:tgtEl>
                                        <p:attrNameLst>
                                          <p:attrName>style.visibility</p:attrName>
                                        </p:attrNameLst>
                                      </p:cBhvr>
                                      <p:to>
                                        <p:strVal val="visible"/>
                                      </p:to>
                                    </p:set>
                                    <p:animEffect transition="in" filter="barn(inVertical)">
                                      <p:cBhvr>
                                        <p:cTn id="23" dur="500"/>
                                        <p:tgtEl>
                                          <p:spTgt spid="4">
                                            <p:graphicEl>
                                              <a:dgm id="{60517163-6F24-4A2A-BF8C-78994A735A01}"/>
                                            </p:graphicEl>
                                          </p:spTgt>
                                        </p:tgtEl>
                                      </p:cBhvr>
                                    </p:animEffect>
                                  </p:childTnLst>
                                </p:cTn>
                              </p:par>
                              <p:par>
                                <p:cTn id="24" presetID="16" presetClass="entr" presetSubtype="21" fill="hold" grpId="0" nodeType="withEffect">
                                  <p:stCondLst>
                                    <p:cond delay="0"/>
                                  </p:stCondLst>
                                  <p:childTnLst>
                                    <p:set>
                                      <p:cBhvr>
                                        <p:cTn id="25" dur="1" fill="hold">
                                          <p:stCondLst>
                                            <p:cond delay="0"/>
                                          </p:stCondLst>
                                        </p:cTn>
                                        <p:tgtEl>
                                          <p:spTgt spid="4">
                                            <p:graphicEl>
                                              <a:dgm id="{12A7FF84-E466-4533-BDDB-FEC31A855E9F}"/>
                                            </p:graphicEl>
                                          </p:spTgt>
                                        </p:tgtEl>
                                        <p:attrNameLst>
                                          <p:attrName>style.visibility</p:attrName>
                                        </p:attrNameLst>
                                      </p:cBhvr>
                                      <p:to>
                                        <p:strVal val="visible"/>
                                      </p:to>
                                    </p:set>
                                    <p:animEffect transition="in" filter="barn(inVertical)">
                                      <p:cBhvr>
                                        <p:cTn id="26" dur="500"/>
                                        <p:tgtEl>
                                          <p:spTgt spid="4">
                                            <p:graphicEl>
                                              <a:dgm id="{12A7FF84-E466-4533-BDDB-FEC31A855E9F}"/>
                                            </p:graphic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4" grpId="0">
        <p:bldSub>
          <a:bldDgm bld="one"/>
        </p:bldSub>
      </p:bldGraphic>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Diagram 1">
            <a:extLst>
              <a:ext uri="{FF2B5EF4-FFF2-40B4-BE49-F238E27FC236}">
                <a16:creationId xmlns:a16="http://schemas.microsoft.com/office/drawing/2014/main" id="{77C276A5-C673-32BA-9255-41286E666AAC}"/>
              </a:ext>
            </a:extLst>
          </p:cNvPr>
          <p:cNvGraphicFramePr/>
          <p:nvPr>
            <p:extLst>
              <p:ext uri="{D42A27DB-BD31-4B8C-83A1-F6EECF244321}">
                <p14:modId xmlns:p14="http://schemas.microsoft.com/office/powerpoint/2010/main" val="654625837"/>
              </p:ext>
            </p:extLst>
          </p:nvPr>
        </p:nvGraphicFramePr>
        <p:xfrm>
          <a:off x="2032000" y="719666"/>
          <a:ext cx="8128000" cy="541866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669807647"/>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graphicEl>
                                              <a:dgm id="{8E555240-A3F4-408E-9E29-5CDD6FE0A38B}"/>
                                            </p:graphicEl>
                                          </p:spTgt>
                                        </p:tgtEl>
                                        <p:attrNameLst>
                                          <p:attrName>style.visibility</p:attrName>
                                        </p:attrNameLst>
                                      </p:cBhvr>
                                      <p:to>
                                        <p:strVal val="visible"/>
                                      </p:to>
                                    </p:set>
                                    <p:animEffect transition="in" filter="fade">
                                      <p:cBhvr>
                                        <p:cTn id="7" dur="1000"/>
                                        <p:tgtEl>
                                          <p:spTgt spid="2">
                                            <p:graphicEl>
                                              <a:dgm id="{8E555240-A3F4-408E-9E29-5CDD6FE0A38B}"/>
                                            </p:graphicEl>
                                          </p:spTgt>
                                        </p:tgtEl>
                                      </p:cBhvr>
                                    </p:animEffect>
                                    <p:anim calcmode="lin" valueType="num">
                                      <p:cBhvr>
                                        <p:cTn id="8" dur="1000" fill="hold"/>
                                        <p:tgtEl>
                                          <p:spTgt spid="2">
                                            <p:graphicEl>
                                              <a:dgm id="{8E555240-A3F4-408E-9E29-5CDD6FE0A38B}"/>
                                            </p:graphicEl>
                                          </p:spTgt>
                                        </p:tgtEl>
                                        <p:attrNameLst>
                                          <p:attrName>ppt_x</p:attrName>
                                        </p:attrNameLst>
                                      </p:cBhvr>
                                      <p:tavLst>
                                        <p:tav tm="0">
                                          <p:val>
                                            <p:strVal val="#ppt_x"/>
                                          </p:val>
                                        </p:tav>
                                        <p:tav tm="100000">
                                          <p:val>
                                            <p:strVal val="#ppt_x"/>
                                          </p:val>
                                        </p:tav>
                                      </p:tavLst>
                                    </p:anim>
                                    <p:anim calcmode="lin" valueType="num">
                                      <p:cBhvr>
                                        <p:cTn id="9" dur="1000" fill="hold"/>
                                        <p:tgtEl>
                                          <p:spTgt spid="2">
                                            <p:graphicEl>
                                              <a:dgm id="{8E555240-A3F4-408E-9E29-5CDD6FE0A38B}"/>
                                            </p:graphic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2">
                                            <p:graphicEl>
                                              <a:dgm id="{1ADBFA4B-231C-470C-910A-607E2C781965}"/>
                                            </p:graphicEl>
                                          </p:spTgt>
                                        </p:tgtEl>
                                        <p:attrNameLst>
                                          <p:attrName>style.visibility</p:attrName>
                                        </p:attrNameLst>
                                      </p:cBhvr>
                                      <p:to>
                                        <p:strVal val="visible"/>
                                      </p:to>
                                    </p:set>
                                    <p:animEffect transition="in" filter="fade">
                                      <p:cBhvr>
                                        <p:cTn id="14" dur="1000"/>
                                        <p:tgtEl>
                                          <p:spTgt spid="2">
                                            <p:graphicEl>
                                              <a:dgm id="{1ADBFA4B-231C-470C-910A-607E2C781965}"/>
                                            </p:graphicEl>
                                          </p:spTgt>
                                        </p:tgtEl>
                                      </p:cBhvr>
                                    </p:animEffect>
                                    <p:anim calcmode="lin" valueType="num">
                                      <p:cBhvr>
                                        <p:cTn id="15" dur="1000" fill="hold"/>
                                        <p:tgtEl>
                                          <p:spTgt spid="2">
                                            <p:graphicEl>
                                              <a:dgm id="{1ADBFA4B-231C-470C-910A-607E2C781965}"/>
                                            </p:graphicEl>
                                          </p:spTgt>
                                        </p:tgtEl>
                                        <p:attrNameLst>
                                          <p:attrName>ppt_x</p:attrName>
                                        </p:attrNameLst>
                                      </p:cBhvr>
                                      <p:tavLst>
                                        <p:tav tm="0">
                                          <p:val>
                                            <p:strVal val="#ppt_x"/>
                                          </p:val>
                                        </p:tav>
                                        <p:tav tm="100000">
                                          <p:val>
                                            <p:strVal val="#ppt_x"/>
                                          </p:val>
                                        </p:tav>
                                      </p:tavLst>
                                    </p:anim>
                                    <p:anim calcmode="lin" valueType="num">
                                      <p:cBhvr>
                                        <p:cTn id="16" dur="1000" fill="hold"/>
                                        <p:tgtEl>
                                          <p:spTgt spid="2">
                                            <p:graphicEl>
                                              <a:dgm id="{1ADBFA4B-231C-470C-910A-607E2C781965}"/>
                                            </p:graphic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2">
                                            <p:graphicEl>
                                              <a:dgm id="{B096CB82-89A4-497C-A460-F7AAFC04DFFA}"/>
                                            </p:graphicEl>
                                          </p:spTgt>
                                        </p:tgtEl>
                                        <p:attrNameLst>
                                          <p:attrName>style.visibility</p:attrName>
                                        </p:attrNameLst>
                                      </p:cBhvr>
                                      <p:to>
                                        <p:strVal val="visible"/>
                                      </p:to>
                                    </p:set>
                                    <p:animEffect transition="in" filter="fade">
                                      <p:cBhvr>
                                        <p:cTn id="21" dur="1000"/>
                                        <p:tgtEl>
                                          <p:spTgt spid="2">
                                            <p:graphicEl>
                                              <a:dgm id="{B096CB82-89A4-497C-A460-F7AAFC04DFFA}"/>
                                            </p:graphicEl>
                                          </p:spTgt>
                                        </p:tgtEl>
                                      </p:cBhvr>
                                    </p:animEffect>
                                    <p:anim calcmode="lin" valueType="num">
                                      <p:cBhvr>
                                        <p:cTn id="22" dur="1000" fill="hold"/>
                                        <p:tgtEl>
                                          <p:spTgt spid="2">
                                            <p:graphicEl>
                                              <a:dgm id="{B096CB82-89A4-497C-A460-F7AAFC04DFFA}"/>
                                            </p:graphicEl>
                                          </p:spTgt>
                                        </p:tgtEl>
                                        <p:attrNameLst>
                                          <p:attrName>ppt_x</p:attrName>
                                        </p:attrNameLst>
                                      </p:cBhvr>
                                      <p:tavLst>
                                        <p:tav tm="0">
                                          <p:val>
                                            <p:strVal val="#ppt_x"/>
                                          </p:val>
                                        </p:tav>
                                        <p:tav tm="100000">
                                          <p:val>
                                            <p:strVal val="#ppt_x"/>
                                          </p:val>
                                        </p:tav>
                                      </p:tavLst>
                                    </p:anim>
                                    <p:anim calcmode="lin" valueType="num">
                                      <p:cBhvr>
                                        <p:cTn id="23" dur="1000" fill="hold"/>
                                        <p:tgtEl>
                                          <p:spTgt spid="2">
                                            <p:graphicEl>
                                              <a:dgm id="{B096CB82-89A4-497C-A460-F7AAFC04DFFA}"/>
                                            </p:graphic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2">
                                            <p:graphicEl>
                                              <a:dgm id="{83071788-0156-4B3F-A22B-EE6B32D5846E}"/>
                                            </p:graphicEl>
                                          </p:spTgt>
                                        </p:tgtEl>
                                        <p:attrNameLst>
                                          <p:attrName>style.visibility</p:attrName>
                                        </p:attrNameLst>
                                      </p:cBhvr>
                                      <p:to>
                                        <p:strVal val="visible"/>
                                      </p:to>
                                    </p:set>
                                    <p:animEffect transition="in" filter="fade">
                                      <p:cBhvr>
                                        <p:cTn id="28" dur="1000"/>
                                        <p:tgtEl>
                                          <p:spTgt spid="2">
                                            <p:graphicEl>
                                              <a:dgm id="{83071788-0156-4B3F-A22B-EE6B32D5846E}"/>
                                            </p:graphicEl>
                                          </p:spTgt>
                                        </p:tgtEl>
                                      </p:cBhvr>
                                    </p:animEffect>
                                    <p:anim calcmode="lin" valueType="num">
                                      <p:cBhvr>
                                        <p:cTn id="29" dur="1000" fill="hold"/>
                                        <p:tgtEl>
                                          <p:spTgt spid="2">
                                            <p:graphicEl>
                                              <a:dgm id="{83071788-0156-4B3F-A22B-EE6B32D5846E}"/>
                                            </p:graphicEl>
                                          </p:spTgt>
                                        </p:tgtEl>
                                        <p:attrNameLst>
                                          <p:attrName>ppt_x</p:attrName>
                                        </p:attrNameLst>
                                      </p:cBhvr>
                                      <p:tavLst>
                                        <p:tav tm="0">
                                          <p:val>
                                            <p:strVal val="#ppt_x"/>
                                          </p:val>
                                        </p:tav>
                                        <p:tav tm="100000">
                                          <p:val>
                                            <p:strVal val="#ppt_x"/>
                                          </p:val>
                                        </p:tav>
                                      </p:tavLst>
                                    </p:anim>
                                    <p:anim calcmode="lin" valueType="num">
                                      <p:cBhvr>
                                        <p:cTn id="30" dur="1000" fill="hold"/>
                                        <p:tgtEl>
                                          <p:spTgt spid="2">
                                            <p:graphicEl>
                                              <a:dgm id="{83071788-0156-4B3F-A22B-EE6B32D5846E}"/>
                                            </p:graphic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2" grpId="0">
        <p:bldSub>
          <a:bldDgm bld="one"/>
        </p:bldSub>
      </p:bldGraphic>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Diagram 1">
            <a:extLst>
              <a:ext uri="{FF2B5EF4-FFF2-40B4-BE49-F238E27FC236}">
                <a16:creationId xmlns:a16="http://schemas.microsoft.com/office/drawing/2014/main" id="{CACBC6CE-E37F-CBAE-52B7-D5D06A3BD1E1}"/>
              </a:ext>
            </a:extLst>
          </p:cNvPr>
          <p:cNvGraphicFramePr/>
          <p:nvPr>
            <p:extLst>
              <p:ext uri="{D42A27DB-BD31-4B8C-83A1-F6EECF244321}">
                <p14:modId xmlns:p14="http://schemas.microsoft.com/office/powerpoint/2010/main" val="2780120610"/>
              </p:ext>
            </p:extLst>
          </p:nvPr>
        </p:nvGraphicFramePr>
        <p:xfrm>
          <a:off x="2032000" y="719666"/>
          <a:ext cx="8128000" cy="541866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330296175"/>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2" grpId="0">
        <p:bldAsOne/>
      </p:bldGraphic>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7078654F-A9C4-C05C-ECE9-A1329517A57D}"/>
              </a:ext>
            </a:extLst>
          </p:cNvPr>
          <p:cNvSpPr txBox="1"/>
          <p:nvPr/>
        </p:nvSpPr>
        <p:spPr>
          <a:xfrm>
            <a:off x="477157" y="0"/>
            <a:ext cx="6096000" cy="6986528"/>
          </a:xfrm>
          <a:prstGeom prst="rect">
            <a:avLst/>
          </a:prstGeom>
          <a:noFill/>
        </p:spPr>
        <p:txBody>
          <a:bodyPr wrap="square">
            <a:spAutoFit/>
          </a:bodyPr>
          <a:lstStyle/>
          <a:p>
            <a:r>
              <a:rPr lang="en-US" sz="3200" dirty="0"/>
              <a:t>Cities are changing a lot today. Many people now ride electric scooters to get around, which helps with traffic. Also, the internet allows more people to work from home, so they don't have to go to an office anymore. It's also really expensive to live in a big city, and finding a good apartment is hard. People are trying to be healthier by planting gardens on their rooftops and balconies. So, you can see many things are different in urban areas now.</a:t>
            </a:r>
            <a:endParaRPr lang="en-ID" sz="3200" dirty="0"/>
          </a:p>
        </p:txBody>
      </p:sp>
      <p:sp>
        <p:nvSpPr>
          <p:cNvPr id="4" name="TextBox 3">
            <a:extLst>
              <a:ext uri="{FF2B5EF4-FFF2-40B4-BE49-F238E27FC236}">
                <a16:creationId xmlns:a16="http://schemas.microsoft.com/office/drawing/2014/main" id="{27AA214B-7786-6A33-3FBC-8106D7C5A7B4}"/>
              </a:ext>
            </a:extLst>
          </p:cNvPr>
          <p:cNvSpPr txBox="1"/>
          <p:nvPr/>
        </p:nvSpPr>
        <p:spPr>
          <a:xfrm>
            <a:off x="7289800" y="977901"/>
            <a:ext cx="4178300" cy="1938992"/>
          </a:xfrm>
          <a:prstGeom prst="rect">
            <a:avLst/>
          </a:prstGeom>
          <a:noFill/>
        </p:spPr>
        <p:txBody>
          <a:bodyPr wrap="square" rtlCol="0">
            <a:spAutoFit/>
          </a:bodyPr>
          <a:lstStyle/>
          <a:p>
            <a:r>
              <a:rPr lang="en-US" sz="4000" b="1" dirty="0">
                <a:solidFill>
                  <a:schemeClr val="accent3"/>
                </a:solidFill>
              </a:rPr>
              <a:t>Does this paragraph has a clear idea ?</a:t>
            </a:r>
            <a:endParaRPr lang="en-ID" sz="4000" b="1" dirty="0">
              <a:solidFill>
                <a:schemeClr val="accent3"/>
              </a:solidFill>
            </a:endParaRPr>
          </a:p>
        </p:txBody>
      </p:sp>
    </p:spTree>
    <p:extLst>
      <p:ext uri="{BB962C8B-B14F-4D97-AF65-F5344CB8AC3E}">
        <p14:creationId xmlns:p14="http://schemas.microsoft.com/office/powerpoint/2010/main" val="332268357"/>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42" presetClass="entr" presetSubtype="0" fill="hold" grpId="0" nodeType="clickEffect">
                                  <p:stCondLst>
                                    <p:cond delay="0"/>
                                  </p:stCondLst>
                                  <p:childTnLst>
                                    <p:set>
                                      <p:cBhvr>
                                        <p:cTn id="12" dur="1" fill="hold">
                                          <p:stCondLst>
                                            <p:cond delay="0"/>
                                          </p:stCondLst>
                                        </p:cTn>
                                        <p:tgtEl>
                                          <p:spTgt spid="4"/>
                                        </p:tgtEl>
                                        <p:attrNameLst>
                                          <p:attrName>style.visibility</p:attrName>
                                        </p:attrNameLst>
                                      </p:cBhvr>
                                      <p:to>
                                        <p:strVal val="visible"/>
                                      </p:to>
                                    </p:set>
                                    <p:animEffect transition="in" filter="fade">
                                      <p:cBhvr>
                                        <p:cTn id="13" dur="1000"/>
                                        <p:tgtEl>
                                          <p:spTgt spid="4"/>
                                        </p:tgtEl>
                                      </p:cBhvr>
                                    </p:animEffect>
                                    <p:anim calcmode="lin" valueType="num">
                                      <p:cBhvr>
                                        <p:cTn id="14" dur="1000" fill="hold"/>
                                        <p:tgtEl>
                                          <p:spTgt spid="4"/>
                                        </p:tgtEl>
                                        <p:attrNameLst>
                                          <p:attrName>ppt_x</p:attrName>
                                        </p:attrNameLst>
                                      </p:cBhvr>
                                      <p:tavLst>
                                        <p:tav tm="0">
                                          <p:val>
                                            <p:strVal val="#ppt_x"/>
                                          </p:val>
                                        </p:tav>
                                        <p:tav tm="100000">
                                          <p:val>
                                            <p:strVal val="#ppt_x"/>
                                          </p:val>
                                        </p:tav>
                                      </p:tavLst>
                                    </p:anim>
                                    <p:anim calcmode="lin" valueType="num">
                                      <p:cBhvr>
                                        <p:cTn id="15"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3990201-56AA-9E7B-099D-2A50C4ECB2E9}"/>
            </a:ext>
          </a:extLst>
        </p:cNvPr>
        <p:cNvGrpSpPr/>
        <p:nvPr/>
      </p:nvGrpSpPr>
      <p:grpSpPr>
        <a:xfrm>
          <a:off x="0" y="0"/>
          <a:ext cx="0" cy="0"/>
          <a:chOff x="0" y="0"/>
          <a:chExt cx="0" cy="0"/>
        </a:xfrm>
      </p:grpSpPr>
      <p:graphicFrame>
        <p:nvGraphicFramePr>
          <p:cNvPr id="2" name="Diagram 1">
            <a:extLst>
              <a:ext uri="{FF2B5EF4-FFF2-40B4-BE49-F238E27FC236}">
                <a16:creationId xmlns:a16="http://schemas.microsoft.com/office/drawing/2014/main" id="{7C2424F3-9F5C-6B9F-3495-FCB3416F9531}"/>
              </a:ext>
            </a:extLst>
          </p:cNvPr>
          <p:cNvGraphicFramePr/>
          <p:nvPr>
            <p:extLst>
              <p:ext uri="{D42A27DB-BD31-4B8C-83A1-F6EECF244321}">
                <p14:modId xmlns:p14="http://schemas.microsoft.com/office/powerpoint/2010/main" val="435372569"/>
              </p:ext>
            </p:extLst>
          </p:nvPr>
        </p:nvGraphicFramePr>
        <p:xfrm>
          <a:off x="2032000" y="719666"/>
          <a:ext cx="8128000" cy="541866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812898825"/>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2" grpId="0">
        <p:bldAsOne/>
      </p:bldGraphic>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88B73EFE-B90E-961A-AEC8-EE37EE9A95D2}"/>
              </a:ext>
            </a:extLst>
          </p:cNvPr>
          <p:cNvSpPr txBox="1"/>
          <p:nvPr/>
        </p:nvSpPr>
        <p:spPr>
          <a:xfrm>
            <a:off x="729343" y="794657"/>
            <a:ext cx="7652657" cy="2308324"/>
          </a:xfrm>
          <a:prstGeom prst="rect">
            <a:avLst/>
          </a:prstGeom>
          <a:noFill/>
        </p:spPr>
        <p:txBody>
          <a:bodyPr wrap="square">
            <a:spAutoFit/>
          </a:bodyPr>
          <a:lstStyle/>
          <a:p>
            <a:r>
              <a:rPr lang="en-US" sz="3600" b="0" i="0" dirty="0">
                <a:solidFill>
                  <a:schemeClr val="tx1"/>
                </a:solidFill>
                <a:effectLst/>
                <a:latin typeface="Arial" panose="020B0604020202020204" pitchFamily="34" charset="0"/>
                <a:cs typeface="Arial" panose="020B0604020202020204" pitchFamily="34" charset="0"/>
              </a:rPr>
              <a:t>Some writers include too many ideas in one paragraph. Remember that a paragraph should focus on just one controlling idea.</a:t>
            </a:r>
          </a:p>
        </p:txBody>
      </p:sp>
      <p:sp>
        <p:nvSpPr>
          <p:cNvPr id="5" name="TextBox 4">
            <a:extLst>
              <a:ext uri="{FF2B5EF4-FFF2-40B4-BE49-F238E27FC236}">
                <a16:creationId xmlns:a16="http://schemas.microsoft.com/office/drawing/2014/main" id="{E5BB63B8-169E-FC88-098E-D7675BA9133C}"/>
              </a:ext>
            </a:extLst>
          </p:cNvPr>
          <p:cNvSpPr txBox="1"/>
          <p:nvPr/>
        </p:nvSpPr>
        <p:spPr>
          <a:xfrm>
            <a:off x="1066800" y="3755020"/>
            <a:ext cx="9993085" cy="1446550"/>
          </a:xfrm>
          <a:prstGeom prst="rect">
            <a:avLst/>
          </a:prstGeom>
          <a:noFill/>
        </p:spPr>
        <p:txBody>
          <a:bodyPr wrap="square">
            <a:spAutoFit/>
          </a:bodyPr>
          <a:lstStyle/>
          <a:p>
            <a:r>
              <a:rPr lang="en-US" sz="4400" b="0" i="0" dirty="0">
                <a:solidFill>
                  <a:schemeClr val="tx1"/>
                </a:solidFill>
                <a:effectLst/>
                <a:latin typeface="Arial" panose="020B0604020202020204" pitchFamily="34" charset="0"/>
                <a:cs typeface="Arial" panose="020B0604020202020204" pitchFamily="34" charset="0"/>
              </a:rPr>
              <a:t>Please find the </a:t>
            </a:r>
            <a:r>
              <a:rPr lang="en-US" sz="4400" dirty="0">
                <a:solidFill>
                  <a:schemeClr val="tx1"/>
                </a:solidFill>
                <a:latin typeface="Arial" panose="020B0604020202020204" pitchFamily="34" charset="0"/>
                <a:cs typeface="Arial" panose="020B0604020202020204" pitchFamily="34" charset="0"/>
              </a:rPr>
              <a:t>unrelated supporting Sentence: </a:t>
            </a:r>
            <a:endParaRPr lang="en-US" sz="4400" b="0" i="0" dirty="0">
              <a:solidFill>
                <a:schemeClr val="tx1"/>
              </a:solidFill>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800877742"/>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tags/tag1.xml><?xml version="1.0" encoding="utf-8"?>
<p:tagLst xmlns:a="http://schemas.openxmlformats.org/drawingml/2006/main" xmlns:r="http://schemas.openxmlformats.org/officeDocument/2006/relationships" xmlns:p="http://schemas.openxmlformats.org/presentationml/2006/main">
  <p:tag name="SLIDO_APP_VERSION" val="1.18.0.6804"/>
  <p:tag name="SLIDO_PRESENTATION_ID" val="0ea52658-d915-4ffe-aab8-582f2fc21ba0"/>
  <p:tag name="SLIDO_EVENT_UUID" val="e7a2c297-cff9-419d-8a0b-9ad1a23539e2"/>
  <p:tag name="SLIDO_EVENT_SECTION_UUID" val="31048202-b36c-4d70-a900-d38afa78ae62"/>
</p:tagLst>
</file>

<file path=ppt/theme/theme1.xml><?xml version="1.0" encoding="utf-8"?>
<a:theme xmlns:a="http://schemas.openxmlformats.org/drawingml/2006/main" name="Parcel">
  <a:themeElements>
    <a:clrScheme name="Parcel">
      <a:dk1>
        <a:srgbClr val="000000"/>
      </a:dk1>
      <a:lt1>
        <a:srgbClr val="FFFFFF"/>
      </a:lt1>
      <a:dk2>
        <a:srgbClr val="4A5356"/>
      </a:dk2>
      <a:lt2>
        <a:srgbClr val="E8E3CE"/>
      </a:lt2>
      <a:accent1>
        <a:srgbClr val="F6A21D"/>
      </a:accent1>
      <a:accent2>
        <a:srgbClr val="9BAFB5"/>
      </a:accent2>
      <a:accent3>
        <a:srgbClr val="C96731"/>
      </a:accent3>
      <a:accent4>
        <a:srgbClr val="9CA383"/>
      </a:accent4>
      <a:accent5>
        <a:srgbClr val="87795D"/>
      </a:accent5>
      <a:accent6>
        <a:srgbClr val="A0988C"/>
      </a:accent6>
      <a:hlink>
        <a:srgbClr val="00B0F0"/>
      </a:hlink>
      <a:folHlink>
        <a:srgbClr val="738F97"/>
      </a:folHlink>
    </a:clrScheme>
    <a:fontScheme name="Parcel">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Parcel">
      <a:fillStyleLst>
        <a:solidFill>
          <a:schemeClr val="phClr"/>
        </a:solidFill>
        <a:gradFill rotWithShape="1">
          <a:gsLst>
            <a:gs pos="0">
              <a:schemeClr val="phClr">
                <a:tint val="80000"/>
                <a:satMod val="107000"/>
                <a:lumMod val="103000"/>
              </a:schemeClr>
            </a:gs>
            <a:gs pos="100000">
              <a:schemeClr val="phClr">
                <a:tint val="82000"/>
                <a:satMod val="109000"/>
                <a:lumMod val="103000"/>
              </a:schemeClr>
            </a:gs>
          </a:gsLst>
          <a:lin ang="5400000" scaled="0"/>
        </a:gradFill>
        <a:gradFill rotWithShape="1">
          <a:gsLst>
            <a:gs pos="0">
              <a:schemeClr val="phClr">
                <a:tint val="97000"/>
                <a:satMod val="100000"/>
                <a:lumMod val="102000"/>
              </a:schemeClr>
            </a:gs>
            <a:gs pos="50000">
              <a:schemeClr val="phClr">
                <a:shade val="100000"/>
                <a:satMod val="103000"/>
                <a:lumMod val="100000"/>
              </a:schemeClr>
            </a:gs>
            <a:gs pos="100000">
              <a:schemeClr val="phClr">
                <a:shade val="93000"/>
                <a:satMod val="11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effectStyle>
        <a:effectStyle>
          <a:effectLst>
            <a:outerShdw blurRad="55880" dist="15240" dir="5400000" algn="ctr" rotWithShape="0">
              <a:srgbClr val="000000">
                <a:alpha val="45000"/>
              </a:srgbClr>
            </a:outerShdw>
          </a:effectLst>
          <a:scene3d>
            <a:camera prst="orthographicFront">
              <a:rot lat="0" lon="0" rev="0"/>
            </a:camera>
            <a:lightRig rig="brightRoom" dir="tl"/>
          </a:scene3d>
          <a:sp3d prstMaterial="dkEdge">
            <a:bevelT w="0" h="0"/>
          </a:sp3d>
        </a:effectStyle>
      </a:effectStyleLst>
      <a:bgFillStyleLst>
        <a:solidFill>
          <a:schemeClr val="phClr"/>
        </a:solidFill>
        <a:solidFill>
          <a:schemeClr val="phClr">
            <a:tint val="95000"/>
            <a:satMod val="170000"/>
          </a:schemeClr>
        </a:solidFill>
        <a:gradFill rotWithShape="1">
          <a:gsLst>
            <a:gs pos="0">
              <a:schemeClr val="phClr">
                <a:tint val="97000"/>
                <a:shade val="100000"/>
                <a:satMod val="185000"/>
                <a:lumMod val="120000"/>
              </a:schemeClr>
            </a:gs>
            <a:gs pos="100000">
              <a:schemeClr val="phClr">
                <a:tint val="96000"/>
                <a:shade val="95000"/>
                <a:satMod val="215000"/>
                <a:lumMod val="80000"/>
              </a:schemeClr>
            </a:gs>
          </a:gsLst>
          <a:path path="circle">
            <a:fillToRect l="50000" t="55000" r="125000" b="100000"/>
          </a:path>
        </a:gradFill>
      </a:bgFillStyleLst>
    </a:fmtScheme>
  </a:themeElements>
  <a:objectDefaults/>
  <a:extraClrSchemeLst/>
  <a:extLst>
    <a:ext uri="{05A4C25C-085E-4340-85A3-A5531E510DB2}">
      <thm15:themeFamily xmlns:thm15="http://schemas.microsoft.com/office/thememl/2012/main" name="Parcel" id="{8BEC4385-4EB9-4D53-BFB5-0EA123736B6D}" vid="{4DB32801-28C0-48B0-8C1D-A9A58613615A}"/>
    </a:ext>
  </a:extLst>
</a:theme>
</file>

<file path=docProps/app.xml><?xml version="1.0" encoding="utf-8"?>
<Properties xmlns="http://schemas.openxmlformats.org/officeDocument/2006/extended-properties" xmlns:vt="http://schemas.openxmlformats.org/officeDocument/2006/docPropsVTypes">
  <Template>{0D4E4AA2-24B2-4312-A80D-5407C968F42E}TFfb9a325e-b4a8-473d-b025-df086f5ae4937a5f077a-90802770140c</Template>
  <TotalTime>33</TotalTime>
  <Words>936</Words>
  <Application>Microsoft Office PowerPoint</Application>
  <PresentationFormat>Widescreen</PresentationFormat>
  <Paragraphs>69</Paragraphs>
  <Slides>27</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27</vt:i4>
      </vt:variant>
    </vt:vector>
  </HeadingPairs>
  <TitlesOfParts>
    <vt:vector size="31" baseType="lpstr">
      <vt:lpstr>-apple-system</vt:lpstr>
      <vt:lpstr>Arial</vt:lpstr>
      <vt:lpstr>Gill Sans MT</vt:lpstr>
      <vt:lpstr>Parcel</vt:lpstr>
      <vt:lpstr>The Importance of Editing and Revising</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SEE THE EXAMPLE </vt:lpstr>
      <vt:lpstr>PowerPoint Presentation</vt:lpstr>
      <vt:lpstr>SEE THE REVISION</vt:lpstr>
      <vt:lpstr>PowerPoint Presentation</vt:lpstr>
      <vt:lpstr>PowerPoint Presentation</vt:lpstr>
      <vt:lpstr>THINK OF IT AS CLEARING YOUR ROOM </vt:lpstr>
      <vt:lpstr>PowerPoint Presentation</vt:lpstr>
      <vt:lpstr>When you revise, you take a second look at your main ideas.</vt:lpstr>
      <vt:lpstr>TRY TO REVISE THIS PARAGRAPH </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M415DAO - FHD352</dc:creator>
  <cp:lastModifiedBy>M415DAO - FHD352</cp:lastModifiedBy>
  <cp:revision>84</cp:revision>
  <dcterms:created xsi:type="dcterms:W3CDTF">2025-09-30T12:01:02Z</dcterms:created>
  <dcterms:modified xsi:type="dcterms:W3CDTF">2025-10-01T11:42:41Z</dcterms:modified>
</cp:coreProperties>
</file>