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AC13-1067-5572-7239-2A657B573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BDDB6-AB84-2ED8-403F-2FEBFF148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3971F-730D-CCBF-0D7C-4D203243D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3512-40F0-4F69-A4AB-EA99B0F38797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4B37A-CF72-3AEB-2565-D7D5F10F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68FA2-4CDB-BE59-3044-4FC606A5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A158-2410-438D-9352-EC710415BF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026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AEB0-B293-065D-1182-C9FA3508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BA861-D24F-7151-83F9-E83ED74EB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4B4DE-5774-0FBF-5364-299EF83F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3512-40F0-4F69-A4AB-EA99B0F38797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5B977-5014-0B62-CB35-17765FA10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ED7D-CD0B-A16D-C310-67E35EAC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A158-2410-438D-9352-EC710415BF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423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92D74C-B1AB-F68A-5549-33727EB36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20C91-1F44-11E6-6ED9-BB9F2485B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17EDE-8640-0158-214F-A6D972BF2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3512-40F0-4F69-A4AB-EA99B0F38797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ECC89-D1E4-7275-F8EF-45D37E0D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083D3-130D-1644-12AB-C712B57C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A158-2410-438D-9352-EC710415BF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143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13E8-B68C-D62F-D9F5-B4AC8D23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0255-B5DE-9340-F145-4B4F25DC7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608EE-59E8-29B6-AAE2-7B921F43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3512-40F0-4F69-A4AB-EA99B0F38797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0A14B-82B6-7084-8F3A-6B15E5883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CD516-1D63-4437-0468-F9248CB7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A158-2410-438D-9352-EC710415BF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404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7962-A702-DA0D-2DF3-558D90393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670B7-48A8-A806-49B9-81544B2C0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62A4C-51A1-A198-8AD4-9C09D66F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3512-40F0-4F69-A4AB-EA99B0F38797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4F030-C1B6-BF68-76A4-CB7C68A4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A26D1-AE6B-A048-6A23-5E0C5763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A158-2410-438D-9352-EC710415BF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715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85D3-1AA5-1158-6244-4D347365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BA5CB-00D1-3553-F582-3548331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1FFA5-A2BE-9847-0D96-706291D19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42422-6DBB-215F-F0C6-D4882CF3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3512-40F0-4F69-A4AB-EA99B0F38797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60BF7-CB45-05B8-BD5D-2F2B0593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49727-8C6F-E186-134F-68DA1602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A158-2410-438D-9352-EC710415BF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710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B317-5492-68B5-644C-3F1AE4FC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C2B68-147C-E026-DA38-131CFF7CE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60E69-C5DF-2C59-49C4-A56405FDE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F2EDD-2629-BF59-156C-B71D6E313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052A7-0FF9-01FD-615C-2636D8937E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EC6CF3-EBE0-FDAF-0613-6A94A96A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3512-40F0-4F69-A4AB-EA99B0F38797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2C83C8-17AA-F93A-9471-EDFFD5B8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904C3-35EB-0852-AE73-A7DE12F2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A158-2410-438D-9352-EC710415BF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54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B6CC3-C5E9-8D86-DFFB-69DCE377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EF5F5-06C7-D903-2E65-120C88292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3512-40F0-4F69-A4AB-EA99B0F38797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D55A7-A102-BB9E-E003-274D1491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DF347-0872-BFDD-2223-76DDD051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A158-2410-438D-9352-EC710415BF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437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8B2D8-C27F-DA4E-30AB-A3AEC818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3512-40F0-4F69-A4AB-EA99B0F38797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1D949-673B-EC5C-3DE3-BB793D4B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4B986-5CDD-1302-88E6-4236412E4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A158-2410-438D-9352-EC710415BF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607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11F2-A070-21C3-10E2-3225632F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B4092-8010-CF57-5512-F580FACF8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F6880-0A6C-3A9A-8CF6-9ED6A9314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90577-177A-D532-0960-066C5024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3512-40F0-4F69-A4AB-EA99B0F38797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003E1-BBA6-B0A2-1AC7-C396626E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257EC-5961-98F2-C089-584D96C5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A158-2410-438D-9352-EC710415BF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2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E805-C641-DDA6-D87D-594AAE13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51A9E3-BB2C-45AA-5633-4B781E8B6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3579C-6009-F64F-74FF-949DA5144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E84EA-E126-6957-2CE2-A19DE127E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3512-40F0-4F69-A4AB-EA99B0F38797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604F5-FD08-1E37-4169-77760284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DD562-DA7C-5C82-B04F-62AFE5CE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A158-2410-438D-9352-EC710415BF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263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4E950E-BE5B-908C-02AB-FD3DD1A0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A3AF0-E96A-4231-36F4-4A7E8D55A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64CF2-9F7E-52B5-589C-99D0F9FA5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D3512-40F0-4F69-A4AB-EA99B0F38797}" type="datetimeFigureOut">
              <a:rPr lang="en-ID" smtClean="0"/>
              <a:t>23/09/2024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C4252-3436-42DC-FEA4-0DCDBF47C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93215-82FE-01B7-B888-C57B64A23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6A158-2410-438D-9352-EC710415BF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830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3CFC-9597-24B9-B668-CA9F805F6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2E167-1B0F-6125-8CC1-093502ABB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8338A6-5630-AB0C-4A15-6A09CE9EA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654" y="0"/>
            <a:ext cx="12491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FFF86-0B63-5B86-C6B0-2DB74351F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3462EF-3ED4-83C3-CD44-6DCB15353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02155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8546-BD6E-5685-19C1-6A17E01E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44B4E0-3CCF-ADBC-5D00-652D2586B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77240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CBAE9-EDBA-7532-5B29-EB891F78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BE09F0-9451-6637-4944-34E6B0B57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4192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861C-6549-2D47-4317-A90D4ABF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27E03A-5D64-9DCE-9CB7-7DB379A54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66038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964AB-14BC-5E5C-5F9B-19723558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B5B4EE-B861-D57A-A8CF-65CF1440B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84815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7441-8107-7D56-AB9B-6F13E5AB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D6070F8-0E1A-865C-E1C1-D79EDCF57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90750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C6ED8-392A-3583-4D9B-7277D96A6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D4391C-AF37-59E7-292A-2013B1177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08843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CFB4-2F80-0089-3BD2-427C3DF8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B1CD35-86BB-56AF-B33B-6AA5FE417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67423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AB06-4797-2E44-B998-F647F948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347F28-9264-C6A8-A9A5-A1B3CB97F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67696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6F898-5C0F-84EC-E1B9-E0DBEFF8A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477C2D-5D66-949E-F3DE-A2F42D502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4750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FB7EC-3468-8B29-284A-3B141998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F48FF6-F9B7-4720-EE2E-6F5F729A2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61658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0907D-6FE0-3482-C2DA-0CB25E56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E59902-AEE7-96EB-DF28-C4416870C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16486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F486-4754-0651-77B4-6FBE210C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48462-9A10-ACD4-1F1E-1796FF658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01418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4764-D032-C67F-A0BB-EB631A21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D6967A-FFA2-2A59-5A75-B10A077F0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612067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8AE2-0E35-C713-2115-88B49217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187871-2E88-0AC8-D4AD-E9D852D4D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9650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7253-9216-2731-770F-85B8A0EC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09C204-5352-E8E4-CC7B-ED718858C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987822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02A7-988E-96F4-7A1A-4909493F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03920A-6A68-9442-7F50-814964DBA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362826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3217-3E9C-01F6-42FD-CB7E06CE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E21386-051F-1D3D-F77A-11A26150F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398487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DC4F-B713-929D-2E62-CEA706553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8D6284-5557-8E3E-D997-6EE1D7CE2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569075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371C0-7859-0037-303A-7C694E84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1D2FAD-00C0-DF85-7154-FF3CF115A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66653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5BDD9-4B02-5B57-63A2-5447C01E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ED2F64-9A22-D9B1-C4AE-DE1FDF252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5574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8FDA-76ED-DA3F-82BF-29B18B56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3DBEC6-816F-B19C-FF3F-8653FFCF6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592858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342F5-4E3E-3202-8D32-DCC342F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A587D4-0034-C98D-67B4-90F08E51E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9143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E1691-AFD8-19A4-863A-A7177619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1F139C-22FD-7E7F-458C-7D453FBC7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73862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3925-96B3-77EE-E925-89ABBB5F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2F1B7F-07CF-5D22-D586-9FF1D4C70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0207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D8766-9B88-F78B-235F-1C5CB2C7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DABC2E-238D-779B-EBC4-1B38E17C7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896234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E3BC2-562A-4D32-B16D-133B0939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1F371C-0C8E-C9ED-80EB-9C3A58108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45260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C4D5-414A-E851-0DF4-E47537E1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8222F6-12BA-3D7D-2558-39A86F459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19195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CD449-EBB7-5765-4982-D255029F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633903-3639-201D-9F70-4BAF61428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200748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B8F6-7AF4-E83A-763A-66BB3653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19A4BA-EAFA-E10E-97E2-E333B7DE2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067004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D577D-3BA7-02FC-246E-EBB70435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E57142-3725-153C-B093-7DC6BDAF9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00822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B63A1-A2FA-E400-EF3E-7677BC01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A49510-C6D2-3749-8F03-893CD0640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4530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C20C8-F078-409A-54DB-2A788C0E7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AFF4C2-61E6-C9C3-2CC3-72F1935DB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55186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13CB-7F04-2D57-DFA4-A338586E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SEKIAN DAN TERIMAKASIH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9209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52A2-A9A1-4591-092B-1CA70A92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E07056-93F5-9690-A5B9-736673164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8832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C140-B5D4-2D34-C19D-46CD82032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BDB412-4110-56E9-14FB-887824BC0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6298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CA25-1716-6FC1-1883-7A282047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62E82B-5B77-A4C4-F96B-CA606A1EC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4309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E680-196E-DA12-3DDC-1474C4F9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99C91B-16A2-E588-3BCA-013D9F5C9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0063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A72A-D1DE-FC92-378F-40BEB11E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BFE51B-1EFC-53D0-1D37-F2F45C645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967216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</Words>
  <Application>Microsoft Office PowerPoint</Application>
  <PresentationFormat>Widescreen</PresentationFormat>
  <Paragraphs>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din rhsa</dc:creator>
  <cp:lastModifiedBy>din rhsa</cp:lastModifiedBy>
  <cp:revision>2</cp:revision>
  <dcterms:created xsi:type="dcterms:W3CDTF">2024-09-22T22:03:29Z</dcterms:created>
  <dcterms:modified xsi:type="dcterms:W3CDTF">2024-09-23T04:15:19Z</dcterms:modified>
</cp:coreProperties>
</file>