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3" r:id="rId1"/>
  </p:sldMasterIdLst>
  <p:notesMasterIdLst>
    <p:notesMasterId r:id="rId34"/>
  </p:notesMasterIdLst>
  <p:sldIdLst>
    <p:sldId id="256" r:id="rId2"/>
    <p:sldId id="289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1" r:id="rId27"/>
    <p:sldId id="284" r:id="rId28"/>
    <p:sldId id="285" r:id="rId29"/>
    <p:sldId id="286" r:id="rId30"/>
    <p:sldId id="287" r:id="rId31"/>
    <p:sldId id="288" r:id="rId32"/>
    <p:sldId id="282" r:id="rId3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50" d="100"/>
          <a:sy n="50" d="100"/>
        </p:scale>
        <p:origin x="-1002" y="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3EA9E7E-E183-4AE7-9CEB-CBC9F9950EE9}" type="datetimeFigureOut">
              <a:rPr lang="en-US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95F85A05-DE08-4DCB-AA08-145E004F4A3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188591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5F85A05-DE08-4DCB-AA08-145E004F4A38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30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32F32121-9C1E-4B1E-8917-13C23837C672}" type="slidenum">
              <a:rPr 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B22D67-D496-4E8D-8CFE-4CC016E5DD51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268FB722-5459-44C7-AE5B-80FAE75F36D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B5EB62-AD0B-4AA1-8000-F4774C63AF53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3E985F-015A-4A32-87B0-089C917FF1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F5944C0-597E-4861-B3D5-78CE8DAB61CE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D9A9DF-0791-4CF2-A0F8-FB9B9008865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85CF9F8-F029-46EC-827B-8AE170D34A8D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72BAA88-5EFD-491F-B349-738D4D97947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82A077F-D92C-4FE3-8DB8-926482ECAD5E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65CA9253-165B-42D8-B4D3-463A19FAF9D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43C27B-B638-4A91-8C9D-3EDBF941D259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6919A5-C508-44AB-829A-57C45E621B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F7E7A4F-9EFC-41B3-A544-7482DEA50271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032752-9864-4234-8129-9D43DC1997E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3A8327D-5525-4E86-ADC2-C2EDF94DB22D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AE0A6-7BD3-494B-BEB2-F3305C3A082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C3547D-D9CA-42AA-B45D-4B9C5AAD5D5D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A4BCED1-0CD7-4DE6-AB1D-C679B774266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BE66102-1AA9-422D-8130-7A905DB4C08E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7A8D2-8CBE-48B4-BED5-9FC05388F2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A16B736-0D28-4C7E-A6F0-AFF9C699B887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pPr>
              <a:defRPr/>
            </a:pPr>
            <a:fld id="{A488E574-AC1D-4A9A-B863-94CF18C1E1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1C0D8476-2F0F-4EC7-911F-74E946CF2086}" type="datetimeFigureOut">
              <a:rPr lang="en-US" smtClean="0"/>
              <a:pPr>
                <a:defRPr/>
              </a:pPr>
              <a:t>11/10/2018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79AB497C-DF43-4FC8-A555-A66908B9EA8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mendeley.com/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ndeley.com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mendeley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utoShape 2" descr="data:image/jpeg;base64,/9j/4AAQSkZJRgABAQAAAQABAAD/2wCEAAkGBwgHBhUTExQSFBQWGBcXEhUVCw8UFhkVFxUXGBgYGBkcHCgkGBolHhYcITEhMSksLi4wGCE1ODM4NygvLisBCgoKDg0OGxAQGiwkICYwLCwsLC83LCwsLCwvLCwsLC8sLCwsLC8sLCwsLCwsLywsLCwsLCwsLC0sLCwsLCwsLP/AABEIAOEA4QMBEQACEQEDEQH/xAAcAAEAAgIDAQAAAAAAAAAAAAAABgcBBQMECAL/xABIEAABAwIEAggCBwQDEQAAAAABAAIDBBEFBhIhMUEHEyJRYXGBkTKhFEJSYnKxwRUjgsIzNrMWFyRTY3N0g5KisrTD0dLh8f/EABoBAQACAwEAAAAAAAAAAAAAAAADBAECBQb/xAA0EQEAAgIABAMFCAICAwEAAAAAAQIDEQQSITFBUXEFYZGxwRMiMoGh0eHwFPFCciMzNEP/2gAMAwEAAhEDEQA/AIgqL3IgICAgICAgICAgICAgICAgICAgICAgICAgICAgICAgICAgICAgICAgICAgICAgICAgICAgICAgICDCAgICAgICAgICAgICAgICAgICAgICAgICAgICAgwsAgICAgICAgICAgICAgICAgICAgICAgICAgICAgwsggICAgICAgICAgICAgICAgICAgICAgICAgICAgICAgICAgICAgICAgICAgICAgICAgICAgICAgICDCMCAgICAgICATYIOzBQVtS27IpXg8C2CRw9wLLMVme0I7ZsdOlrRHrMPmoo6ulbeSORg73wvYPchJiY7s0y0v0raJ9JiXAsNxAQEBAQctPTz1J7DHv79ET3/kCkRM9mt8lafimI9Z183NLhmIxNu6Gdo7zTSge9lnlnyaRxGK3a9fjDqAghYTCMCAgICAgICAgwgICAgICAg7OHUFTidY2KJup7uHcBzJPIDvSImZ1CPLlripN7z0hb+V+j+gw6MOkAlk4lzm7A/dbwb58fFWq44h5rifaGXNOonVfKPrPj8kxZh8DRwUigxLhtPI21h7IIFm7o7p6iMyU4EcnGwFmO8CPqnxHrdRXxRPZ1OE9p5Mc8uTrX9Y/vkqieGSnmLHgtc0kOaRuCOSrPR1tFoi1Z3EuNGRBlBZWTejwTRiWqFydxEeAH3/tHw4eanpi8bODxntS0zyYZ1Hn5+nl81lUuEUtPGGhoAHABoAHop3GmZmdy5XUEBHBGEazHkfDcWjJLdL+UjQA71+0PArS1Ist8PxuXBP3Z6eU9v4/JTmPYLV4FXmOQeLHAHS5veO4945exNa1ZrOpem4biacRTmr+ceX982tWqcQEBAQEBAQEBAQEBAQEFwdFGAMp8K+kOHbl3HhGD2R6/F6juVnFXUbea9qcRN8vJHavz8f2WIAAFK5jKAgw5ocEFa9I+TXVt6iEfvQO00fXaP5xy7+HcocmPfWHV9ncd9lP2d/wz+k/t/tUu4P8A6Vd6MugsPo3yc+qmbUzNs0bwsI4nk8/oPXuU+LH/AMpcT2lx3fDjn1n6fv8ABb8UYjbYKdwn2gICCJdIGX2YxgjwB+8aNcZ+8Bw8jw9VpkrzVW+C4icGWLeHafT+O6hgbhU3rWVkEBAQEBAQYQEBAQEBBh5sw+SwzHd6Vy9AymwiJo2DWMA8g0AK9HZ4nJabXmZ8ZlslloICAg+JI2yNsUEIzJ0fYdi1QZBqjeficwgavxAggnx4+KjtjrZe4f2jmwRyx1jyn6OpgvRnh1HUh8hfKQbgP06b/hAF/W4WIxVidpM3tTNkjljVfTv8VgQQthZYKVzXKgICAg4qluqEoPNGKxthxWZo4NllaPISOA/JUZ7y9phneOs+6Pk6qJBAQEBAQEBAQEBAQEGHC7UIej8o1ja/L0Mg+tGwnwNgHD0Nx6K5WdxEvG8Rj+zy2r5TLcLZCICAgjGds30+WKMba5n36qO9uHFzjyaPnw8Rpe8Vhc4Pg7cRbXaI7z/fFTWK5tx7FZSZKiQDkyOR0TB4Wad/W5Vab2nvL0WLgsGONRWPWes/r9HDQZjxvD5dUdTOD3GZz2+rXXB9liLWjxb5OFw3jVqR8NfrC2sg57ZmE9TMGsqALi3wyNHEtvwI5t9RztZx5ObpLgcdwE4Pv161+Xr+6cKRzRAQEHDWSNipySbAAknuA4oa30h5kq6j6XWPk+297/8AbcXfqqM93tqV5KxXyiI+DiRsICAgICAgwgICAgICAguvoeqetytp/wAXJI33Ik/nVnD+F5n2rXXEb84ifp9E8UrmiAg+XmzUHnfPGJSYpmqd5Js15iYO5sZLdvMgu/iVO87tL1vA4ox8PWI8Y38ev8NEtVsQdjDq6XDK9kzPijcHjxtxHkRceqROurTJjjJSaT49HpqmkE0AI4EXCvPFOVAQEEc6Qak02Uakja8bmj+PsfzLTJ+GVrgq83EUj3x+nV57VR64QEBAQEBAQYRgQEBAQEBBb3Qpf9jzd3XH+yjVjB2l572x/wC6v/X6ysKsraWhhL5HsjaOLnyNa33Klmdd3LrW1p1WNyjtT0h5Wp3WNQHfghmkHu1pHzWk5ax4rdfZ3E2/4fHUfOWaXpCytUusKlrfxxSxj3e0D5pGWs+Jb2fxNf8Ah8NT8kgjqYKym1Rua9pGzmvDmnyI2KkU7Vms6mNS88Zwon4fmeoYecjnt8WyHWLe5Hoqd41aXreCyRkwUmPLXw6NOtVkQctJSyV1UyJvxSODG7c3G1/IcfRNb6Nb3jHWbz2jq9MUvV01GLkANHEkAADvV54vrMtLW58yxRus6pjJ/wAmHy/8AK0nJWPFapwHEX7Un8+nz04IekfKsr7dfb8VNUNHuWWCxGWs+LefZvEx/wAf1j90gw7FKDE4tUMscg5lkrXW87HZbxMT2VL47451eJj1RnpWDnZMmt3xewmjJWmX8Erfs3/6a/n8pUSqr1IgICAgICAgwgICAgIMFwCM6c9HTVFdOGRNdI48A1t/fuHidkiN9mmS9ccc151HvWwys/veZKaCGvneTpFzpMjt3E8yxo97DhdWd/Z1eeiv+fxMz2r9I+sqsxXE67F6vrJ5HSP5Fx2Hg1vBo8Aq0zMzuXfxYqYq8tI1H97+bqIkEGwwTGsRwKq1wPLDftN4sf4PbwP59xCzW017Is2DHmry3jfzj0WTi2FwZ/y9HVRWZMARYm4Dge1G48xfcG3O9tyFPNftK7ju4WLNbgc047da/wB1MfsrPEMJxHDZCJYpGW5lhLfRw2PuoJrMd3cxcRiyxulon5/Du4qOiq659oo3yE/ZjcR6ngEiJns3yZaY/wAdoj1WXlDKseW6R1bV21MY5wA36toBvb7TyNtu+w4qelOT71nC4zjJ4m0YcXaZ+P8ACD5mzRiOY6gmRxbHfsQh3YaOVx9Z33j6WGyhtebOvw3CY+Hj7vfxnx/iGkWqyIOWkqqiiqRJG90bxwcxxa73HLwSJ01vSt45bRuFsZZzAc75fmpZ7CYMIc4ADWx2wkA5OBtccL277CxS3PExLz/F8P8A4mWuXH238J8lXYthdbg9SWTNLSDYGx0u8Wu5j596gtE17u7hz0zV5qTv5x6ukHA8x7rCbUsowICAgICAgICAglmSsmTZhd1j7tgBtt8TyDuB3DkT6DvEmPHzdZc3juPjB9ynW3yW3huUcLoIbMiY3+AXPmTuT5qzFYjtDz+TPlyTu9pls6fCqan4NA8gAso5nfdV/TWx4rKY/VtKB3XvGfmB8lXz94dz2NMavHp9VaqF2hAQEFz9DcD2ZacTwfK9zfIBrD82FWcMfdeb9rWic+o8Ij9/qnEtDDIeClcxiPD4GHgg0PSLTvlyfUNb9jVt3NIcR7NK0yfhla4G0V4ikz5/w8/qo9aICAgmfRK17s3XHARP1eRcwD529lJh/E5ntaY/x/zj6rqqMOgqBuAfRWnm2uq8sYbUxaXRxuHcYmkfksTESkrlvWd1tMKxz5kQYTAZ4L6BvJHcnSPtNPGw5j/tZQZMeusO1wHtGb2jHl7+E/SUBULsiAgICDCAgIMONmlNsw9JZVoI6DBImNGzWNHs0XKu1jUaeLzXm+S1p8ZluVlGIIR0rYaysyw9/wBaK0jT+H4v90lR5Y3Ve9m5ZpxFff0+P8qMVV6kQEH1HG6aQNHFxDR5k2H5oxMxWJmfB6XwKgiw7DWRsFmsaGt8gLK7Ea6PF3vN7Ta3eerYrLUQcNXEJYCCg815hoW4bjs0Q4Me4N8GntNHoCAqVo1Mw9hw2ScmGt58Y/hr1hOICC2uhjDWtoJJyO09+kH7jB/5F3sFYwx028/7Xy7yRTyj9Z/jS0FM5Ag6mJU8dTSOa4XBBBHeCLEIzEzE7h5lqoPo1U9nHQ5zL/hcW/oqPZ7SluasW84ifi4kbCAgICAgIMO3ahD0jk6vZiWXIJB9aNt9+DgLOHo4EeiuVncRLx3EY5x5bUnwn/TdLZCIIj0oVsdHlCa/F46to7y82+QufRaZJ+7K57PpN+Irrw6/BQaqPViAg+o5HQyBw4tIcPMG4/JGJrExMT4vTWDVsOIYbHKw3a9oc3yIv7q7E7jbxd6TS01t3jo7yy1EHHO4MiJKDzTmKubiWPTyt+F8ji3xaOy0+oAPqqVp3My9hw2OceGtJ8Ia9YTiAguPoXrY5cDfFtqjkNxffS8agffUP4VZwz00857WxzGaLecfLp+yx1K5Yg6+ITR09I5zjZrQS4nkALk+yMxEzOoeYamc1NS9/DW5z7ficXfqqPd7SleWsV8oiPg40bCAgIMIwICAgmOQM7SZamMcgL6dxuQN3RuPFzRzB5t9RvcGTHk5e7n8dwMZ45q9LfNdGFY7heLQ6oZo5B92QXHgW8WnwIVmLRPZ53JhyY51esw+MYzFhODQl000bO4F4Lj4NaN3HyCxNojuziwZMs6pWZUhnrNsuaK8WBZCy/VMJ3JPF7rbX5Ach5lVr35pek4Lg44evXrae/7QjC0XRAQEE2yBnp+XP3Mwc+nJuNO7oyTuQObSdyOPEjuUmPJy9J7Obx3Afb/fp0t8/wCVw4ZmHCMVi1RTxP8AASAOHm07tPgQrMWie0uBkwZMc6vWYctbjOG0EWqSaJg73TMb+Z3SbRHdrTFe86rEyqvP/SIzE6d1PSaurdtJKQW6m82sB3APAk28O9QZMu+kO3wXs2aWjJl7+EfurdQuwICAg2+VswVOW8WEzO0PhkZewezu8COIP6EraluWdq/E8NXPTln8p8pXrl/N2DY7ADHK0OtvG9wbIPAtJ38xceKtVvFuzzOfhcuGdWj8/Bs67FKGghLpZI42jm+VrR8yszMR3RUx2vOqxMqk6Q+kBmMQmmpr9UdpZSCNY+ywcQ3vJ48OHGDJk30h3OA9nzjmMmTv4R5evvV2oXXEBAQEGEBAQEBBgtaeQ9kZ2BoHL5IbZRgQEBAQEGC0H/4jOwNaOQ9kNyyjAgICAgIBAKMsBrQeA9lg2yssCAgICAgwgICAgICAgICAgICAgICAgICAgICAgICAgICAgICAgICCddGuWqfMmG1zHtbq0RNhkLQSyQ9Y64PEbtbe3EbKTHTmiXN4/ibYL45j37jzjp/KETwy087mPBa9pLXtPEOabOB8iLKN0YtFo3HaU56O8psxbCKuokaCOqkip7tB/eFhLpBfm3sgHvLuYUmOm4mXN4/i5x3pSs+MTPp5fn+yH4HUinxKNxZFIC5rXNlhbI0hzgDsefio6r+eu6TG5j06J90g1mH5ZzA2GKgw9zDE2Q9ZREuu57wQCHAAWaOSlyarbURDl8DS+fFNrZLb3rpPoh9VUUGJ5va6KJscD5oQ2Lq2NAbdjSNI23sfO6jnXN0X61vj4eYtO7RE9fil3SRkeGmD6ujAMTSRUwsA/dOHFzQODeZb9Xjw4S5MfjClwHHTbWLL38J8/wC+Hn27oJg1UKTEWOLIpASGubLA2RtnOF9jwPj5qKO7pZq81Jjcx6dEg6QpYMLzk+OKCmYyDToYKOLS7XCxx6wW7e7ja/BZyai06jsq8DE5OHibWndvfPTUz28kiz9Ph+XRTdTQ4eeujL39ZQB240cLOFh2lvk1XWohT4Kt8/NzZLdJ8J9WrwKuyrmWobT1NJHSyP7MU9M50bdZ2ALNwLnhfULnksV5bdJjSfNTiMEc+O82iO8T1/v6I/mLCKrKGYDG8Ryae3GXwtcySN1wCWG45EEci3yK0tXllbwZq8Ti5o3G+k67xPqmmfJ8Oy9DSmKhw9xmjL39ZQ3sQI/h0ubYdo96kvqutRDm8FF8035sluk+E+qEY5i1HWYrHNBBFEGxxh0X0ePqjKLl50cHNJNt97AKOZje4h0sOK1aTW9pnrPXfXXh1SfP7aKly1QOipqWN1VD1kzmUcYcCGQusw27Au8+i3vqIjUd1Pgua2XJFrTPLOo6+vf4IHBOaaYPAY7TvpfG17D4OadiFG6c15o18ll51nw7AcNonxUOHuNRGXydZQ3AIbEezpc239Ie/kpb6jWohx+DrfNa8WyW+7PhPr+yMy5lwsYzHK2ipeq6uNs8JpItJeHOL3RHkSHCxPGwB4LTcb3pcjhsn2c1nJO9zqdz+W3b6SsGpqWqiqqZrBSVDG9V1cTWNa4C5BAA3I7Vzv8AEPqrOSsR1js09n5rWrOPJvmrPXZA6jy5kxjpYKaaqqXGSnEtMx5jp7Aa3cyHWu0Xt2r8iE6RXrHWWJ5s/ETFbTFa9J1Otz5fuhr3a3k2AuSbBoAFzewA4DwWjox0jTCAgICDCAgICCeZXxObL/R9JUs+P6bGAL21NYxjnNv3Eam+6krM1rMx5uZxOKM3FRjntyz9XP0kYF+0sTp6ykGpldoaNrfvnAab92pvHuMbiVnJG5iY8WvAZ/s6WxZO9N/D/fzSLKVfBBngYfEbwUtLJF4Pn6yJ0zz43BHmHd62rP3+WPJU4nHM8P8AbW72tE+kanX99FSU8JpsXaw8WTNYfNsgH6KGOku5a3NjmfON/oszpRxLBKTMzWz0X0l3UsOv9ozwnTrks3S3Y2sTfxUuWY5usOR7Ox5bYpmmTljfbUT4QgRlpJs5h0ADYTVM6kBpaOr61obsdxcAH1UU63083T1aOHmL9+Wd+uktxTNVVlXpJqiLvhe9nXRX4jqmdpvc8X9eB7xJN5reVHHwteI4SnhMb1P5z+jrZ0yrSNpW4jh9n0r7PkY0f0RvuQOTL7Fv1D4fDi1Y/FXs34Ti7bnBm6W7b8/59/j699V0q/17qv8AVf8ALxLXL+Kf74J/Zv8A89Pz+ct70w/BQf5h3/TW+XvCr7K//T1j6q5JIFxx5W435WUUussfpvla6tpWm3WCF5k77OLQPm1ylz+Dk+x4+7efDcNp0i1+E0dHQ/SKQVJMJ0n6dNBpAEdx2ON7j2W2SY6bhBwFMlpvyX5evlE+fmrfMNRh1TihdTRiKHRFpZ2jY9U3WCTu4h+oaudrqGZjfR18Fb1prJO56/Pp+iWdI/8AVTB/9GP9lTLe/wCGvp+ylwP/ALs//b62V+/4So3UjutnPVdhVHgWG/SKUVN4Do/w2aDRZkF/g+K9xx4aVNkmNRuHC4KmS2TLyX5evlE+M+au8xVOG1WIB1NGIourjGgFxs/QC8Fzt3kOJGrna6imY8HWwVyVrrJO53PX3eHp6Jr0WTQY9RzYZUt6yGwnjFyC3TI3W0HkC5wPq/vUmP733Zc72jWcVq8RjnU9p+H9/RCMwYxNj2LvndtqNmN5MjGzGDusPnc81HM7nbpYMMYaRSP9z4tcsJRAQEBBhAQEC6CZ19Zgh6P46RlS100cpncPolUGuJbINDXFmxs8bmw2W8zHLrbn0pm/ypyTTpMa7x7vf7nPk/PYwPLE0Dxqey76K7NQa99wQe4NJL/G7h3LNb8tZj4NeK4H7XNW8dp/F+X901GQMZpsFzWyeZ5DLSCR2h7ydTTbYAkkusbrFJis7lPxuG2XDNKR16afeJMwSTNfWsq2mGSZ0riaOqa6Ma+s0kaO0TctBHdvZYnW97YpOWMHLNOsRrvHXprzb/OtXlPNWMNnFeYbRtjLThNVJ8Lnm4It9rh4Le81tO9/oq8JXieHpyfZ7677xCOu/YMeaYuqm0U8QhLpnU895Hx6XPdoALgXG44Abe+nTfuWv/NOG3NG7TvpuOkT26+59Z/q8MxPMElTTzCRspaSz6POxzNMbW7lzQCCW8is3mJncHBVyUxRjvXWvHcTvr7nzkvNtTlisO3WU8m00JtYjhqbfYPt6EbHkQpeayzxfCVz18rR2n++HyfOdK+hx7OMsscmmGUx2kdFL2QIY2uJaG6ti0jYcu7dYvMWmThKXw4IrMdY306ec/klOdcRypmeODTXdUYGuZ2sMq3hwOjfZo020+PFb3mttdVLhMfEYObePe/fDR4d/clgM4mdNJXSMIdFEykkgj1jdpkdJuRe3AehWscsde6zk/ycsckVikT3ne5/LTR4tidRmLGnSzvawyEBztLyyNnAANaCdLRyAJPmStbTzT1WcWOMOPlpG9fqnGccRynmaKnArnQmBhZvhdVIHAhm+1rfB48VJea211/RzeFx8Tg5v/HvfviPNDsdhwSOaCKml6xobaeodTzRgvdIdzGQXWY23AG/iVpOvB0MM5Zi1ska8o3E+Hn70wzJX5Rx3BaSD6a6J1KwMDv2ZVPDhoY07WBHwAre01mIjahw9OJxZL35N83XvEf3ui2LUuXYMPjigqOukfKTLOaKeJscWkNDdJBLhcl21zt5X0nWukruK2ebza9dREdI3E7n+9EpzZiGU8xUNLGK50RpmFlzhdU8OBbGOFhb+j+a3vNba6qPDY+JwWtP2e+b3xHn+6HZhjwWnZDHSyGfS1xmmNPJFre5/ZaGO3Aa0fP20nXg6GCcs81ska7aje9fDzb3ovxjCMv4pJUVE2i8ZibGKed7jd0b9d2tIA7FrXutsdorO5VvaGLLmpFKV313vce9E8QgpaaqLYpRMzk8RSs9C14BuPZaL1LWtG7Rqfyn5OssNxAQEBAQEBAQEBAQEBAQEBAQEBAQEBAQEBAQEBAQEBAQEGEBAQEBAQEBAQEBAQEBAQEBAQEBAQEBAQEBAQEBARgQEBAQEBAQEBAQEBAQEBAQEBAQEBAQEBAQEBAQYQEBAQEBAQEBAQEBAQEBAQEBAQEBAQEBAQEBAQEGEBAQEBAQEBAQEBAQEBAQEBAQEBAQEBAQEBAQEBBhAQEBAQEBAQEBAQEBAQEBAQEBAQEBAQEBAQEBA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entury Schoolbook" pitchFamily="18" charset="0"/>
            </a:endParaRPr>
          </a:p>
        </p:txBody>
      </p:sp>
      <p:sp>
        <p:nvSpPr>
          <p:cNvPr id="8196" name="AutoShape 4" descr="data:image/jpeg;base64,/9j/4AAQSkZJRgABAQAAAQABAAD/2wCEAAkGBwgHBhUTExQSFBQWGBcXEhUVCw8UFhkVFxUXGBgYGBkcHCgkGBolHhYcITEhMSksLi4wGCE1ODM4NygvLisBCgoKDg0OGxAQGiwkICYwLCwsLC83LCwsLCwvLCwsLC8sLCwsLC8sLCwsLCwsLywsLCwsLCwsLC0sLCwsLCwsLP/AABEIAOEA4QMBEQACEQEDEQH/xAAcAAEAAgIDAQAAAAAAAAAAAAAABgcBBQMECAL/xABIEAABAwIEAggCBwQDEQAAAAABAAIDBBEFBhIhMUEHEyJRYXGBkTKhFEJSYnKxwRUjgsIzNrMWFyRTY3N0g5KisrTD0dLh8f/EABoBAQACAwEAAAAAAAAAAAAAAAADBAECBQb/xAA0EQEAAgIABAMFCAICAwEAAAAAAQIDEQQSITFBUXEFYZGxwRMiMoGh0eHwFPFCciMzNEP/2gAMAwEAAhEDEQA/AIgqL3IgICAgICAgICAgICAgICAgICAgICAgICAgICAgICAgICAgICAgICAgICAgICAgICAgICAgICAgICDCAgICAgICAgICAgICAgICAgICAgICAgICAgICAgwsAgICAgICAgICAgICAgICAgICAgICAgICAgICAgwsggICAgICAgICAgICAgICAgICAgICAgICAgICAgICAgICAgICAgICAgICAgICAgICAgICAgICAgICDCMCAgICAgICATYIOzBQVtS27IpXg8C2CRw9wLLMVme0I7ZsdOlrRHrMPmoo6ulbeSORg73wvYPchJiY7s0y0v0raJ9JiXAsNxAQEBAQctPTz1J7DHv79ET3/kCkRM9mt8lafimI9Z183NLhmIxNu6Gdo7zTSge9lnlnyaRxGK3a9fjDqAghYTCMCAgICAgICAgwgICAgICAg7OHUFTidY2KJup7uHcBzJPIDvSImZ1CPLlripN7z0hb+V+j+gw6MOkAlk4lzm7A/dbwb58fFWq44h5rifaGXNOonVfKPrPj8kxZh8DRwUigxLhtPI21h7IIFm7o7p6iMyU4EcnGwFmO8CPqnxHrdRXxRPZ1OE9p5Mc8uTrX9Y/vkqieGSnmLHgtc0kOaRuCOSrPR1tFoi1Z3EuNGRBlBZWTejwTRiWqFydxEeAH3/tHw4eanpi8bODxntS0zyYZ1Hn5+nl81lUuEUtPGGhoAHABoAHop3GmZmdy5XUEBHBGEazHkfDcWjJLdL+UjQA71+0PArS1Ist8PxuXBP3Z6eU9v4/JTmPYLV4FXmOQeLHAHS5veO4945exNa1ZrOpem4biacRTmr+ceX982tWqcQEBAQEBAQEBAQEBAQEFwdFGAMp8K+kOHbl3HhGD2R6/F6juVnFXUbea9qcRN8vJHavz8f2WIAAFK5jKAgw5ocEFa9I+TXVt6iEfvQO00fXaP5xy7+HcocmPfWHV9ncd9lP2d/wz+k/t/tUu4P8A6Vd6MugsPo3yc+qmbUzNs0bwsI4nk8/oPXuU+LH/AMpcT2lx3fDjn1n6fv8ABb8UYjbYKdwn2gICCJdIGX2YxgjwB+8aNcZ+8Bw8jw9VpkrzVW+C4icGWLeHafT+O6hgbhU3rWVkEBAQEBAQYQEBAQEBBh5sw+SwzHd6Vy9AymwiJo2DWMA8g0AK9HZ4nJabXmZ8ZlslloICAg+JI2yNsUEIzJ0fYdi1QZBqjeficwgavxAggnx4+KjtjrZe4f2jmwRyx1jyn6OpgvRnh1HUh8hfKQbgP06b/hAF/W4WIxVidpM3tTNkjljVfTv8VgQQthZYKVzXKgICAg4qluqEoPNGKxthxWZo4NllaPISOA/JUZ7y9phneOs+6Pk6qJBAQEBAQEBAQEBAQEGHC7UIej8o1ja/L0Mg+tGwnwNgHD0Nx6K5WdxEvG8Rj+zy2r5TLcLZCICAgjGds30+WKMba5n36qO9uHFzjyaPnw8Rpe8Vhc4Pg7cRbXaI7z/fFTWK5tx7FZSZKiQDkyOR0TB4Wad/W5Vab2nvL0WLgsGONRWPWes/r9HDQZjxvD5dUdTOD3GZz2+rXXB9liLWjxb5OFw3jVqR8NfrC2sg57ZmE9TMGsqALi3wyNHEtvwI5t9RztZx5ObpLgcdwE4Pv161+Xr+6cKRzRAQEHDWSNipySbAAknuA4oa30h5kq6j6XWPk+297/8AbcXfqqM93tqV5KxXyiI+DiRsICAgICAgwgICAgICAguvoeqetytp/wAXJI33Ik/nVnD+F5n2rXXEb84ifp9E8UrmiAg+XmzUHnfPGJSYpmqd5Js15iYO5sZLdvMgu/iVO87tL1vA4ox8PWI8Y38ev8NEtVsQdjDq6XDK9kzPijcHjxtxHkRceqROurTJjjJSaT49HpqmkE0AI4EXCvPFOVAQEEc6Qak02Uakja8bmj+PsfzLTJ+GVrgq83EUj3x+nV57VR64QEBAQEBAQYRgQEBAQEBBb3Qpf9jzd3XH+yjVjB2l572x/wC6v/X6ysKsraWhhL5HsjaOLnyNa33Klmdd3LrW1p1WNyjtT0h5Wp3WNQHfghmkHu1pHzWk5ax4rdfZ3E2/4fHUfOWaXpCytUusKlrfxxSxj3e0D5pGWs+Jb2fxNf8Ah8NT8kgjqYKym1Rua9pGzmvDmnyI2KkU7Vms6mNS88Zwon4fmeoYecjnt8WyHWLe5Hoqd41aXreCyRkwUmPLXw6NOtVkQctJSyV1UyJvxSODG7c3G1/IcfRNb6Nb3jHWbz2jq9MUvV01GLkANHEkAADvV54vrMtLW58yxRus6pjJ/wAmHy/8AK0nJWPFapwHEX7Un8+nz04IekfKsr7dfb8VNUNHuWWCxGWs+LefZvEx/wAf1j90gw7FKDE4tUMscg5lkrXW87HZbxMT2VL47451eJj1RnpWDnZMmt3xewmjJWmX8Erfs3/6a/n8pUSqr1IgICAgICAgwgICAgIMFwCM6c9HTVFdOGRNdI48A1t/fuHidkiN9mmS9ccc151HvWwys/veZKaCGvneTpFzpMjt3E8yxo97DhdWd/Z1eeiv+fxMz2r9I+sqsxXE67F6vrJ5HSP5Fx2Hg1vBo8Aq0zMzuXfxYqYq8tI1H97+bqIkEGwwTGsRwKq1wPLDftN4sf4PbwP59xCzW017Is2DHmry3jfzj0WTi2FwZ/y9HVRWZMARYm4Dge1G48xfcG3O9tyFPNftK7ju4WLNbgc047da/wB1MfsrPEMJxHDZCJYpGW5lhLfRw2PuoJrMd3cxcRiyxulon5/Du4qOiq659oo3yE/ZjcR6ngEiJns3yZaY/wAdoj1WXlDKseW6R1bV21MY5wA36toBvb7TyNtu+w4qelOT71nC4zjJ4m0YcXaZ+P8ACD5mzRiOY6gmRxbHfsQh3YaOVx9Z33j6WGyhtebOvw3CY+Hj7vfxnx/iGkWqyIOWkqqiiqRJG90bxwcxxa73HLwSJ01vSt45bRuFsZZzAc75fmpZ7CYMIc4ADWx2wkA5OBtccL277CxS3PExLz/F8P8A4mWuXH238J8lXYthdbg9SWTNLSDYGx0u8Wu5j596gtE17u7hz0zV5qTv5x6ukHA8x7rCbUsowICAgICAgICAglmSsmTZhd1j7tgBtt8TyDuB3DkT6DvEmPHzdZc3juPjB9ynW3yW3huUcLoIbMiY3+AXPmTuT5qzFYjtDz+TPlyTu9pls6fCqan4NA8gAso5nfdV/TWx4rKY/VtKB3XvGfmB8lXz94dz2NMavHp9VaqF2hAQEFz9DcD2ZacTwfK9zfIBrD82FWcMfdeb9rWic+o8Ij9/qnEtDDIeClcxiPD4GHgg0PSLTvlyfUNb9jVt3NIcR7NK0yfhla4G0V4ikz5/w8/qo9aICAgmfRK17s3XHARP1eRcwD529lJh/E5ntaY/x/zj6rqqMOgqBuAfRWnm2uq8sYbUxaXRxuHcYmkfksTESkrlvWd1tMKxz5kQYTAZ4L6BvJHcnSPtNPGw5j/tZQZMeusO1wHtGb2jHl7+E/SUBULsiAgICDCAgIMONmlNsw9JZVoI6DBImNGzWNHs0XKu1jUaeLzXm+S1p8ZluVlGIIR0rYaysyw9/wBaK0jT+H4v90lR5Y3Ve9m5ZpxFff0+P8qMVV6kQEH1HG6aQNHFxDR5k2H5oxMxWJmfB6XwKgiw7DWRsFmsaGt8gLK7Ea6PF3vN7Ta3eerYrLUQcNXEJYCCg815hoW4bjs0Q4Me4N8GntNHoCAqVo1Mw9hw2ScmGt58Y/hr1hOICC2uhjDWtoJJyO09+kH7jB/5F3sFYwx028/7Xy7yRTyj9Z/jS0FM5Ag6mJU8dTSOa4XBBBHeCLEIzEzE7h5lqoPo1U9nHQ5zL/hcW/oqPZ7SluasW84ifi4kbCAgICAgIMO3ahD0jk6vZiWXIJB9aNt9+DgLOHo4EeiuVncRLx3EY5x5bUnwn/TdLZCIIj0oVsdHlCa/F46to7y82+QufRaZJ+7K57PpN+Irrw6/BQaqPViAg+o5HQyBw4tIcPMG4/JGJrExMT4vTWDVsOIYbHKw3a9oc3yIv7q7E7jbxd6TS01t3jo7yy1EHHO4MiJKDzTmKubiWPTyt+F8ji3xaOy0+oAPqqVp3My9hw2OceGtJ8Ia9YTiAguPoXrY5cDfFtqjkNxffS8agffUP4VZwz00857WxzGaLecfLp+yx1K5Yg6+ITR09I5zjZrQS4nkALk+yMxEzOoeYamc1NS9/DW5z7ficXfqqPd7SleWsV8oiPg40bCAgIMIwICAgmOQM7SZamMcgL6dxuQN3RuPFzRzB5t9RvcGTHk5e7n8dwMZ45q9LfNdGFY7heLQ6oZo5B92QXHgW8WnwIVmLRPZ53JhyY51esw+MYzFhODQl000bO4F4Lj4NaN3HyCxNojuziwZMs6pWZUhnrNsuaK8WBZCy/VMJ3JPF7rbX5Ach5lVr35pek4Lg44evXrae/7QjC0XRAQEE2yBnp+XP3Mwc+nJuNO7oyTuQObSdyOPEjuUmPJy9J7Obx3Afb/fp0t8/wCVw4ZmHCMVi1RTxP8AASAOHm07tPgQrMWie0uBkwZMc6vWYctbjOG0EWqSaJg73TMb+Z3SbRHdrTFe86rEyqvP/SIzE6d1PSaurdtJKQW6m82sB3APAk28O9QZMu+kO3wXs2aWjJl7+EfurdQuwICAg2+VswVOW8WEzO0PhkZewezu8COIP6EraluWdq/E8NXPTln8p8pXrl/N2DY7ADHK0OtvG9wbIPAtJ38xceKtVvFuzzOfhcuGdWj8/Bs67FKGghLpZI42jm+VrR8yszMR3RUx2vOqxMqk6Q+kBmMQmmpr9UdpZSCNY+ywcQ3vJ48OHGDJk30h3OA9nzjmMmTv4R5evvV2oXXEBAQEGEBAQEBBgtaeQ9kZ2BoHL5IbZRgQEBAQEGC0H/4jOwNaOQ9kNyyjAgICAgIBAKMsBrQeA9lg2yssCAgICAgwgICAgICAgICAgICAgICAgICAgICAgICAgICAgICAgICCddGuWqfMmG1zHtbq0RNhkLQSyQ9Y64PEbtbe3EbKTHTmiXN4/ibYL45j37jzjp/KETwy087mPBa9pLXtPEOabOB8iLKN0YtFo3HaU56O8psxbCKuokaCOqkip7tB/eFhLpBfm3sgHvLuYUmOm4mXN4/i5x3pSs+MTPp5fn+yH4HUinxKNxZFIC5rXNlhbI0hzgDsefio6r+eu6TG5j06J90g1mH5ZzA2GKgw9zDE2Q9ZREuu57wQCHAAWaOSlyarbURDl8DS+fFNrZLb3rpPoh9VUUGJ5va6KJscD5oQ2Lq2NAbdjSNI23sfO6jnXN0X61vj4eYtO7RE9fil3SRkeGmD6ujAMTSRUwsA/dOHFzQODeZb9Xjw4S5MfjClwHHTbWLL38J8/wC+Hn27oJg1UKTEWOLIpASGubLA2RtnOF9jwPj5qKO7pZq81Jjcx6dEg6QpYMLzk+OKCmYyDToYKOLS7XCxx6wW7e7ja/BZyai06jsq8DE5OHibWndvfPTUz28kiz9Ph+XRTdTQ4eeujL39ZQB240cLOFh2lvk1XWohT4Kt8/NzZLdJ8J9WrwKuyrmWobT1NJHSyP7MU9M50bdZ2ALNwLnhfULnksV5bdJjSfNTiMEc+O82iO8T1/v6I/mLCKrKGYDG8Ryae3GXwtcySN1wCWG45EEci3yK0tXllbwZq8Ti5o3G+k67xPqmmfJ8Oy9DSmKhw9xmjL39ZQ3sQI/h0ubYdo96kvqutRDm8FF8035sluk+E+qEY5i1HWYrHNBBFEGxxh0X0ePqjKLl50cHNJNt97AKOZje4h0sOK1aTW9pnrPXfXXh1SfP7aKly1QOipqWN1VD1kzmUcYcCGQusw27Au8+i3vqIjUd1Pgua2XJFrTPLOo6+vf4IHBOaaYPAY7TvpfG17D4OadiFG6c15o18ll51nw7AcNonxUOHuNRGXydZQ3AIbEezpc239Ie/kpb6jWohx+DrfNa8WyW+7PhPr+yMy5lwsYzHK2ipeq6uNs8JpItJeHOL3RHkSHCxPGwB4LTcb3pcjhsn2c1nJO9zqdz+W3b6SsGpqWqiqqZrBSVDG9V1cTWNa4C5BAA3I7Vzv8AEPqrOSsR1js09n5rWrOPJvmrPXZA6jy5kxjpYKaaqqXGSnEtMx5jp7Aa3cyHWu0Xt2r8iE6RXrHWWJ5s/ETFbTFa9J1Otz5fuhr3a3k2AuSbBoAFzewA4DwWjox0jTCAgICDCAgICCeZXxObL/R9JUs+P6bGAL21NYxjnNv3Eam+6krM1rMx5uZxOKM3FRjntyz9XP0kYF+0sTp6ykGpldoaNrfvnAab92pvHuMbiVnJG5iY8WvAZ/s6WxZO9N/D/fzSLKVfBBngYfEbwUtLJF4Pn6yJ0zz43BHmHd62rP3+WPJU4nHM8P8AbW72tE+kanX99FSU8JpsXaw8WTNYfNsgH6KGOku5a3NjmfON/oszpRxLBKTMzWz0X0l3UsOv9ozwnTrks3S3Y2sTfxUuWY5usOR7Ox5bYpmmTljfbUT4QgRlpJs5h0ADYTVM6kBpaOr61obsdxcAH1UU63083T1aOHmL9+Wd+uktxTNVVlXpJqiLvhe9nXRX4jqmdpvc8X9eB7xJN5reVHHwteI4SnhMb1P5z+jrZ0yrSNpW4jh9n0r7PkY0f0RvuQOTL7Fv1D4fDi1Y/FXs34Ti7bnBm6W7b8/59/j699V0q/17qv8AVf8ALxLXL+Kf74J/Zv8A89Pz+ct70w/BQf5h3/TW+XvCr7K//T1j6q5JIFxx5W435WUUussfpvla6tpWm3WCF5k77OLQPm1ylz+Dk+x4+7efDcNp0i1+E0dHQ/SKQVJMJ0n6dNBpAEdx2ON7j2W2SY6bhBwFMlpvyX5evlE+fmrfMNRh1TihdTRiKHRFpZ2jY9U3WCTu4h+oaudrqGZjfR18Fb1prJO56/Pp+iWdI/8AVTB/9GP9lTLe/wCGvp+ylwP/ALs//b62V+/4So3UjutnPVdhVHgWG/SKUVN4Do/w2aDRZkF/g+K9xx4aVNkmNRuHC4KmS2TLyX5evlE+M+au8xVOG1WIB1NGIourjGgFxs/QC8Fzt3kOJGrna6imY8HWwVyVrrJO53PX3eHp6Jr0WTQY9RzYZUt6yGwnjFyC3TI3W0HkC5wPq/vUmP733Zc72jWcVq8RjnU9p+H9/RCMwYxNj2LvndtqNmN5MjGzGDusPnc81HM7nbpYMMYaRSP9z4tcsJRAQEBBhAQEC6CZ19Zgh6P46RlS100cpncPolUGuJbINDXFmxs8bmw2W8zHLrbn0pm/ypyTTpMa7x7vf7nPk/PYwPLE0Dxqey76K7NQa99wQe4NJL/G7h3LNb8tZj4NeK4H7XNW8dp/F+X901GQMZpsFzWyeZ5DLSCR2h7ydTTbYAkkusbrFJis7lPxuG2XDNKR16afeJMwSTNfWsq2mGSZ0riaOqa6Ma+s0kaO0TctBHdvZYnW97YpOWMHLNOsRrvHXprzb/OtXlPNWMNnFeYbRtjLThNVJ8Lnm4It9rh4Le81tO9/oq8JXieHpyfZ7677xCOu/YMeaYuqm0U8QhLpnU895Hx6XPdoALgXG44Abe+nTfuWv/NOG3NG7TvpuOkT26+59Z/q8MxPMElTTzCRspaSz6POxzNMbW7lzQCCW8is3mJncHBVyUxRjvXWvHcTvr7nzkvNtTlisO3WU8m00JtYjhqbfYPt6EbHkQpeayzxfCVz18rR2n++HyfOdK+hx7OMsscmmGUx2kdFL2QIY2uJaG6ti0jYcu7dYvMWmThKXw4IrMdY306ec/klOdcRypmeODTXdUYGuZ2sMq3hwOjfZo020+PFb3mttdVLhMfEYObePe/fDR4d/clgM4mdNJXSMIdFEykkgj1jdpkdJuRe3AehWscsde6zk/ycsckVikT3ne5/LTR4tidRmLGnSzvawyEBztLyyNnAANaCdLRyAJPmStbTzT1WcWOMOPlpG9fqnGccRynmaKnArnQmBhZvhdVIHAhm+1rfB48VJea211/RzeFx8Tg5v/HvfviPNDsdhwSOaCKml6xobaeodTzRgvdIdzGQXWY23AG/iVpOvB0MM5Zi1ska8o3E+Hn70wzJX5Rx3BaSD6a6J1KwMDv2ZVPDhoY07WBHwAre01mIjahw9OJxZL35N83XvEf3ui2LUuXYMPjigqOukfKTLOaKeJscWkNDdJBLhcl21zt5X0nWukruK2ebza9dREdI3E7n+9EpzZiGU8xUNLGK50RpmFlzhdU8OBbGOFhb+j+a3vNba6qPDY+JwWtP2e+b3xHn+6HZhjwWnZDHSyGfS1xmmNPJFre5/ZaGO3Aa0fP20nXg6GCcs81ska7aje9fDzb3ovxjCMv4pJUVE2i8ZibGKed7jd0b9d2tIA7FrXutsdorO5VvaGLLmpFKV313vce9E8QgpaaqLYpRMzk8RSs9C14BuPZaL1LWtG7Rqfyn5OssNxAQEBAQEBAQEBAQEBAQEBAQEBAQEBAQEBAQEBAQEBAQEGEBAQEBAQEBAQEBAQEBAQEBAQEBAQEBAQEBAQEBARgQEBAQEBAQEBAQEBAQEBAQEBAQEBAQEBAQEBAQYQEBAQEBAQEBAQEBAQEBAQEBAQEBAQEBAQEBAQEGEBAQEBAQEBAQEBAQEBAQEBAQEBAQEBAQEBAQEBBhAQEBAQEBAQEBAQEBAQEBAQEBAQEBAQEBAQEBAQf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latin typeface="Century Schoolbook" pitchFamily="18" charset="0"/>
            </a:endParaRPr>
          </a:p>
        </p:txBody>
      </p:sp>
      <p:pic>
        <p:nvPicPr>
          <p:cNvPr id="1030" name="Picture 6" descr="http://ehime.ppijepang.org/wp-content/uploads/2015/06/03-mendeley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14400"/>
            <a:ext cx="1866899" cy="1866899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457200" y="3581400"/>
            <a:ext cx="8458200" cy="28194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r" fontAlgn="auto">
              <a:spcAft>
                <a:spcPts val="0"/>
              </a:spcAft>
              <a:defRPr/>
            </a:pPr>
            <a:r>
              <a:rPr lang="en-US" sz="2800" dirty="0">
                <a:latin typeface="Arial" pitchFamily="34" charset="0"/>
                <a:ea typeface="+mj-ea"/>
                <a:cs typeface="Arial" pitchFamily="34" charset="0"/>
              </a:rPr>
              <a:t>	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819400" y="1787523"/>
            <a:ext cx="6096000" cy="993776"/>
          </a:xfrm>
          <a:prstGeom prst="rect">
            <a:avLst/>
          </a:prstGeom>
        </p:spPr>
        <p:txBody>
          <a:bodyPr anchor="b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sz="5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itchFamily="2" charset="-79"/>
                <a:ea typeface="+mj-ea"/>
                <a:cs typeface="Aharoni" pitchFamily="2" charset="-79"/>
              </a:rPr>
              <a:t>Tutorial </a:t>
            </a:r>
            <a:r>
              <a:rPr lang="en-US" sz="5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haroni" pitchFamily="2" charset="-79"/>
                <a:ea typeface="+mj-ea"/>
                <a:cs typeface="Aharoni" pitchFamily="2" charset="-79"/>
              </a:rPr>
              <a:t>Mendeley</a:t>
            </a:r>
            <a:endParaRPr lang="en-US" sz="5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Aharoni" pitchFamily="2" charset="-79"/>
              <a:ea typeface="+mj-ea"/>
              <a:cs typeface="Aharoni" pitchFamily="2" charset="-79"/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cap="none" dirty="0" err="1" smtClean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Sebelum</a:t>
            </a:r>
            <a:r>
              <a:rPr lang="en-US" b="1" cap="none" dirty="0" smtClean="0">
                <a:ln w="10541" cmpd="sng">
                  <a:solidFill>
                    <a:srgbClr val="FF0000"/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install</a:t>
            </a:r>
            <a:endParaRPr lang="en-US" b="1" cap="none" dirty="0">
              <a:ln w="10541" cmpd="sng">
                <a:solidFill>
                  <a:srgbClr val="FF0000"/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914400" y="1489788"/>
            <a:ext cx="7772400" cy="44880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b="1" cap="none" dirty="0" err="1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Sesudah</a:t>
            </a:r>
            <a:r>
              <a:rPr lang="en-US" b="1" cap="none" dirty="0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install ms word </a:t>
            </a:r>
            <a:r>
              <a:rPr lang="en-US" b="1" cap="none" dirty="0" err="1" smtClean="0">
                <a:ln w="12700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plugin</a:t>
            </a:r>
            <a:endParaRPr lang="en-US" b="1" cap="none" dirty="0">
              <a:ln w="12700">
                <a:solidFill>
                  <a:srgbClr val="7030A0"/>
                </a:solidFill>
                <a:prstDash val="solid"/>
              </a:ln>
              <a:solidFill>
                <a:srgbClr val="C000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09600" y="2057400"/>
            <a:ext cx="7848600" cy="39382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Setting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mendeley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459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Setting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dilakukan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menentukan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letak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direktori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 file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pdf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dupload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Misal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kita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memilih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drive “D” 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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folder “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mendeley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” (D:\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mendeley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),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maka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otomatis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file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pdf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kita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upload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tersimpan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folder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tersebut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None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dirty="0" err="1" smtClean="0">
                <a:latin typeface="Arial" pitchFamily="34" charset="0"/>
                <a:cs typeface="Arial" pitchFamily="34" charset="0"/>
              </a:rPr>
              <a:t>Merubah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file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pdf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diupload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apakah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berdasarkan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judul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pengarang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jurnal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th.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Terbit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ataukah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kombinasi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dari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hal2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en-US" dirty="0" smtClean="0"/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Caranya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?</a:t>
            </a:r>
            <a:r>
              <a:rPr lang="en-US" dirty="0" smtClean="0"/>
              <a:t>		</a:t>
            </a:r>
            <a:endParaRPr lang="en-US" dirty="0"/>
          </a:p>
        </p:txBody>
      </p:sp>
      <p:sp>
        <p:nvSpPr>
          <p:cNvPr id="2048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“tools” 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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klik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“option”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09800"/>
            <a:ext cx="6172200" cy="27146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..next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74320" algn="just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Centang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chekboks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“organize my file”</a:t>
            </a:r>
          </a:p>
          <a:p>
            <a:pPr marL="274320" indent="-274320" algn="just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“browse”</a:t>
            </a:r>
          </a:p>
          <a:p>
            <a:pPr marL="274320" indent="-274320" algn="just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Pilih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folder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digunakan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menyimpan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file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pdf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274320" indent="-274320" algn="just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Centang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chekboks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“rename document files”</a:t>
            </a:r>
          </a:p>
          <a:p>
            <a:pPr marL="274320" indent="-274320" algn="just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Drag “file name”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menuju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“unused fields”.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Sebagai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contoh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fie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pdf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diupload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saya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kasih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nama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berdasarkan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terbit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jurnal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judul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jurnal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demikian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didrag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“year”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“title”</a:t>
            </a:r>
          </a:p>
          <a:p>
            <a:pPr marL="274320" indent="-274320" algn="just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Klik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appaly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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klik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“ok”.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marL="274320" indent="-274320" algn="just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Jelasnya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lihat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gambar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bawah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23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 descr="C:\Users\ASUS\Desktop\PANAH 4 MERAH KR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657600" y="5410200"/>
            <a:ext cx="1447800" cy="144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Cara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Menggunakan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Download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jurnal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Upload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jurnal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“file” 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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klik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“add files..” 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Pilih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file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pdf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  <a:sym typeface="Wingdings" pitchFamily="2" charset="2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  <a:sym typeface="Wingdings" pitchFamily="2" charset="2"/>
              </a:rPr>
              <a:t>diupload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657600"/>
            <a:ext cx="7073900" cy="251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..next</a:t>
            </a:r>
            <a:endParaRPr lang="en-US" dirty="0"/>
          </a:p>
        </p:txBody>
      </p:sp>
      <p:sp>
        <p:nvSpPr>
          <p:cNvPr id="2457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Setelah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melakukan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upload,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tampil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gambar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seperti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4400" y="2514601"/>
            <a:ext cx="7239000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..next</a:t>
            </a:r>
            <a:endParaRPr lang="en-US" dirty="0"/>
          </a:p>
        </p:txBody>
      </p:sp>
      <p:sp>
        <p:nvSpPr>
          <p:cNvPr id="2560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Dalam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kasus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ini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tags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belum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terisikan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otomatis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untuk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itu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silakan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diisi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sesuai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subjek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jurnal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misal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jurnal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berkaitan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website,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isikan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tags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dengan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website. 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..next</a:t>
            </a:r>
            <a:endParaRPr lang="en-US" dirty="0"/>
          </a:p>
        </p:txBody>
      </p:sp>
      <p:sp>
        <p:nvSpPr>
          <p:cNvPr id="2662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menu “other setting”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chekboks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kalo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chekbos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tersebut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anda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centang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maka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file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pdf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</a:t>
            </a:r>
          </a:p>
          <a:p>
            <a:pPr>
              <a:buFont typeface="Wingdings" pitchFamily="2" charset="2"/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sudah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anda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upload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tidak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bisa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Font typeface="Wingdings" pitchFamily="2" charset="2"/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dibaca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oleh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orang lain, </a:t>
            </a:r>
          </a:p>
          <a:p>
            <a:pPr>
              <a:buFont typeface="Wingdings" pitchFamily="2" charset="2"/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sebaliknya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29200" y="2133600"/>
            <a:ext cx="3324225" cy="44196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944562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US" b="1" cap="none" dirty="0" smtClean="0">
                <a:ln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Content</a:t>
            </a:r>
            <a:endParaRPr lang="en-US" b="1" cap="none" dirty="0">
              <a:ln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90600" y="1981200"/>
            <a:ext cx="7010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What is </a:t>
            </a:r>
            <a:r>
              <a:rPr lang="en-US" sz="24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Mendeley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Installation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How to Use?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plus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Membuat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sitasi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otomatis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bodynote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65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“all document”</a:t>
            </a:r>
          </a:p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Klik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icon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pdf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(file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pdf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yang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akan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dibuka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514600"/>
            <a:ext cx="7724775" cy="4114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..next</a:t>
            </a:r>
            <a:endParaRPr lang="en-US" dirty="0"/>
          </a:p>
        </p:txBody>
      </p:sp>
      <p:sp>
        <p:nvSpPr>
          <p:cNvPr id="2867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Ketik ctr + T (Control + T)</a:t>
            </a:r>
          </a:p>
          <a:p>
            <a:r>
              <a:rPr lang="en-US" smtClean="0"/>
              <a:t>Blok dan copy paragraf yang akan dikutip (paraprase paragraf tsbt)</a:t>
            </a:r>
          </a:p>
          <a:p>
            <a:pPr>
              <a:buFont typeface="Wingdings" pitchFamily="2" charset="2"/>
              <a:buNone/>
            </a:pPr>
            <a:endParaRPr lang="en-US" smtClean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476625"/>
            <a:ext cx="7848600" cy="31527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..next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9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Paste di ms word</a:t>
            </a:r>
          </a:p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133600"/>
            <a:ext cx="6848475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..next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72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Klik “references” </a:t>
            </a:r>
            <a:r>
              <a:rPr lang="en-US" smtClean="0">
                <a:latin typeface="Arial" pitchFamily="34" charset="0"/>
                <a:cs typeface="Arial" pitchFamily="34" charset="0"/>
                <a:sym typeface="Wingdings" pitchFamily="2" charset="2"/>
              </a:rPr>
              <a:t> klik “insert citation”.</a:t>
            </a:r>
          </a:p>
          <a:p>
            <a:r>
              <a:rPr lang="en-US" smtClean="0">
                <a:latin typeface="Arial" pitchFamily="34" charset="0"/>
                <a:cs typeface="Arial" pitchFamily="34" charset="0"/>
                <a:sym typeface="Wingdings" pitchFamily="2" charset="2"/>
              </a:rPr>
              <a:t>Masukkan judul jurnal yang sudah dikutip</a:t>
            </a: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95399" y="2667000"/>
            <a:ext cx="6695501" cy="3886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..next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Klik ‘oke”</a:t>
            </a: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2286000"/>
            <a:ext cx="6172200" cy="3919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..next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77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Bodynote secara otomatis sudah muncul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209800"/>
            <a:ext cx="6808879" cy="1905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wheel spokes="3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Membuat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sitasi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secara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otomatis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dirty="0" smtClean="0">
                <a:latin typeface="Arial" pitchFamily="34" charset="0"/>
                <a:cs typeface="Arial" pitchFamily="34" charset="0"/>
              </a:rPr>
            </a:br>
            <a:r>
              <a:rPr lang="en-US" dirty="0" smtClean="0">
                <a:latin typeface="Arial" pitchFamily="34" charset="0"/>
                <a:cs typeface="Arial" pitchFamily="34" charset="0"/>
              </a:rPr>
              <a:t>a.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daftar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pustaka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379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Klik “references” </a:t>
            </a:r>
            <a:r>
              <a:rPr lang="en-US" smtClean="0">
                <a:latin typeface="Arial" pitchFamily="34" charset="0"/>
                <a:cs typeface="Arial" pitchFamily="34" charset="0"/>
                <a:sym typeface="Wingdings" pitchFamily="2" charset="2"/>
              </a:rPr>
              <a:t> klik “insert bibliography”</a:t>
            </a:r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209800"/>
            <a:ext cx="6562725" cy="38195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Mengirim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dokumen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kepada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orang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lain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2209800"/>
            <a:ext cx="2286000" cy="4873625"/>
          </a:xfrm>
        </p:spPr>
        <p:txBody>
          <a:bodyPr/>
          <a:lstStyle/>
          <a:p>
            <a:pPr algn="r"/>
            <a:r>
              <a:rPr lang="en-US" smtClean="0">
                <a:latin typeface="Arial" pitchFamily="34" charset="0"/>
                <a:cs typeface="Arial" pitchFamily="34" charset="0"/>
              </a:rPr>
              <a:t>Pilih file pdf yang akan dikirim</a:t>
            </a:r>
          </a:p>
          <a:p>
            <a:pPr algn="r"/>
            <a:r>
              <a:rPr lang="en-US" smtClean="0">
                <a:latin typeface="Arial" pitchFamily="34" charset="0"/>
                <a:cs typeface="Arial" pitchFamily="34" charset="0"/>
              </a:rPr>
              <a:t>Klik “share”</a:t>
            </a:r>
          </a:p>
          <a:p>
            <a:pPr algn="r"/>
            <a:r>
              <a:rPr lang="en-US" smtClean="0">
                <a:latin typeface="Arial" pitchFamily="34" charset="0"/>
                <a:cs typeface="Arial" pitchFamily="34" charset="0"/>
              </a:rPr>
              <a:t>Masukkan </a:t>
            </a:r>
          </a:p>
          <a:p>
            <a:pPr algn="r">
              <a:buFont typeface="Wingdings" pitchFamily="2" charset="2"/>
              <a:buNone/>
            </a:pPr>
            <a:r>
              <a:rPr lang="en-US" smtClean="0">
                <a:latin typeface="Arial" pitchFamily="34" charset="0"/>
                <a:cs typeface="Arial" pitchFamily="34" charset="0"/>
              </a:rPr>
              <a:t>	email yang</a:t>
            </a:r>
          </a:p>
          <a:p>
            <a:pPr algn="r">
              <a:buFont typeface="Wingdings" pitchFamily="2" charset="2"/>
              <a:buNone/>
            </a:pPr>
            <a:r>
              <a:rPr lang="en-US" smtClean="0">
                <a:latin typeface="Arial" pitchFamily="34" charset="0"/>
                <a:cs typeface="Arial" pitchFamily="34" charset="0"/>
              </a:rPr>
              <a:t>	dituju</a:t>
            </a:r>
          </a:p>
          <a:p>
            <a:pPr algn="r"/>
            <a:r>
              <a:rPr lang="en-US" smtClean="0">
                <a:latin typeface="Arial" pitchFamily="34" charset="0"/>
                <a:cs typeface="Arial" pitchFamily="34" charset="0"/>
              </a:rPr>
              <a:t>Klik “send”</a:t>
            </a:r>
          </a:p>
        </p:txBody>
      </p:sp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2209800"/>
            <a:ext cx="5144908" cy="40481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err="1" smtClean="0">
                <a:latin typeface="Arial" pitchFamily="34" charset="0"/>
                <a:cs typeface="Arial" pitchFamily="34" charset="0"/>
              </a:rPr>
              <a:t>Membuka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inbox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584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Buka mendeley web (online) dengan cara akses ke </a:t>
            </a:r>
            <a:r>
              <a:rPr lang="en-US" smtClean="0">
                <a:latin typeface="Arial" pitchFamily="34" charset="0"/>
                <a:cs typeface="Arial" pitchFamily="34" charset="0"/>
                <a:hlinkClick r:id="rId2"/>
              </a:rPr>
              <a:t>https://www.mendeley.com</a:t>
            </a:r>
            <a:r>
              <a:rPr lang="en-US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mtClean="0">
                <a:latin typeface="Arial" pitchFamily="34" charset="0"/>
                <a:cs typeface="Arial" pitchFamily="34" charset="0"/>
              </a:rPr>
              <a:t>Klik gambar inbox</a:t>
            </a:r>
          </a:p>
          <a:p>
            <a:endParaRPr lang="en-US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200400"/>
            <a:ext cx="7629525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pull dir="l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..next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Klik “view documents”</a:t>
            </a: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286000"/>
            <a:ext cx="7953494" cy="41910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772400" cy="1143000"/>
          </a:xfrm>
        </p:spPr>
        <p:txBody>
          <a:bodyPr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cap="none" dirty="0" err="1" smtClean="0">
                <a:ln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Apa</a:t>
            </a:r>
            <a:r>
              <a:rPr lang="en-US" cap="none" dirty="0" smtClean="0">
                <a:ln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cap="none" dirty="0" err="1" smtClean="0">
                <a:ln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itu</a:t>
            </a:r>
            <a:r>
              <a:rPr lang="en-US" cap="none" dirty="0" smtClean="0">
                <a:ln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cap="none" dirty="0" err="1" smtClean="0">
                <a:ln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Mendeley</a:t>
            </a:r>
            <a:r>
              <a:rPr lang="en-US" cap="none" dirty="0" smtClean="0">
                <a:ln/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en-US" cap="none" dirty="0">
              <a:ln/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44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524000"/>
            <a:ext cx="8305800" cy="4797425"/>
          </a:xfrm>
        </p:spPr>
        <p:txBody>
          <a:bodyPr/>
          <a:lstStyle/>
          <a:p>
            <a:pPr algn="just"/>
            <a:r>
              <a:rPr lang="en-US" dirty="0" err="1" smtClean="0">
                <a:latin typeface="Comic Sans MS" pitchFamily="66" charset="0"/>
              </a:rPr>
              <a:t>Mendeley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merupakan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suatu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aplikasi</a:t>
            </a:r>
            <a:r>
              <a:rPr lang="en-US" dirty="0" smtClean="0">
                <a:latin typeface="Comic Sans MS" pitchFamily="66" charset="0"/>
              </a:rPr>
              <a:t> yang </a:t>
            </a:r>
            <a:r>
              <a:rPr lang="en-US" dirty="0" err="1" smtClean="0">
                <a:latin typeface="Comic Sans MS" pitchFamily="66" charset="0"/>
              </a:rPr>
              <a:t>berguna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untuk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membuat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sitasi</a:t>
            </a:r>
            <a:r>
              <a:rPr lang="en-US" dirty="0" smtClean="0">
                <a:latin typeface="Comic Sans MS" pitchFamily="66" charset="0"/>
              </a:rPr>
              <a:t> (</a:t>
            </a:r>
            <a:r>
              <a:rPr lang="en-US" dirty="0" err="1" smtClean="0">
                <a:latin typeface="Comic Sans MS" pitchFamily="66" charset="0"/>
              </a:rPr>
              <a:t>bodynote</a:t>
            </a:r>
            <a:r>
              <a:rPr lang="en-US" dirty="0" smtClean="0">
                <a:latin typeface="Comic Sans MS" pitchFamily="66" charset="0"/>
              </a:rPr>
              <a:t> &amp; </a:t>
            </a:r>
            <a:r>
              <a:rPr lang="en-US" dirty="0" err="1" smtClean="0">
                <a:latin typeface="Comic Sans MS" pitchFamily="66" charset="0"/>
              </a:rPr>
              <a:t>daftar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pustaka</a:t>
            </a:r>
            <a:r>
              <a:rPr lang="en-US" dirty="0" smtClean="0">
                <a:latin typeface="Comic Sans MS" pitchFamily="66" charset="0"/>
              </a:rPr>
              <a:t>) </a:t>
            </a:r>
            <a:r>
              <a:rPr lang="en-US" dirty="0" err="1" smtClean="0">
                <a:latin typeface="Comic Sans MS" pitchFamily="66" charset="0"/>
              </a:rPr>
              <a:t>secara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otomatis</a:t>
            </a:r>
            <a:r>
              <a:rPr lang="en-US" dirty="0" smtClean="0">
                <a:latin typeface="Comic Sans MS" pitchFamily="66" charset="0"/>
              </a:rPr>
              <a:t>. </a:t>
            </a:r>
          </a:p>
          <a:p>
            <a:pPr algn="just">
              <a:buFont typeface="Wingdings" pitchFamily="2" charset="2"/>
              <a:buNone/>
            </a:pPr>
            <a:endParaRPr lang="en-US" dirty="0" smtClean="0">
              <a:latin typeface="Comic Sans MS" pitchFamily="66" charset="0"/>
            </a:endParaRPr>
          </a:p>
          <a:p>
            <a:pPr algn="just"/>
            <a:r>
              <a:rPr lang="en-US" dirty="0" err="1" smtClean="0">
                <a:latin typeface="Comic Sans MS" pitchFamily="66" charset="0"/>
              </a:rPr>
              <a:t>Tidak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hanya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itu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saja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melalui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aplikas</a:t>
            </a:r>
            <a:r>
              <a:rPr lang="id-ID" dirty="0" smtClean="0">
                <a:latin typeface="Comic Sans MS" pitchFamily="66" charset="0"/>
              </a:rPr>
              <a:t>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ini</a:t>
            </a:r>
            <a:r>
              <a:rPr lang="en-US" dirty="0" smtClean="0">
                <a:latin typeface="Comic Sans MS" pitchFamily="66" charset="0"/>
              </a:rPr>
              <a:t>, </a:t>
            </a:r>
            <a:r>
              <a:rPr lang="en-US" dirty="0" err="1" smtClean="0">
                <a:latin typeface="Comic Sans MS" pitchFamily="66" charset="0"/>
              </a:rPr>
              <a:t>anda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bisa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membuat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perpustakaan</a:t>
            </a:r>
            <a:r>
              <a:rPr lang="en-US" dirty="0" smtClean="0">
                <a:latin typeface="Comic Sans MS" pitchFamily="66" charset="0"/>
              </a:rPr>
              <a:t> digital </a:t>
            </a:r>
            <a:r>
              <a:rPr lang="en-US" dirty="0" err="1" smtClean="0">
                <a:latin typeface="Comic Sans MS" pitchFamily="66" charset="0"/>
              </a:rPr>
              <a:t>pribadi</a:t>
            </a:r>
            <a:r>
              <a:rPr lang="en-US" dirty="0" smtClean="0">
                <a:latin typeface="Comic Sans MS" pitchFamily="66" charset="0"/>
              </a:rPr>
              <a:t> yang </a:t>
            </a:r>
            <a:r>
              <a:rPr lang="en-US" dirty="0" err="1" smtClean="0">
                <a:latin typeface="Comic Sans MS" pitchFamily="66" charset="0"/>
              </a:rPr>
              <a:t>bisa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diakses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secara</a:t>
            </a:r>
            <a:r>
              <a:rPr lang="en-US" dirty="0" smtClean="0">
                <a:latin typeface="Comic Sans MS" pitchFamily="66" charset="0"/>
              </a:rPr>
              <a:t> online, </a:t>
            </a:r>
            <a:r>
              <a:rPr lang="en-US" dirty="0" err="1" smtClean="0">
                <a:latin typeface="Comic Sans MS" pitchFamily="66" charset="0"/>
              </a:rPr>
              <a:t>dengan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kapasitas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penyimpanan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maksimal</a:t>
            </a:r>
            <a:r>
              <a:rPr lang="en-US" dirty="0" smtClean="0">
                <a:latin typeface="Comic Sans MS" pitchFamily="66" charset="0"/>
              </a:rPr>
              <a:t> 2GB.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..next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891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Klik “save paper…”</a:t>
            </a: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6800" y="2667000"/>
            <a:ext cx="6257925" cy="360045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..next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915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Klik “sync” pada mendeley desktop</a:t>
            </a:r>
          </a:p>
          <a:p>
            <a:r>
              <a:rPr lang="en-US" smtClean="0">
                <a:latin typeface="Arial" pitchFamily="34" charset="0"/>
                <a:cs typeface="Arial" pitchFamily="34" charset="0"/>
              </a:rPr>
              <a:t>Dokumen siap dibuka</a:t>
            </a:r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0" y="2971800"/>
            <a:ext cx="7851493" cy="32766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38917" name="Picture 3" descr="C:\Users\ASUS\Desktop\PANAH 4 MERAH KR.gif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7620000" y="5638800"/>
            <a:ext cx="1219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ehime.ppijepang.org/wp-content/uploads/2015/06/03-mendeley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9955432" flipH="1">
            <a:off x="6966086" y="4703394"/>
            <a:ext cx="1861457" cy="18288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Tips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940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latin typeface="Arial" pitchFamily="34" charset="0"/>
                <a:cs typeface="Arial" pitchFamily="34" charset="0"/>
              </a:rPr>
              <a:t>Setelah anda melakukan “action”, jangan lupa klik “sync”. Agar data yang ada di mendeley desktop, bisa tersingkron (bisa dibuka) pada mendeley web (online)</a:t>
            </a:r>
          </a:p>
          <a:p>
            <a:r>
              <a:rPr lang="en-US" smtClean="0">
                <a:latin typeface="Arial" pitchFamily="34" charset="0"/>
                <a:cs typeface="Arial" pitchFamily="34" charset="0"/>
              </a:rPr>
              <a:t>Anda juga bisa membuka mendeley web (online), dengan cara akses ke </a:t>
            </a:r>
            <a:r>
              <a:rPr lang="en-US" smtClean="0">
                <a:latin typeface="Arial" pitchFamily="34" charset="0"/>
                <a:cs typeface="Arial" pitchFamily="34" charset="0"/>
                <a:hlinkClick r:id="rId3"/>
              </a:rPr>
              <a:t>https://www.mendeley.com/</a:t>
            </a:r>
            <a:r>
              <a:rPr lang="en-US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mtClean="0">
                <a:latin typeface="Arial" pitchFamily="34" charset="0"/>
                <a:cs typeface="Arial" pitchFamily="34" charset="0"/>
              </a:rPr>
              <a:t>Klik “Sign in”. </a:t>
            </a:r>
            <a:r>
              <a:rPr lang="en-US" smtClean="0">
                <a:latin typeface="Arial" pitchFamily="34" charset="0"/>
                <a:cs typeface="Arial" pitchFamily="34" charset="0"/>
                <a:sym typeface="Wingdings" pitchFamily="2" charset="2"/>
              </a:rPr>
              <a:t> masukkan email dan password </a:t>
            </a:r>
          </a:p>
          <a:p>
            <a:r>
              <a:rPr lang="en-US" smtClean="0">
                <a:latin typeface="Arial" pitchFamily="34" charset="0"/>
                <a:cs typeface="Arial" pitchFamily="34" charset="0"/>
                <a:sym typeface="Wingdings" pitchFamily="2" charset="2"/>
              </a:rPr>
              <a:t>Jika ingin membuka dokumen anda,  Klik “my library”</a:t>
            </a:r>
            <a:endParaRPr lang="en-US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cap="none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Cara Install?</a:t>
            </a:r>
            <a:endParaRPr lang="en-US" cap="none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6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>
                <a:latin typeface="Comic Sans MS" pitchFamily="66" charset="0"/>
              </a:rPr>
              <a:t>Akses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ke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smtClean="0">
                <a:latin typeface="Comic Sans MS" pitchFamily="66" charset="0"/>
                <a:hlinkClick r:id="rId2"/>
              </a:rPr>
              <a:t>https://www.mendeley.com/</a:t>
            </a:r>
            <a:r>
              <a:rPr lang="en-US" dirty="0" smtClean="0">
                <a:latin typeface="Comic Sans MS" pitchFamily="66" charset="0"/>
              </a:rPr>
              <a:t> </a:t>
            </a:r>
          </a:p>
          <a:p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Registrasi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akun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err="1" smtClean="0">
                <a:latin typeface="Comic Sans MS" pitchFamily="66" charset="0"/>
              </a:rPr>
              <a:t>Klik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b="1" dirty="0" smtClean="0">
                <a:solidFill>
                  <a:srgbClr val="FF0000"/>
                </a:solidFill>
                <a:latin typeface="Comic Sans MS" pitchFamily="66" charset="0"/>
              </a:rPr>
              <a:t>“Create a free Account” </a:t>
            </a:r>
          </a:p>
          <a:p>
            <a:r>
              <a:rPr lang="en-US" dirty="0" err="1" smtClean="0">
                <a:latin typeface="Comic Sans MS" pitchFamily="66" charset="0"/>
              </a:rPr>
              <a:t>Isikan</a:t>
            </a:r>
            <a:r>
              <a:rPr lang="en-US" dirty="0" smtClean="0">
                <a:latin typeface="Comic Sans MS" pitchFamily="66" charset="0"/>
              </a:rPr>
              <a:t> form yang </a:t>
            </a:r>
            <a:r>
              <a:rPr lang="en-US" dirty="0" err="1" smtClean="0">
                <a:latin typeface="Comic Sans MS" pitchFamily="66" charset="0"/>
              </a:rPr>
              <a:t>disediakan</a:t>
            </a:r>
            <a:endParaRPr lang="en-US" dirty="0" smtClean="0">
              <a:latin typeface="Comic Sans MS" pitchFamily="66" charset="0"/>
            </a:endParaRPr>
          </a:p>
          <a:p>
            <a:endParaRPr lang="en-US" dirty="0" smtClean="0">
              <a:latin typeface="Comic Sans MS" pitchFamily="66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5000" y="2362200"/>
            <a:ext cx="2447925" cy="86677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33400" y="4114800"/>
            <a:ext cx="6789821" cy="231518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…next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200400" cy="4873625"/>
          </a:xfrm>
        </p:spPr>
        <p:txBody>
          <a:bodyPr>
            <a:normAutofit fontScale="92500" lnSpcReduction="20000"/>
          </a:bodyPr>
          <a:lstStyle/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err="1" smtClean="0">
                <a:latin typeface="Comic Sans MS" pitchFamily="66" charset="0"/>
              </a:rPr>
              <a:t>Pilih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konsentrasi</a:t>
            </a:r>
            <a:r>
              <a:rPr lang="en-US" dirty="0" smtClean="0">
                <a:latin typeface="Comic Sans MS" pitchFamily="66" charset="0"/>
              </a:rPr>
              <a:t> yang </a:t>
            </a:r>
            <a:r>
              <a:rPr lang="en-US" dirty="0" err="1" smtClean="0">
                <a:latin typeface="Comic Sans MS" pitchFamily="66" charset="0"/>
              </a:rPr>
              <a:t>sedang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anda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geluti</a:t>
            </a:r>
            <a:endParaRPr lang="en-US" dirty="0" smtClean="0"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en-US" dirty="0" smtClean="0"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en-US" dirty="0" smtClean="0"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en-US" dirty="0" smtClean="0"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en-US" dirty="0" smtClean="0"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en-US" dirty="0" smtClean="0"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endParaRPr lang="en-US" dirty="0" smtClean="0">
              <a:latin typeface="Comic Sans MS" pitchFamily="66" charset="0"/>
            </a:endParaRPr>
          </a:p>
          <a:p>
            <a:pPr marL="274320" indent="-274320" fontAlgn="auto">
              <a:spcAft>
                <a:spcPts val="0"/>
              </a:spcAft>
              <a:buFont typeface="Wingdings"/>
              <a:buChar char=""/>
              <a:defRPr/>
            </a:pPr>
            <a:r>
              <a:rPr lang="en-US" dirty="0" smtClean="0">
                <a:latin typeface="Comic Sans MS" pitchFamily="66" charset="0"/>
              </a:rPr>
              <a:t>Download </a:t>
            </a:r>
            <a:r>
              <a:rPr lang="en-US" dirty="0" err="1" smtClean="0">
                <a:latin typeface="Comic Sans MS" pitchFamily="66" charset="0"/>
              </a:rPr>
              <a:t>aplikasi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mendeley</a:t>
            </a:r>
            <a:r>
              <a:rPr lang="en-US" dirty="0" smtClean="0">
                <a:latin typeface="Comic Sans MS" pitchFamily="66" charset="0"/>
              </a:rPr>
              <a:t> desktop 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 smtClean="0">
                <a:latin typeface="Comic Sans MS" pitchFamily="66" charset="0"/>
              </a:rPr>
              <a:t>	</a:t>
            </a:r>
          </a:p>
          <a:p>
            <a:pPr marL="274320" indent="-274320" fontAlgn="auto">
              <a:spcAft>
                <a:spcPts val="0"/>
              </a:spcAft>
              <a:buFont typeface="Wingdings"/>
              <a:buNone/>
              <a:defRPr/>
            </a:pPr>
            <a:r>
              <a:rPr lang="en-US" dirty="0" smtClean="0">
                <a:latin typeface="Comic Sans MS" pitchFamily="66" charset="0"/>
              </a:rPr>
              <a:t>	</a:t>
            </a:r>
            <a:r>
              <a:rPr lang="en-US" dirty="0" err="1" smtClean="0">
                <a:latin typeface="Comic Sans MS" pitchFamily="66" charset="0"/>
              </a:rPr>
              <a:t>Klik</a:t>
            </a:r>
            <a:r>
              <a:rPr lang="en-US" dirty="0" smtClean="0">
                <a:latin typeface="Comic Sans MS" pitchFamily="66" charset="0"/>
              </a:rPr>
              <a:t> icon </a:t>
            </a:r>
            <a:endParaRPr lang="en-US" dirty="0">
              <a:latin typeface="Comic Sans MS" pitchFamily="66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14800" y="1447800"/>
            <a:ext cx="3983116" cy="21667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38600" y="4724400"/>
            <a:ext cx="2971800" cy="12035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..next</a:t>
            </a:r>
            <a:endParaRPr lang="en-US" dirty="0"/>
          </a:p>
        </p:txBody>
      </p:sp>
      <p:sp>
        <p:nvSpPr>
          <p:cNvPr id="13315" name="Content Placeholder 2"/>
          <p:cNvSpPr>
            <a:spLocks noGrp="1"/>
          </p:cNvSpPr>
          <p:nvPr>
            <p:ph sz="quarter" idx="1"/>
          </p:nvPr>
        </p:nvSpPr>
        <p:spPr>
          <a:xfrm>
            <a:off x="2895600" y="1600200"/>
            <a:ext cx="5029200" cy="4873625"/>
          </a:xfrm>
        </p:spPr>
        <p:txBody>
          <a:bodyPr>
            <a:normAutofit lnSpcReduction="10000"/>
          </a:bodyPr>
          <a:lstStyle/>
          <a:p>
            <a:r>
              <a:rPr lang="en-US" smtClean="0">
                <a:latin typeface="Comic Sans MS" pitchFamily="66" charset="0"/>
              </a:rPr>
              <a:t>Silakan install master mendeley desktop yang sudah anda download.</a:t>
            </a:r>
          </a:p>
          <a:p>
            <a:pPr>
              <a:buFont typeface="Wingdings" pitchFamily="2" charset="2"/>
              <a:buNone/>
            </a:pPr>
            <a:endParaRPr lang="en-US" smtClean="0">
              <a:latin typeface="Comic Sans MS" pitchFamily="66" charset="0"/>
            </a:endParaRPr>
          </a:p>
          <a:p>
            <a:r>
              <a:rPr lang="en-US" smtClean="0">
                <a:latin typeface="Comic Sans MS" pitchFamily="66" charset="0"/>
              </a:rPr>
              <a:t>Klik (buka) aplikasi mendeley desktop yang sudah anda install</a:t>
            </a:r>
          </a:p>
          <a:p>
            <a:pPr>
              <a:buFont typeface="Wingdings" pitchFamily="2" charset="2"/>
              <a:buNone/>
            </a:pPr>
            <a:endParaRPr lang="en-US" smtClean="0">
              <a:latin typeface="Comic Sans MS" pitchFamily="66" charset="0"/>
            </a:endParaRPr>
          </a:p>
          <a:p>
            <a:r>
              <a:rPr lang="en-US" smtClean="0">
                <a:latin typeface="Comic Sans MS" pitchFamily="66" charset="0"/>
              </a:rPr>
              <a:t>Masukkan email dan password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latin typeface="Comic Sans MS" pitchFamily="66" charset="0"/>
              </a:rPr>
              <a:t>	(sesuai dengan proses </a:t>
            </a:r>
          </a:p>
          <a:p>
            <a:pPr>
              <a:buFont typeface="Wingdings" pitchFamily="2" charset="2"/>
              <a:buNone/>
            </a:pPr>
            <a:r>
              <a:rPr lang="en-US" smtClean="0">
                <a:latin typeface="Comic Sans MS" pitchFamily="66" charset="0"/>
              </a:rPr>
              <a:t>	registrasi)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1828800"/>
            <a:ext cx="2895600" cy="396240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…next</a:t>
            </a:r>
            <a:endParaRPr lang="en-US" dirty="0"/>
          </a:p>
        </p:txBody>
      </p:sp>
      <p:sp>
        <p:nvSpPr>
          <p:cNvPr id="14339" name="Content Placeholder 2"/>
          <p:cNvSpPr>
            <a:spLocks noGrp="1"/>
          </p:cNvSpPr>
          <p:nvPr>
            <p:ph sz="quarter" idx="1"/>
          </p:nvPr>
        </p:nvSpPr>
        <p:spPr>
          <a:xfrm>
            <a:off x="762000" y="1752601"/>
            <a:ext cx="6324600" cy="2514600"/>
          </a:xfrm>
        </p:spPr>
        <p:txBody>
          <a:bodyPr/>
          <a:lstStyle/>
          <a:p>
            <a:r>
              <a:rPr lang="en-US" dirty="0" err="1" smtClean="0"/>
              <a:t>Klik</a:t>
            </a:r>
            <a:r>
              <a:rPr lang="en-US" dirty="0" smtClean="0"/>
              <a:t> “Skip”</a:t>
            </a:r>
          </a:p>
          <a:p>
            <a:r>
              <a:rPr lang="en-US" dirty="0" smtClean="0"/>
              <a:t>“Skip” </a:t>
            </a:r>
            <a:r>
              <a:rPr lang="en-US" dirty="0" err="1" smtClean="0"/>
              <a:t>lagi</a:t>
            </a:r>
            <a:endParaRPr lang="en-US" dirty="0" smtClean="0"/>
          </a:p>
          <a:p>
            <a:r>
              <a:rPr lang="en-US" dirty="0" err="1" smtClean="0"/>
              <a:t>Klik</a:t>
            </a:r>
            <a:r>
              <a:rPr lang="en-US" dirty="0" smtClean="0"/>
              <a:t> “Skip” </a:t>
            </a:r>
            <a:r>
              <a:rPr lang="en-US" dirty="0" err="1" smtClean="0"/>
              <a:t>sekali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endParaRPr lang="en-US" dirty="0" smtClean="0"/>
          </a:p>
          <a:p>
            <a:pPr>
              <a:buFont typeface="Wingdings" pitchFamily="2" charset="2"/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p:transition>
    <p:pull dir="l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…next</a:t>
            </a:r>
            <a:endParaRPr lang="en-US" dirty="0"/>
          </a:p>
        </p:txBody>
      </p:sp>
      <p:sp>
        <p:nvSpPr>
          <p:cNvPr id="1536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/>
              <a:t>Install Ms. Word Plugin (pada saat install, jangan coba2 buka ms. Word). Klik “Tools” </a:t>
            </a:r>
            <a:r>
              <a:rPr lang="en-US" smtClean="0">
                <a:sym typeface="Wingdings" pitchFamily="2" charset="2"/>
              </a:rPr>
              <a:t> klik “install ms word plugin”</a:t>
            </a:r>
            <a:endParaRPr lang="en-US" smtClean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19400" y="3012105"/>
            <a:ext cx="5257800" cy="36934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..next</a:t>
            </a:r>
            <a:endParaRPr lang="en-US" dirty="0"/>
          </a:p>
        </p:txBody>
      </p:sp>
      <p:sp>
        <p:nvSpPr>
          <p:cNvPr id="16387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smtClean="0">
                <a:latin typeface="Comic Sans MS" pitchFamily="66" charset="0"/>
              </a:rPr>
              <a:t>Lihat perbedaan, sebelum dan sesudah install ms word plugin</a:t>
            </a:r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</TotalTime>
  <Words>679</Words>
  <Application>Microsoft Office PowerPoint</Application>
  <PresentationFormat>On-screen Show (4:3)</PresentationFormat>
  <Paragraphs>116</Paragraphs>
  <Slides>32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Equity</vt:lpstr>
      <vt:lpstr>Slide 1</vt:lpstr>
      <vt:lpstr>Content</vt:lpstr>
      <vt:lpstr>Apa itu Mendeley? </vt:lpstr>
      <vt:lpstr>Cara Install?</vt:lpstr>
      <vt:lpstr>…next </vt:lpstr>
      <vt:lpstr>..next</vt:lpstr>
      <vt:lpstr>…next</vt:lpstr>
      <vt:lpstr>…next</vt:lpstr>
      <vt:lpstr>..next</vt:lpstr>
      <vt:lpstr>Sebelum install</vt:lpstr>
      <vt:lpstr>Sesudah install ms word plugin</vt:lpstr>
      <vt:lpstr>Setting mendeley</vt:lpstr>
      <vt:lpstr>Caranya?  </vt:lpstr>
      <vt:lpstr>..next</vt:lpstr>
      <vt:lpstr>Slide 15</vt:lpstr>
      <vt:lpstr>Cara Menggunakan</vt:lpstr>
      <vt:lpstr>..next</vt:lpstr>
      <vt:lpstr>..next</vt:lpstr>
      <vt:lpstr>..next</vt:lpstr>
      <vt:lpstr>Membuat sitasi secara otomatis a. bodynote</vt:lpstr>
      <vt:lpstr>..next</vt:lpstr>
      <vt:lpstr>..next</vt:lpstr>
      <vt:lpstr>..next</vt:lpstr>
      <vt:lpstr>..next</vt:lpstr>
      <vt:lpstr>..next</vt:lpstr>
      <vt:lpstr>Membuat sitasi secara otomatis a. daftar pustaka</vt:lpstr>
      <vt:lpstr>Mengirim dokumen kepada orang lain</vt:lpstr>
      <vt:lpstr>Membuka inbox </vt:lpstr>
      <vt:lpstr>..next</vt:lpstr>
      <vt:lpstr>..next</vt:lpstr>
      <vt:lpstr>..next</vt:lpstr>
      <vt:lpstr>Tips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TUTORIAL MENDELEY</dc:title>
  <dc:creator>ASUS</dc:creator>
  <cp:lastModifiedBy>sutikno</cp:lastModifiedBy>
  <cp:revision>54</cp:revision>
  <dcterms:created xsi:type="dcterms:W3CDTF">2015-09-09T07:10:50Z</dcterms:created>
  <dcterms:modified xsi:type="dcterms:W3CDTF">2018-11-10T16:22:45Z</dcterms:modified>
</cp:coreProperties>
</file>