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4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EA9E7E-E183-4AE7-9CEB-CBC9F9950EE9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F85A05-DE08-4DCB-AA08-145E004F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859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5A05-DE08-4DCB-AA08-145E004F4A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32121-9C1E-4B1E-8917-13C23837C67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22D67-D496-4E8D-8CFE-4CC016E5DD51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8FB722-5459-44C7-AE5B-80FAE75F3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5EB62-AD0B-4AA1-8000-F4774C63AF53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E985F-015A-4A32-87B0-089C917FF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944C0-597E-4861-B3D5-78CE8DAB61CE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A9DF-0791-4CF2-A0F8-FB9B900886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CF9F8-F029-46EC-827B-8AE170D34A8D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BAA88-5EFD-491F-B349-738D4D9794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A077F-D92C-4FE3-8DB8-926482ECAD5E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5CA9253-165B-42D8-B4D3-463A19FAF9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3C27B-B638-4A91-8C9D-3EDBF941D259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919A5-C508-44AB-829A-57C45E621B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E7A4F-9EFC-41B3-A544-7482DEA50271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32752-9864-4234-8129-9D43DC1997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8327D-5525-4E86-ADC2-C2EDF94DB22D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E0A6-7BD3-494B-BEB2-F3305C3A0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3547D-D9CA-42AA-B45D-4B9C5AAD5D5D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BCED1-0CD7-4DE6-AB1D-C679B7742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66102-1AA9-422D-8130-7A905DB4C08E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7A8D2-8CBE-48B4-BED5-9FC05388F2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6B736-0D28-4C7E-A6F0-AFF9C699B887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488E574-AC1D-4A9A-B863-94CF18C1E1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0D8476-2F0F-4EC7-911F-74E946CF2086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9AB497C-DF43-4FC8-A555-A66908B9E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mendeley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endel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 descr="data:image/jpeg;base64,/9j/4AAQSkZJRgABAQAAAQABAAD/2wCEAAkGBwgHBhUTExQSFBQWGBcXEhUVCw8UFhkVFxUXGBgYGBkcHCgkGBolHhYcITEhMSksLi4wGCE1ODM4NygvLisBCgoKDg0OGxAQGiwkICYwLCwsLC83LCwsLCwvLCwsLC8sLCwsLC8sLCwsLCwsLywsLCwsLCwsLC0sLCwsLCwsLP/AABEIAOEA4QMBEQACEQEDEQH/xAAcAAEAAgIDAQAAAAAAAAAAAAAABgcBBQMECAL/xABIEAABAwIEAggCBwQDEQAAAAABAAIDBBEFBhIhMUEHEyJRYXGBkTKhFEJSYnKxwRUjgsIzNrMWFyRTY3N0g5KisrTD0dLh8f/EABoBAQACAwEAAAAAAAAAAAAAAAADBAECBQb/xAA0EQEAAgIABAMFCAICAwEAAAAAAQIDEQQSITFBUXEFYZGxwRMiMoGh0eHwFPFCciMzNEP/2gAMAwEAAhEDEQA/AIgqL3IgICAgICAgICAgICAgICAgICAgICAgICAgICAgICAgICAgICAgICAgICAgICAgICAgICAgICAgICDCAgICAgICAgICAgICAgICAgICAgICAgICAgICAgwsAgICAgICAgICAgICAgICAgICAgICAgICAgICAgwsggICAgICAgICAgICAgICAgICAgICAgICAgICAgICAgICAgICAgICAgICAgICAgICAgICAgICAgICDCMCAgICAgICATYIOzBQVtS27IpXg8C2CRw9wLLMVme0I7ZsdOlrRHrMPmoo6ulbeSORg73wvYPchJiY7s0y0v0raJ9JiXAsNxAQEBAQctPTz1J7DHv79ET3/kCkRM9mt8lafimI9Z183NLhmIxNu6Gdo7zTSge9lnlnyaRxGK3a9fjDqAghYTCMCAgICAgICAgwgICAgICAg7OHUFTidY2KJup7uHcBzJPIDvSImZ1CPLlripN7z0hb+V+j+gw6MOkAlk4lzm7A/dbwb58fFWq44h5rifaGXNOonVfKPrPj8kxZh8DRwUigxLhtPI21h7IIFm7o7p6iMyU4EcnGwFmO8CPqnxHrdRXxRPZ1OE9p5Mc8uTrX9Y/vkqieGSnmLHgtc0kOaRuCOSrPR1tFoi1Z3EuNGRBlBZWTejwTRiWqFydxEeAH3/tHw4eanpi8bODxntS0zyYZ1Hn5+nl81lUuEUtPGGhoAHABoAHop3GmZmdy5XUEBHBGEazHkfDcWjJLdL+UjQA71+0PArS1Ist8PxuXBP3Z6eU9v4/JTmPYLV4FXmOQeLHAHS5veO4945exNa1ZrOpem4biacRTmr+ceX982tWqcQEBAQEBAQEBAQEBAQEFwdFGAMp8K+kOHbl3HhGD2R6/F6juVnFXUbea9qcRN8vJHavz8f2WIAAFK5jKAgw5ocEFa9I+TXVt6iEfvQO00fXaP5xy7+HcocmPfWHV9ncd9lP2d/wz+k/t/tUu4P8A6Vd6MugsPo3yc+qmbUzNs0bwsI4nk8/oPXuU+LH/AMpcT2lx3fDjn1n6fv8ABb8UYjbYKdwn2gICCJdIGX2YxgjwB+8aNcZ+8Bw8jw9VpkrzVW+C4icGWLeHafT+O6hgbhU3rWVkEBAQEBAQYQEBAQEBBh5sw+SwzHd6Vy9AymwiJo2DWMA8g0AK9HZ4nJabXmZ8ZlslloICAg+JI2yNsUEIzJ0fYdi1QZBqjeficwgavxAggnx4+KjtjrZe4f2jmwRyx1jyn6OpgvRnh1HUh8hfKQbgP06b/hAF/W4WIxVidpM3tTNkjljVfTv8VgQQthZYKVzXKgICAg4qluqEoPNGKxthxWZo4NllaPISOA/JUZ7y9phneOs+6Pk6qJBAQEBAQEBAQEBAQEGHC7UIej8o1ja/L0Mg+tGwnwNgHD0Nx6K5WdxEvG8Rj+zy2r5TLcLZCICAgjGds30+WKMba5n36qO9uHFzjyaPnw8Rpe8Vhc4Pg7cRbXaI7z/fFTWK5tx7FZSZKiQDkyOR0TB4Wad/W5Vab2nvL0WLgsGONRWPWes/r9HDQZjxvD5dUdTOD3GZz2+rXXB9liLWjxb5OFw3jVqR8NfrC2sg57ZmE9TMGsqALi3wyNHEtvwI5t9RztZx5ObpLgcdwE4Pv161+Xr+6cKRzRAQEHDWSNipySbAAknuA4oa30h5kq6j6XWPk+297/8AbcXfqqM93tqV5KxXyiI+DiRsICAgICAgwgICAgICAguvoeqetytp/wAXJI33Ik/nVnD+F5n2rXXEb84ifp9E8UrmiAg+XmzUHnfPGJSYpmqd5Js15iYO5sZLdvMgu/iVO87tL1vA4ox8PWI8Y38ev8NEtVsQdjDq6XDK9kzPijcHjxtxHkRceqROurTJjjJSaT49HpqmkE0AI4EXCvPFOVAQEEc6Qak02Uakja8bmj+PsfzLTJ+GVrgq83EUj3x+nV57VR64QEBAQEBAQYRgQEBAQEBBb3Qpf9jzd3XH+yjVjB2l572x/wC6v/X6ysKsraWhhL5HsjaOLnyNa33Klmdd3LrW1p1WNyjtT0h5Wp3WNQHfghmkHu1pHzWk5ax4rdfZ3E2/4fHUfOWaXpCytUusKlrfxxSxj3e0D5pGWs+Jb2fxNf8Ah8NT8kgjqYKym1Rua9pGzmvDmnyI2KkU7Vms6mNS88Zwon4fmeoYecjnt8WyHWLe5Hoqd41aXreCyRkwUmPLXw6NOtVkQctJSyV1UyJvxSODG7c3G1/IcfRNb6Nb3jHWbz2jq9MUvV01GLkANHEkAADvV54vrMtLW58yxRus6pjJ/wAmHy/8AK0nJWPFapwHEX7Un8+nz04IekfKsr7dfb8VNUNHuWWCxGWs+LefZvEx/wAf1j90gw7FKDE4tUMscg5lkrXW87HZbxMT2VL47451eJj1RnpWDnZMmt3xewmjJWmX8Erfs3/6a/n8pUSqr1IgICAgICAgwgICAgIMFwCM6c9HTVFdOGRNdI48A1t/fuHidkiN9mmS9ccc151HvWwys/veZKaCGvneTpFzpMjt3E8yxo97DhdWd/Z1eeiv+fxMz2r9I+sqsxXE67F6vrJ5HSP5Fx2Hg1vBo8Aq0zMzuXfxYqYq8tI1H97+bqIkEGwwTGsRwKq1wPLDftN4sf4PbwP59xCzW017Is2DHmry3jfzj0WTi2FwZ/y9HVRWZMARYm4Dge1G48xfcG3O9tyFPNftK7ju4WLNbgc047da/wB1MfsrPEMJxHDZCJYpGW5lhLfRw2PuoJrMd3cxcRiyxulon5/Du4qOiq659oo3yE/ZjcR6ngEiJns3yZaY/wAdoj1WXlDKseW6R1bV21MY5wA36toBvb7TyNtu+w4qelOT71nC4zjJ4m0YcXaZ+P8ACD5mzRiOY6gmRxbHfsQh3YaOVx9Z33j6WGyhtebOvw3CY+Hj7vfxnx/iGkWqyIOWkqqiiqRJG90bxwcxxa73HLwSJ01vSt45bRuFsZZzAc75fmpZ7CYMIc4ADWx2wkA5OBtccL277CxS3PExLz/F8P8A4mWuXH238J8lXYthdbg9SWTNLSDYGx0u8Wu5j596gtE17u7hz0zV5qTv5x6ukHA8x7rCbUsowICAgICAgICAglmSsmTZhd1j7tgBtt8TyDuB3DkT6DvEmPHzdZc3juPjB9ynW3yW3huUcLoIbMiY3+AXPmTuT5qzFYjtDz+TPlyTu9pls6fCqan4NA8gAso5nfdV/TWx4rKY/VtKB3XvGfmB8lXz94dz2NMavHp9VaqF2hAQEFz9DcD2ZacTwfK9zfIBrD82FWcMfdeb9rWic+o8Ij9/qnEtDDIeClcxiPD4GHgg0PSLTvlyfUNb9jVt3NIcR7NK0yfhla4G0V4ikz5/w8/qo9aICAgmfRK17s3XHARP1eRcwD529lJh/E5ntaY/x/zj6rqqMOgqBuAfRWnm2uq8sYbUxaXRxuHcYmkfksTESkrlvWd1tMKxz5kQYTAZ4L6BvJHcnSPtNPGw5j/tZQZMeusO1wHtGb2jHl7+E/SUBULsiAgICDCAgIMONmlNsw9JZVoI6DBImNGzWNHs0XKu1jUaeLzXm+S1p8ZluVlGIIR0rYaysyw9/wBaK0jT+H4v90lR5Y3Ve9m5ZpxFff0+P8qMVV6kQEH1HG6aQNHFxDR5k2H5oxMxWJmfB6XwKgiw7DWRsFmsaGt8gLK7Ea6PF3vN7Ta3eerYrLUQcNXEJYCCg815hoW4bjs0Q4Me4N8GntNHoCAqVo1Mw9hw2ScmGt58Y/hr1hOICC2uhjDWtoJJyO09+kH7jB/5F3sFYwx028/7Xy7yRTyj9Z/jS0FM5Ag6mJU8dTSOa4XBBBHeCLEIzEzE7h5lqoPo1U9nHQ5zL/hcW/oqPZ7SluasW84ifi4kbCAgICAgIMO3ahD0jk6vZiWXIJB9aNt9+DgLOHo4EeiuVncRLx3EY5x5bUnwn/TdLZCIIj0oVsdHlCa/F46to7y82+QufRaZJ+7K57PpN+Irrw6/BQaqPViAg+o5HQyBw4tIcPMG4/JGJrExMT4vTWDVsOIYbHKw3a9oc3yIv7q7E7jbxd6TS01t3jo7yy1EHHO4MiJKDzTmKubiWPTyt+F8ji3xaOy0+oAPqqVp3My9hw2OceGtJ8Ia9YTiAguPoXrY5cDfFtqjkNxffS8agffUP4VZwz00857WxzGaLecfLp+yx1K5Yg6+ITR09I5zjZrQS4nkALk+yMxEzOoeYamc1NS9/DW5z7ficXfqqPd7SleWsV8oiPg40bCAgIMIwICAgmOQM7SZamMcgL6dxuQN3RuPFzRzB5t9RvcGTHk5e7n8dwMZ45q9LfNdGFY7heLQ6oZo5B92QXHgW8WnwIVmLRPZ53JhyY51esw+MYzFhODQl000bO4F4Lj4NaN3HyCxNojuziwZMs6pWZUhnrNsuaK8WBZCy/VMJ3JPF7rbX5Ach5lVr35pek4Lg44evXrae/7QjC0XRAQEE2yBnp+XP3Mwc+nJuNO7oyTuQObSdyOPEjuUmPJy9J7Obx3Afb/fp0t8/wCVw4ZmHCMVi1RTxP8AASAOHm07tPgQrMWie0uBkwZMc6vWYctbjOG0EWqSaJg73TMb+Z3SbRHdrTFe86rEyqvP/SIzE6d1PSaurdtJKQW6m82sB3APAk28O9QZMu+kO3wXs2aWjJl7+EfurdQuwICAg2+VswVOW8WEzO0PhkZewezu8COIP6EraluWdq/E8NXPTln8p8pXrl/N2DY7ADHK0OtvG9wbIPAtJ38xceKtVvFuzzOfhcuGdWj8/Bs67FKGghLpZI42jm+VrR8yszMR3RUx2vOqxMqk6Q+kBmMQmmpr9UdpZSCNY+ywcQ3vJ48OHGDJk30h3OA9nzjmMmTv4R5evvV2oXXEBAQEGEBAQEBBgtaeQ9kZ2BoHL5IbZRgQEBAQEGC0H/4jOwNaOQ9kNyyjAgICAgIBAKMsBrQeA9lg2yssCAgICAgwgICAgICAgICAgICAgICAgICAgICAgICAgICAgICAgICCddGuWqfMmG1zHtbq0RNhkLQSyQ9Y64PEbtbe3EbKTHTmiXN4/ibYL45j37jzjp/KETwy087mPBa9pLXtPEOabOB8iLKN0YtFo3HaU56O8psxbCKuokaCOqkip7tB/eFhLpBfm3sgHvLuYUmOm4mXN4/i5x3pSs+MTPp5fn+yH4HUinxKNxZFIC5rXNlhbI0hzgDsefio6r+eu6TG5j06J90g1mH5ZzA2GKgw9zDE2Q9ZREuu57wQCHAAWaOSlyarbURDl8DS+fFNrZLb3rpPoh9VUUGJ5va6KJscD5oQ2Lq2NAbdjSNI23sfO6jnXN0X61vj4eYtO7RE9fil3SRkeGmD6ujAMTSRUwsA/dOHFzQODeZb9Xjw4S5MfjClwHHTbWLL38J8/wC+Hn27oJg1UKTEWOLIpASGubLA2RtnOF9jwPj5qKO7pZq81Jjcx6dEg6QpYMLzk+OKCmYyDToYKOLS7XCxx6wW7e7ja/BZyai06jsq8DE5OHibWndvfPTUz28kiz9Ph+XRTdTQ4eeujL39ZQB240cLOFh2lvk1XWohT4Kt8/NzZLdJ8J9WrwKuyrmWobT1NJHSyP7MU9M50bdZ2ALNwLnhfULnksV5bdJjSfNTiMEc+O82iO8T1/v6I/mLCKrKGYDG8Ryae3GXwtcySN1wCWG45EEci3yK0tXllbwZq8Ti5o3G+k67xPqmmfJ8Oy9DSmKhw9xmjL39ZQ3sQI/h0ubYdo96kvqutRDm8FF8035sluk+E+qEY5i1HWYrHNBBFEGxxh0X0ePqjKLl50cHNJNt97AKOZje4h0sOK1aTW9pnrPXfXXh1SfP7aKly1QOipqWN1VD1kzmUcYcCGQusw27Au8+i3vqIjUd1Pgua2XJFrTPLOo6+vf4IHBOaaYPAY7TvpfG17D4OadiFG6c15o18ll51nw7AcNonxUOHuNRGXydZQ3AIbEezpc239Ie/kpb6jWohx+DrfNa8WyW+7PhPr+yMy5lwsYzHK2ipeq6uNs8JpItJeHOL3RHkSHCxPGwB4LTcb3pcjhsn2c1nJO9zqdz+W3b6SsGpqWqiqqZrBSVDG9V1cTWNa4C5BAA3I7Vzv8AEPqrOSsR1js09n5rWrOPJvmrPXZA6jy5kxjpYKaaqqXGSnEtMx5jp7Aa3cyHWu0Xt2r8iE6RXrHWWJ5s/ETFbTFa9J1Otz5fuhr3a3k2AuSbBoAFzewA4DwWjox0jTCAgICDCAgICCeZXxObL/R9JUs+P6bGAL21NYxjnNv3Eam+6krM1rMx5uZxOKM3FRjntyz9XP0kYF+0sTp6ykGpldoaNrfvnAab92pvHuMbiVnJG5iY8WvAZ/s6WxZO9N/D/fzSLKVfBBngYfEbwUtLJF4Pn6yJ0zz43BHmHd62rP3+WPJU4nHM8P8AbW72tE+kanX99FSU8JpsXaw8WTNYfNsgH6KGOku5a3NjmfON/oszpRxLBKTMzWz0X0l3UsOv9ozwnTrks3S3Y2sTfxUuWY5usOR7Ox5bYpmmTljfbUT4QgRlpJs5h0ADYTVM6kBpaOr61obsdxcAH1UU63083T1aOHmL9+Wd+uktxTNVVlXpJqiLvhe9nXRX4jqmdpvc8X9eB7xJN5reVHHwteI4SnhMb1P5z+jrZ0yrSNpW4jh9n0r7PkY0f0RvuQOTL7Fv1D4fDi1Y/FXs34Ti7bnBm6W7b8/59/j699V0q/17qv8AVf8ALxLXL+Kf74J/Zv8A89Pz+ct70w/BQf5h3/TW+XvCr7K//T1j6q5JIFxx5W435WUUussfpvla6tpWm3WCF5k77OLQPm1ylz+Dk+x4+7efDcNp0i1+E0dHQ/SKQVJMJ0n6dNBpAEdx2ON7j2W2SY6bhBwFMlpvyX5evlE+fmrfMNRh1TihdTRiKHRFpZ2jY9U3WCTu4h+oaudrqGZjfR18Fb1prJO56/Pp+iWdI/8AVTB/9GP9lTLe/wCGvp+ylwP/ALs//b62V+/4So3UjutnPVdhVHgWG/SKUVN4Do/w2aDRZkF/g+K9xx4aVNkmNRuHC4KmS2TLyX5evlE+M+au8xVOG1WIB1NGIourjGgFxs/QC8Fzt3kOJGrna6imY8HWwVyVrrJO53PX3eHp6Jr0WTQY9RzYZUt6yGwnjFyC3TI3W0HkC5wPq/vUmP733Zc72jWcVq8RjnU9p+H9/RCMwYxNj2LvndtqNmN5MjGzGDusPnc81HM7nbpYMMYaRSP9z4tcsJRAQEBBhAQEC6CZ19Zgh6P46RlS100cpncPolUGuJbINDXFmxs8bmw2W8zHLrbn0pm/ypyTTpMa7x7vf7nPk/PYwPLE0Dxqey76K7NQa99wQe4NJL/G7h3LNb8tZj4NeK4H7XNW8dp/F+X901GQMZpsFzWyeZ5DLSCR2h7ydTTbYAkkusbrFJis7lPxuG2XDNKR16afeJMwSTNfWsq2mGSZ0riaOqa6Ma+s0kaO0TctBHdvZYnW97YpOWMHLNOsRrvHXprzb/OtXlPNWMNnFeYbRtjLThNVJ8Lnm4It9rh4Le81tO9/oq8JXieHpyfZ7677xCOu/YMeaYuqm0U8QhLpnU895Hx6XPdoALgXG44Abe+nTfuWv/NOG3NG7TvpuOkT26+59Z/q8MxPMElTTzCRspaSz6POxzNMbW7lzQCCW8is3mJncHBVyUxRjvXWvHcTvr7nzkvNtTlisO3WU8m00JtYjhqbfYPt6EbHkQpeayzxfCVz18rR2n++HyfOdK+hx7OMsscmmGUx2kdFL2QIY2uJaG6ti0jYcu7dYvMWmThKXw4IrMdY306ec/klOdcRypmeODTXdUYGuZ2sMq3hwOjfZo020+PFb3mttdVLhMfEYObePe/fDR4d/clgM4mdNJXSMIdFEykkgj1jdpkdJuRe3AehWscsde6zk/ycsckVikT3ne5/LTR4tidRmLGnSzvawyEBztLyyNnAANaCdLRyAJPmStbTzT1WcWOMOPlpG9fqnGccRynmaKnArnQmBhZvhdVIHAhm+1rfB48VJea211/RzeFx8Tg5v/HvfviPNDsdhwSOaCKml6xobaeodTzRgvdIdzGQXWY23AG/iVpOvB0MM5Zi1ska8o3E+Hn70wzJX5Rx3BaSD6a6J1KwMDv2ZVPDhoY07WBHwAre01mIjahw9OJxZL35N83XvEf3ui2LUuXYMPjigqOukfKTLOaKeJscWkNDdJBLhcl21zt5X0nWukruK2ebza9dREdI3E7n+9EpzZiGU8xUNLGK50RpmFlzhdU8OBbGOFhb+j+a3vNba6qPDY+JwWtP2e+b3xHn+6HZhjwWnZDHSyGfS1xmmNPJFre5/ZaGO3Aa0fP20nXg6GCcs81ska7aje9fDzb3ovxjCMv4pJUVE2i8ZibGKed7jd0b9d2tIA7FrXutsdorO5VvaGLLmpFKV313vce9E8QgpaaqLYpRMzk8RSs9C14BuPZaL1LWtG7Rqfyn5OssNxAQEBAQEBAQEBAQEBAQEBAQEBAQEBAQEBAQEBAQEBAQEGEBAQEBAQEBAQEBAQEBAQEBAQEBAQEBAQEBAQEBARgQEBAQEBAQEBAQEBAQEBAQEBAQEBAQEBAQEBAQYQEBAQEBAQEBAQEBAQEBAQEBAQEBAQEBAQEBAQEGEBAQEBAQEBAQEBAQEBAQEBAQEBAQEBAQEBAQEBBhAQEBAQEBAQEBAQEBAQEBAQEBAQEBAQEBAQEBA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8196" name="AutoShape 4" descr="data:image/jpeg;base64,/9j/4AAQSkZJRgABAQAAAQABAAD/2wCEAAkGBwgHBhUTExQSFBQWGBcXEhUVCw8UFhkVFxUXGBgYGBkcHCgkGBolHhYcITEhMSksLi4wGCE1ODM4NygvLisBCgoKDg0OGxAQGiwkICYwLCwsLC83LCwsLCwvLCwsLC8sLCwsLC8sLCwsLCwsLywsLCwsLCwsLC0sLCwsLCwsLP/AABEIAOEA4QMBEQACEQEDEQH/xAAcAAEAAgIDAQAAAAAAAAAAAAAABgcBBQMECAL/xABIEAABAwIEAggCBwQDEQAAAAABAAIDBBEFBhIhMUEHEyJRYXGBkTKhFEJSYnKxwRUjgsIzNrMWFyRTY3N0g5KisrTD0dLh8f/EABoBAQACAwEAAAAAAAAAAAAAAAADBAECBQb/xAA0EQEAAgIABAMFCAICAwEAAAAAAQIDEQQSITFBUXEFYZGxwRMiMoGh0eHwFPFCciMzNEP/2gAMAwEAAhEDEQA/AIgqL3IgICAgICAgICAgICAgICAgICAgICAgICAgICAgICAgICAgICAgICAgICAgICAgICAgICAgICAgICDCAgICAgICAgICAgICAgICAgICAgICAgICAgICAgwsAgICAgICAgICAgICAgICAgICAgICAgICAgICAgwsggICAgICAgICAgICAgICAgICAgICAgICAgICAgICAgICAgICAgICAgICAgICAgICAgICAgICAgICDCMCAgICAgICATYIOzBQVtS27IpXg8C2CRw9wLLMVme0I7ZsdOlrRHrMPmoo6ulbeSORg73wvYPchJiY7s0y0v0raJ9JiXAsNxAQEBAQctPTz1J7DHv79ET3/kCkRM9mt8lafimI9Z183NLhmIxNu6Gdo7zTSge9lnlnyaRxGK3a9fjDqAghYTCMCAgICAgICAgwgICAgICAg7OHUFTidY2KJup7uHcBzJPIDvSImZ1CPLlripN7z0hb+V+j+gw6MOkAlk4lzm7A/dbwb58fFWq44h5rifaGXNOonVfKPrPj8kxZh8DRwUigxLhtPI21h7IIFm7o7p6iMyU4EcnGwFmO8CPqnxHrdRXxRPZ1OE9p5Mc8uTrX9Y/vkqieGSnmLHgtc0kOaRuCOSrPR1tFoi1Z3EuNGRBlBZWTejwTRiWqFydxEeAH3/tHw4eanpi8bODxntS0zyYZ1Hn5+nl81lUuEUtPGGhoAHABoAHop3GmZmdy5XUEBHBGEazHkfDcWjJLdL+UjQA71+0PArS1Ist8PxuXBP3Z6eU9v4/JTmPYLV4FXmOQeLHAHS5veO4945exNa1ZrOpem4biacRTmr+ceX982tWqcQEBAQEBAQEBAQEBAQEFwdFGAMp8K+kOHbl3HhGD2R6/F6juVnFXUbea9qcRN8vJHavz8f2WIAAFK5jKAgw5ocEFa9I+TXVt6iEfvQO00fXaP5xy7+HcocmPfWHV9ncd9lP2d/wz+k/t/tUu4P8A6Vd6MugsPo3yc+qmbUzNs0bwsI4nk8/oPXuU+LH/AMpcT2lx3fDjn1n6fv8ABb8UYjbYKdwn2gICCJdIGX2YxgjwB+8aNcZ+8Bw8jw9VpkrzVW+C4icGWLeHafT+O6hgbhU3rWVkEBAQEBAQYQEBAQEBBh5sw+SwzHd6Vy9AymwiJo2DWMA8g0AK9HZ4nJabXmZ8ZlslloICAg+JI2yNsUEIzJ0fYdi1QZBqjeficwgavxAggnx4+KjtjrZe4f2jmwRyx1jyn6OpgvRnh1HUh8hfKQbgP06b/hAF/W4WIxVidpM3tTNkjljVfTv8VgQQthZYKVzXKgICAg4qluqEoPNGKxthxWZo4NllaPISOA/JUZ7y9phneOs+6Pk6qJBAQEBAQEBAQEBAQEGHC7UIej8o1ja/L0Mg+tGwnwNgHD0Nx6K5WdxEvG8Rj+zy2r5TLcLZCICAgjGds30+WKMba5n36qO9uHFzjyaPnw8Rpe8Vhc4Pg7cRbXaI7z/fFTWK5tx7FZSZKiQDkyOR0TB4Wad/W5Vab2nvL0WLgsGONRWPWes/r9HDQZjxvD5dUdTOD3GZz2+rXXB9liLWjxb5OFw3jVqR8NfrC2sg57ZmE9TMGsqALi3wyNHEtvwI5t9RztZx5ObpLgcdwE4Pv161+Xr+6cKRzRAQEHDWSNipySbAAknuA4oa30h5kq6j6XWPk+297/8AbcXfqqM93tqV5KxXyiI+DiRsICAgICAgwgICAgICAguvoeqetytp/wAXJI33Ik/nVnD+F5n2rXXEb84ifp9E8UrmiAg+XmzUHnfPGJSYpmqd5Js15iYO5sZLdvMgu/iVO87tL1vA4ox8PWI8Y38ev8NEtVsQdjDq6XDK9kzPijcHjxtxHkRceqROurTJjjJSaT49HpqmkE0AI4EXCvPFOVAQEEc6Qak02Uakja8bmj+PsfzLTJ+GVrgq83EUj3x+nV57VR64QEBAQEBAQYRgQEBAQEBBb3Qpf9jzd3XH+yjVjB2l572x/wC6v/X6ysKsraWhhL5HsjaOLnyNa33Klmdd3LrW1p1WNyjtT0h5Wp3WNQHfghmkHu1pHzWk5ax4rdfZ3E2/4fHUfOWaXpCytUusKlrfxxSxj3e0D5pGWs+Jb2fxNf8Ah8NT8kgjqYKym1Rua9pGzmvDmnyI2KkU7Vms6mNS88Zwon4fmeoYecjnt8WyHWLe5Hoqd41aXreCyRkwUmPLXw6NOtVkQctJSyV1UyJvxSODG7c3G1/IcfRNb6Nb3jHWbz2jq9MUvV01GLkANHEkAADvV54vrMtLW58yxRus6pjJ/wAmHy/8AK0nJWPFapwHEX7Un8+nz04IekfKsr7dfb8VNUNHuWWCxGWs+LefZvEx/wAf1j90gw7FKDE4tUMscg5lkrXW87HZbxMT2VL47451eJj1RnpWDnZMmt3xewmjJWmX8Erfs3/6a/n8pUSqr1IgICAgICAgwgICAgIMFwCM6c9HTVFdOGRNdI48A1t/fuHidkiN9mmS9ccc151HvWwys/veZKaCGvneTpFzpMjt3E8yxo97DhdWd/Z1eeiv+fxMz2r9I+sqsxXE67F6vrJ5HSP5Fx2Hg1vBo8Aq0zMzuXfxYqYq8tI1H97+bqIkEGwwTGsRwKq1wPLDftN4sf4PbwP59xCzW017Is2DHmry3jfzj0WTi2FwZ/y9HVRWZMARYm4Dge1G48xfcG3O9tyFPNftK7ju4WLNbgc047da/wB1MfsrPEMJxHDZCJYpGW5lhLfRw2PuoJrMd3cxcRiyxulon5/Du4qOiq659oo3yE/ZjcR6ngEiJns3yZaY/wAdoj1WXlDKseW6R1bV21MY5wA36toBvb7TyNtu+w4qelOT71nC4zjJ4m0YcXaZ+P8ACD5mzRiOY6gmRxbHfsQh3YaOVx9Z33j6WGyhtebOvw3CY+Hj7vfxnx/iGkWqyIOWkqqiiqRJG90bxwcxxa73HLwSJ01vSt45bRuFsZZzAc75fmpZ7CYMIc4ADWx2wkA5OBtccL277CxS3PExLz/F8P8A4mWuXH238J8lXYthdbg9SWTNLSDYGx0u8Wu5j596gtE17u7hz0zV5qTv5x6ukHA8x7rCbUsowICAgICAgICAglmSsmTZhd1j7tgBtt8TyDuB3DkT6DvEmPHzdZc3juPjB9ynW3yW3huUcLoIbMiY3+AXPmTuT5qzFYjtDz+TPlyTu9pls6fCqan4NA8gAso5nfdV/TWx4rKY/VtKB3XvGfmB8lXz94dz2NMavHp9VaqF2hAQEFz9DcD2ZacTwfK9zfIBrD82FWcMfdeb9rWic+o8Ij9/qnEtDDIeClcxiPD4GHgg0PSLTvlyfUNb9jVt3NIcR7NK0yfhla4G0V4ikz5/w8/qo9aICAgmfRK17s3XHARP1eRcwD529lJh/E5ntaY/x/zj6rqqMOgqBuAfRWnm2uq8sYbUxaXRxuHcYmkfksTESkrlvWd1tMKxz5kQYTAZ4L6BvJHcnSPtNPGw5j/tZQZMeusO1wHtGb2jHl7+E/SUBULsiAgICDCAgIMONmlNsw9JZVoI6DBImNGzWNHs0XKu1jUaeLzXm+S1p8ZluVlGIIR0rYaysyw9/wBaK0jT+H4v90lR5Y3Ve9m5ZpxFff0+P8qMVV6kQEH1HG6aQNHFxDR5k2H5oxMxWJmfB6XwKgiw7DWRsFmsaGt8gLK7Ea6PF3vN7Ta3eerYrLUQcNXEJYCCg815hoW4bjs0Q4Me4N8GntNHoCAqVo1Mw9hw2ScmGt58Y/hr1hOICC2uhjDWtoJJyO09+kH7jB/5F3sFYwx028/7Xy7yRTyj9Z/jS0FM5Ag6mJU8dTSOa4XBBBHeCLEIzEzE7h5lqoPo1U9nHQ5zL/hcW/oqPZ7SluasW84ifi4kbCAgICAgIMO3ahD0jk6vZiWXIJB9aNt9+DgLOHo4EeiuVncRLx3EY5x5bUnwn/TdLZCIIj0oVsdHlCa/F46to7y82+QufRaZJ+7K57PpN+Irrw6/BQaqPViAg+o5HQyBw4tIcPMG4/JGJrExMT4vTWDVsOIYbHKw3a9oc3yIv7q7E7jbxd6TS01t3jo7yy1EHHO4MiJKDzTmKubiWPTyt+F8ji3xaOy0+oAPqqVp3My9hw2OceGtJ8Ia9YTiAguPoXrY5cDfFtqjkNxffS8agffUP4VZwz00857WxzGaLecfLp+yx1K5Yg6+ITR09I5zjZrQS4nkALk+yMxEzOoeYamc1NS9/DW5z7ficXfqqPd7SleWsV8oiPg40bCAgIMIwICAgmOQM7SZamMcgL6dxuQN3RuPFzRzB5t9RvcGTHk5e7n8dwMZ45q9LfNdGFY7heLQ6oZo5B92QXHgW8WnwIVmLRPZ53JhyY51esw+MYzFhODQl000bO4F4Lj4NaN3HyCxNojuziwZMs6pWZUhnrNsuaK8WBZCy/VMJ3JPF7rbX5Ach5lVr35pek4Lg44evXrae/7QjC0XRAQEE2yBnp+XP3Mwc+nJuNO7oyTuQObSdyOPEjuUmPJy9J7Obx3Afb/fp0t8/wCVw4ZmHCMVi1RTxP8AASAOHm07tPgQrMWie0uBkwZMc6vWYctbjOG0EWqSaJg73TMb+Z3SbRHdrTFe86rEyqvP/SIzE6d1PSaurdtJKQW6m82sB3APAk28O9QZMu+kO3wXs2aWjJl7+EfurdQuwICAg2+VswVOW8WEzO0PhkZewezu8COIP6EraluWdq/E8NXPTln8p8pXrl/N2DY7ADHK0OtvG9wbIPAtJ38xceKtVvFuzzOfhcuGdWj8/Bs67FKGghLpZI42jm+VrR8yszMR3RUx2vOqxMqk6Q+kBmMQmmpr9UdpZSCNY+ywcQ3vJ48OHGDJk30h3OA9nzjmMmTv4R5evvV2oXXEBAQEGEBAQEBBgtaeQ9kZ2BoHL5IbZRgQEBAQEGC0H/4jOwNaOQ9kNyyjAgICAgIBAKMsBrQeA9lg2yssCAgICAgwgICAgICAgICAgICAgICAgICAgICAgICAgICAgICAgICCddGuWqfMmG1zHtbq0RNhkLQSyQ9Y64PEbtbe3EbKTHTmiXN4/ibYL45j37jzjp/KETwy087mPBa9pLXtPEOabOB8iLKN0YtFo3HaU56O8psxbCKuokaCOqkip7tB/eFhLpBfm3sgHvLuYUmOm4mXN4/i5x3pSs+MTPp5fn+yH4HUinxKNxZFIC5rXNlhbI0hzgDsefio6r+eu6TG5j06J90g1mH5ZzA2GKgw9zDE2Q9ZREuu57wQCHAAWaOSlyarbURDl8DS+fFNrZLb3rpPoh9VUUGJ5va6KJscD5oQ2Lq2NAbdjSNI23sfO6jnXN0X61vj4eYtO7RE9fil3SRkeGmD6ujAMTSRUwsA/dOHFzQODeZb9Xjw4S5MfjClwHHTbWLL38J8/wC+Hn27oJg1UKTEWOLIpASGubLA2RtnOF9jwPj5qKO7pZq81Jjcx6dEg6QpYMLzk+OKCmYyDToYKOLS7XCxx6wW7e7ja/BZyai06jsq8DE5OHibWndvfPTUz28kiz9Ph+XRTdTQ4eeujL39ZQB240cLOFh2lvk1XWohT4Kt8/NzZLdJ8J9WrwKuyrmWobT1NJHSyP7MU9M50bdZ2ALNwLnhfULnksV5bdJjSfNTiMEc+O82iO8T1/v6I/mLCKrKGYDG8Ryae3GXwtcySN1wCWG45EEci3yK0tXllbwZq8Ti5o3G+k67xPqmmfJ8Oy9DSmKhw9xmjL39ZQ3sQI/h0ubYdo96kvqutRDm8FF8035sluk+E+qEY5i1HWYrHNBBFEGxxh0X0ePqjKLl50cHNJNt97AKOZje4h0sOK1aTW9pnrPXfXXh1SfP7aKly1QOipqWN1VD1kzmUcYcCGQusw27Au8+i3vqIjUd1Pgua2XJFrTPLOo6+vf4IHBOaaYPAY7TvpfG17D4OadiFG6c15o18ll51nw7AcNonxUOHuNRGXydZQ3AIbEezpc239Ie/kpb6jWohx+DrfNa8WyW+7PhPr+yMy5lwsYzHK2ipeq6uNs8JpItJeHOL3RHkSHCxPGwB4LTcb3pcjhsn2c1nJO9zqdz+W3b6SsGpqWqiqqZrBSVDG9V1cTWNa4C5BAA3I7Vzv8AEPqrOSsR1js09n5rWrOPJvmrPXZA6jy5kxjpYKaaqqXGSnEtMx5jp7Aa3cyHWu0Xt2r8iE6RXrHWWJ5s/ETFbTFa9J1Otz5fuhr3a3k2AuSbBoAFzewA4DwWjox0jTCAgICDCAgICCeZXxObL/R9JUs+P6bGAL21NYxjnNv3Eam+6krM1rMx5uZxOKM3FRjntyz9XP0kYF+0sTp6ykGpldoaNrfvnAab92pvHuMbiVnJG5iY8WvAZ/s6WxZO9N/D/fzSLKVfBBngYfEbwUtLJF4Pn6yJ0zz43BHmHd62rP3+WPJU4nHM8P8AbW72tE+kanX99FSU8JpsXaw8WTNYfNsgH6KGOku5a3NjmfON/oszpRxLBKTMzWz0X0l3UsOv9ozwnTrks3S3Y2sTfxUuWY5usOR7Ox5bYpmmTljfbUT4QgRlpJs5h0ADYTVM6kBpaOr61obsdxcAH1UU63083T1aOHmL9+Wd+uktxTNVVlXpJqiLvhe9nXRX4jqmdpvc8X9eB7xJN5reVHHwteI4SnhMb1P5z+jrZ0yrSNpW4jh9n0r7PkY0f0RvuQOTL7Fv1D4fDi1Y/FXs34Ti7bnBm6W7b8/59/j699V0q/17qv8AVf8ALxLXL+Kf74J/Zv8A89Pz+ct70w/BQf5h3/TW+XvCr7K//T1j6q5JIFxx5W435WUUussfpvla6tpWm3WCF5k77OLQPm1ylz+Dk+x4+7efDcNp0i1+E0dHQ/SKQVJMJ0n6dNBpAEdx2ON7j2W2SY6bhBwFMlpvyX5evlE+fmrfMNRh1TihdTRiKHRFpZ2jY9U3WCTu4h+oaudrqGZjfR18Fb1prJO56/Pp+iWdI/8AVTB/9GP9lTLe/wCGvp+ylwP/ALs//b62V+/4So3UjutnPVdhVHgWG/SKUVN4Do/w2aDRZkF/g+K9xx4aVNkmNRuHC4KmS2TLyX5evlE+M+au8xVOG1WIB1NGIourjGgFxs/QC8Fzt3kOJGrna6imY8HWwVyVrrJO53PX3eHp6Jr0WTQY9RzYZUt6yGwnjFyC3TI3W0HkC5wPq/vUmP733Zc72jWcVq8RjnU9p+H9/RCMwYxNj2LvndtqNmN5MjGzGDusPnc81HM7nbpYMMYaRSP9z4tcsJRAQEBBhAQEC6CZ19Zgh6P46RlS100cpncPolUGuJbINDXFmxs8bmw2W8zHLrbn0pm/ypyTTpMa7x7vf7nPk/PYwPLE0Dxqey76K7NQa99wQe4NJL/G7h3LNb8tZj4NeK4H7XNW8dp/F+X901GQMZpsFzWyeZ5DLSCR2h7ydTTbYAkkusbrFJis7lPxuG2XDNKR16afeJMwSTNfWsq2mGSZ0riaOqa6Ma+s0kaO0TctBHdvZYnW97YpOWMHLNOsRrvHXprzb/OtXlPNWMNnFeYbRtjLThNVJ8Lnm4It9rh4Le81tO9/oq8JXieHpyfZ7677xCOu/YMeaYuqm0U8QhLpnU895Hx6XPdoALgXG44Abe+nTfuWv/NOG3NG7TvpuOkT26+59Z/q8MxPMElTTzCRspaSz6POxzNMbW7lzQCCW8is3mJncHBVyUxRjvXWvHcTvr7nzkvNtTlisO3WU8m00JtYjhqbfYPt6EbHkQpeayzxfCVz18rR2n++HyfOdK+hx7OMsscmmGUx2kdFL2QIY2uJaG6ti0jYcu7dYvMWmThKXw4IrMdY306ec/klOdcRypmeODTXdUYGuZ2sMq3hwOjfZo020+PFb3mttdVLhMfEYObePe/fDR4d/clgM4mdNJXSMIdFEykkgj1jdpkdJuRe3AehWscsde6zk/ycsckVikT3ne5/LTR4tidRmLGnSzvawyEBztLyyNnAANaCdLRyAJPmStbTzT1WcWOMOPlpG9fqnGccRynmaKnArnQmBhZvhdVIHAhm+1rfB48VJea211/RzeFx8Tg5v/HvfviPNDsdhwSOaCKml6xobaeodTzRgvdIdzGQXWY23AG/iVpOvB0MM5Zi1ska8o3E+Hn70wzJX5Rx3BaSD6a6J1KwMDv2ZVPDhoY07WBHwAre01mIjahw9OJxZL35N83XvEf3ui2LUuXYMPjigqOukfKTLOaKeJscWkNDdJBLhcl21zt5X0nWukruK2ebza9dREdI3E7n+9EpzZiGU8xUNLGK50RpmFlzhdU8OBbGOFhb+j+a3vNba6qPDY+JwWtP2e+b3xHn+6HZhjwWnZDHSyGfS1xmmNPJFre5/ZaGO3Aa0fP20nXg6GCcs81ska7aje9fDzb3ovxjCMv4pJUVE2i8ZibGKed7jd0b9d2tIA7FrXutsdorO5VvaGLLmpFKV313vce9E8QgpaaqLYpRMzk8RSs9C14BuPZaL1LWtG7Rqfyn5OssNxAQEBAQEBAQEBAQEBAQEBAQEBAQEBAQEBAQEBAQEBAQEGEBAQEBAQEBAQEBAQEBAQEBAQEBAQEBAQEBAQEBARgQEBAQEBAQEBAQEBAQEBAQEBAQEBAQEBAQEBAQYQEBAQEBAQEBAQEBAQEBAQEBAQEBAQEBAQEBAQEGEBAQEBAQEBAQEBAQEBAQEBAQEBAQEBAQEBAQEBBhAQEBAQEBAQEBAQEBAQEBAQEBAQEBAQEBAQEBA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Schoolbook" pitchFamily="18" charset="0"/>
            </a:endParaRPr>
          </a:p>
        </p:txBody>
      </p:sp>
      <p:pic>
        <p:nvPicPr>
          <p:cNvPr id="1030" name="Picture 6" descr="http://ehime.ppijepang.org/wp-content/uploads/2015/06/03-mende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1866899" cy="1866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581400"/>
            <a:ext cx="8458200" cy="2819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19400" y="1787523"/>
            <a:ext cx="6096000" cy="99377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Tutorial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Mendeley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err="1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Sebelum</a:t>
            </a:r>
            <a:r>
              <a:rPr lang="en-US" b="1" cap="none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install</a:t>
            </a:r>
            <a:endParaRPr lang="en-US" b="1" cap="none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489788"/>
            <a:ext cx="7772400" cy="448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Sesudah</a:t>
            </a:r>
            <a:r>
              <a:rPr lang="en-US" b="1" cap="none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install ms word </a:t>
            </a:r>
            <a:r>
              <a:rPr lang="en-US" b="1" cap="none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plugin</a:t>
            </a:r>
            <a:endParaRPr lang="en-US" b="1" cap="none" dirty="0">
              <a:ln w="12700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057400"/>
            <a:ext cx="7848600" cy="3938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Setting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mendeley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Setting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direktori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file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dupload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Misal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memilih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drive “D”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folder “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mendeley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” (D:\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mendeley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otomatis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file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kita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upload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tersimpan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folder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Merubah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diupload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apakah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judul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pengarang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kombinasi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hal2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Caranya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“tools”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“option”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6172200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..next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Centang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chekboks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“organize my file”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“browse”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folder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menyimpan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Centang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chekboks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“rename document files”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Drag “file name”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“unused fields”.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fie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diupload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kasih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judul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didrag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“year”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“title”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appaly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“ok”.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Jelasnya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lihat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bawah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ASUS\Desktop\PANAH 4 MERAH KR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7600" y="5410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Menggunakan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Download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jurnal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Upload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“file”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“add files..”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Pilih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file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diupload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073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..next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upload,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tampil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1"/>
            <a:ext cx="7239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..next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tags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belum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terisikan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otomatis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silakan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subjek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misal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website,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tags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website.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..next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menu “other setting”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chekboks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kalo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chekbos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anda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centang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upload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orang lain,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sebaliknya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133600"/>
            <a:ext cx="3324225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cap="none" dirty="0" smtClean="0">
                <a:ln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en-US" b="1" cap="none" dirty="0">
              <a:ln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9812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Mendeley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Installation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to Use?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otomatis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bodynote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“all document”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icon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(file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dibuka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772477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..next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Ketik ctr + T (Control + T)</a:t>
            </a:r>
          </a:p>
          <a:p>
            <a:r>
              <a:rPr lang="en-US" smtClean="0"/>
              <a:t>Blok dan copy paragraf yang akan dikutip (paraprase paragraf tsbt)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25"/>
            <a:ext cx="7848600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..next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Paste di ms word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68484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..next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Klik “references” </a:t>
            </a: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 klik “insert citation”.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Masukkan judul jurnal yang sudah dikutip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2667000"/>
            <a:ext cx="6695501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..next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Klik ‘oke”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61722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..next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Bodynote secara otomatis sudah muncul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6808879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otomatis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daftar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pustaka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Klik “references” </a:t>
            </a: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 klik “insert bibliography”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562725" cy="381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Mengirim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2286000" cy="4873625"/>
          </a:xfrm>
        </p:spPr>
        <p:txBody>
          <a:bodyPr/>
          <a:lstStyle/>
          <a:p>
            <a:pPr algn="r"/>
            <a:r>
              <a:rPr lang="en-US" smtClean="0">
                <a:latin typeface="Arial" pitchFamily="34" charset="0"/>
                <a:cs typeface="Arial" pitchFamily="34" charset="0"/>
              </a:rPr>
              <a:t>Pilih file pdf yang akan dikirim</a:t>
            </a:r>
          </a:p>
          <a:p>
            <a:pPr algn="r"/>
            <a:r>
              <a:rPr lang="en-US" smtClean="0">
                <a:latin typeface="Arial" pitchFamily="34" charset="0"/>
                <a:cs typeface="Arial" pitchFamily="34" charset="0"/>
              </a:rPr>
              <a:t>Klik “share”</a:t>
            </a:r>
          </a:p>
          <a:p>
            <a:pPr algn="r"/>
            <a:r>
              <a:rPr lang="en-US" smtClean="0">
                <a:latin typeface="Arial" pitchFamily="34" charset="0"/>
                <a:cs typeface="Arial" pitchFamily="34" charset="0"/>
              </a:rPr>
              <a:t>Masukkan </a:t>
            </a:r>
          </a:p>
          <a:p>
            <a:pPr algn="r">
              <a:buFont typeface="Wingdings" pitchFamily="2" charset="2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	email yang</a:t>
            </a:r>
          </a:p>
          <a:p>
            <a:pPr algn="r">
              <a:buFont typeface="Wingdings" pitchFamily="2" charset="2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	dituju</a:t>
            </a:r>
          </a:p>
          <a:p>
            <a:pPr algn="r"/>
            <a:r>
              <a:rPr lang="en-US" smtClean="0">
                <a:latin typeface="Arial" pitchFamily="34" charset="0"/>
                <a:cs typeface="Arial" pitchFamily="34" charset="0"/>
              </a:rPr>
              <a:t>Klik “send”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09800"/>
            <a:ext cx="5144908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Membuka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inbox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Buka mendeley web (online) dengan cara akses ke </a:t>
            </a:r>
            <a:r>
              <a:rPr lang="en-US" smtClean="0">
                <a:latin typeface="Arial" pitchFamily="34" charset="0"/>
                <a:cs typeface="Arial" pitchFamily="34" charset="0"/>
                <a:hlinkClick r:id="rId2"/>
              </a:rPr>
              <a:t>https://www.mendeley.com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Klik gambar inbox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629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..next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Klik “view documents”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7953494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 err="1" smtClean="0">
                <a:ln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cap="none" dirty="0" smtClean="0">
                <a:ln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n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cap="none" dirty="0" smtClean="0">
                <a:ln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ln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Mendeley</a:t>
            </a:r>
            <a:r>
              <a:rPr lang="en-US" cap="none" dirty="0" smtClean="0">
                <a:ln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cap="none" dirty="0">
              <a:ln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5800" cy="4797425"/>
          </a:xfrm>
        </p:spPr>
        <p:txBody>
          <a:bodyPr/>
          <a:lstStyle/>
          <a:p>
            <a:pPr algn="just"/>
            <a:r>
              <a:rPr lang="en-US" dirty="0" err="1" smtClean="0">
                <a:latin typeface="Comic Sans MS" pitchFamily="66" charset="0"/>
              </a:rPr>
              <a:t>Mendeley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merupakan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aplikasi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berguna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membuat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sitasi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bodynote</a:t>
            </a:r>
            <a:r>
              <a:rPr lang="en-US" dirty="0" smtClean="0">
                <a:latin typeface="Comic Sans MS" pitchFamily="66" charset="0"/>
              </a:rPr>
              <a:t> &amp; </a:t>
            </a:r>
            <a:r>
              <a:rPr lang="en-US" dirty="0" err="1" smtClean="0">
                <a:latin typeface="Comic Sans MS" pitchFamily="66" charset="0"/>
              </a:rPr>
              <a:t>daftar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pustaka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otomatis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algn="just">
              <a:buFont typeface="Wingdings" pitchFamily="2" charset="2"/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saja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melalui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aplikas</a:t>
            </a:r>
            <a:r>
              <a:rPr lang="id-ID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anda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membuat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perpustakaan</a:t>
            </a:r>
            <a:r>
              <a:rPr lang="en-US" dirty="0" smtClean="0">
                <a:latin typeface="Comic Sans MS" pitchFamily="66" charset="0"/>
              </a:rPr>
              <a:t> digital </a:t>
            </a:r>
            <a:r>
              <a:rPr lang="en-US" dirty="0" err="1" smtClean="0">
                <a:latin typeface="Comic Sans MS" pitchFamily="66" charset="0"/>
              </a:rPr>
              <a:t>pribadi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bisa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diakses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online,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kapasitas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penyimpanan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maksimal</a:t>
            </a:r>
            <a:r>
              <a:rPr lang="en-US" dirty="0" smtClean="0">
                <a:latin typeface="Comic Sans MS" pitchFamily="66" charset="0"/>
              </a:rPr>
              <a:t> 2GB.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..next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Klik “save paper…”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6257925" cy="3600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..next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Klik “sync” pada mendeley desktop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Dokumen siap dibuka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971800"/>
            <a:ext cx="7851493" cy="32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917" name="Picture 3" descr="C:\Users\ASUS\Desktop\PANAH 4 MERAH KR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hime.ppijepang.org/wp-content/uploads/2015/06/03-mendel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55432" flipH="1">
            <a:off x="6966086" y="4703394"/>
            <a:ext cx="1861457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Tips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Setelah anda melakukan “action”, jangan lupa klik “sync”. Agar data yang ada di mendeley desktop, bisa tersingkron (bisa dibuka) pada mendeley web (online)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Anda juga bisa membuka mendeley web (online), dengan cara akses ke </a:t>
            </a:r>
            <a:r>
              <a:rPr lang="en-US" smtClean="0">
                <a:latin typeface="Arial" pitchFamily="34" charset="0"/>
                <a:cs typeface="Arial" pitchFamily="34" charset="0"/>
                <a:hlinkClick r:id="rId3"/>
              </a:rPr>
              <a:t>https://www.mendeley.com/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Klik “Sign in”. </a:t>
            </a: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 masukkan email dan password 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Jika ingin membuka dokumen anda,  Klik “my library”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 Install?</a:t>
            </a:r>
            <a:endParaRPr lang="en-US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Akses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hlinkClick r:id="rId2"/>
              </a:rPr>
              <a:t>https://www.mendeley.com/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Registrasi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akun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Klik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“Create a free Account” </a:t>
            </a:r>
          </a:p>
          <a:p>
            <a:r>
              <a:rPr lang="en-US" dirty="0" err="1" smtClean="0">
                <a:latin typeface="Comic Sans MS" pitchFamily="66" charset="0"/>
              </a:rPr>
              <a:t>Isikan</a:t>
            </a:r>
            <a:r>
              <a:rPr lang="en-US" dirty="0" smtClean="0">
                <a:latin typeface="Comic Sans MS" pitchFamily="66" charset="0"/>
              </a:rPr>
              <a:t> form yang </a:t>
            </a:r>
            <a:r>
              <a:rPr lang="en-US" dirty="0" err="1" smtClean="0">
                <a:latin typeface="Comic Sans MS" pitchFamily="66" charset="0"/>
              </a:rPr>
              <a:t>disediakan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362200"/>
            <a:ext cx="2447925" cy="8667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14800"/>
            <a:ext cx="6789821" cy="2315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…next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004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latin typeface="Comic Sans MS" pitchFamily="66" charset="0"/>
              </a:rPr>
              <a:t>Pilih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konsentrasi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sedang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geluti</a:t>
            </a:r>
            <a:endParaRPr lang="en-US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omic Sans MS" pitchFamily="66" charset="0"/>
              </a:rPr>
              <a:t>Download </a:t>
            </a:r>
            <a:r>
              <a:rPr lang="en-US" dirty="0" err="1" smtClean="0">
                <a:latin typeface="Comic Sans MS" pitchFamily="66" charset="0"/>
              </a:rPr>
              <a:t>aplikasi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mendeley</a:t>
            </a:r>
            <a:r>
              <a:rPr lang="en-US" dirty="0" smtClean="0">
                <a:latin typeface="Comic Sans MS" pitchFamily="66" charset="0"/>
              </a:rPr>
              <a:t> desktop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Comic Sans MS" pitchFamily="66" charset="0"/>
              </a:rPr>
              <a:t>	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Klik</a:t>
            </a:r>
            <a:r>
              <a:rPr lang="en-US" dirty="0" smtClean="0">
                <a:latin typeface="Comic Sans MS" pitchFamily="66" charset="0"/>
              </a:rPr>
              <a:t> icon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983116" cy="2166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724400"/>
            <a:ext cx="2971800" cy="1203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..next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029200" cy="4873625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latin typeface="Comic Sans MS" pitchFamily="66" charset="0"/>
              </a:rPr>
              <a:t>Silakan install master mendeley desktop yang sudah anda download.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Klik (buka) aplikasi mendeley desktop yang sudah anda install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Masukkan email dan password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(sesuai dengan proses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	registrasi)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2895600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…next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1"/>
            <a:ext cx="6324600" cy="2514600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“Skip”</a:t>
            </a:r>
          </a:p>
          <a:p>
            <a:r>
              <a:rPr lang="en-US" dirty="0" smtClean="0"/>
              <a:t>“Skip” </a:t>
            </a:r>
            <a:r>
              <a:rPr lang="en-US" dirty="0" err="1" smtClean="0"/>
              <a:t>lagi</a:t>
            </a:r>
            <a:endParaRPr lang="en-US" dirty="0" smtClean="0"/>
          </a:p>
          <a:p>
            <a:r>
              <a:rPr lang="en-US" dirty="0" err="1" smtClean="0"/>
              <a:t>Klik</a:t>
            </a:r>
            <a:r>
              <a:rPr lang="en-US" dirty="0" smtClean="0"/>
              <a:t> “Skip”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…next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Install Ms. Word Plugin (pada saat install, jangan coba2 buka ms. Word). Klik “Tools” </a:t>
            </a:r>
            <a:r>
              <a:rPr lang="en-US" smtClean="0">
                <a:sym typeface="Wingdings" pitchFamily="2" charset="2"/>
              </a:rPr>
              <a:t> klik “install ms word plugin”</a:t>
            </a:r>
            <a:endParaRPr lang="en-U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012105"/>
            <a:ext cx="5257800" cy="3693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..next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Lihat perbedaan, sebelum dan sesudah install ms word plugin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679</Words>
  <Application>Microsoft Office PowerPoint</Application>
  <PresentationFormat>On-screen Show (4:3)</PresentationFormat>
  <Paragraphs>116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Slide 1</vt:lpstr>
      <vt:lpstr>Content</vt:lpstr>
      <vt:lpstr>Apa itu Mendeley? </vt:lpstr>
      <vt:lpstr>Cara Install?</vt:lpstr>
      <vt:lpstr>…next </vt:lpstr>
      <vt:lpstr>..next</vt:lpstr>
      <vt:lpstr>…next</vt:lpstr>
      <vt:lpstr>…next</vt:lpstr>
      <vt:lpstr>..next</vt:lpstr>
      <vt:lpstr>Sebelum install</vt:lpstr>
      <vt:lpstr>Sesudah install ms word plugin</vt:lpstr>
      <vt:lpstr>Setting mendeley</vt:lpstr>
      <vt:lpstr>Caranya?  </vt:lpstr>
      <vt:lpstr>..next</vt:lpstr>
      <vt:lpstr>Slide 15</vt:lpstr>
      <vt:lpstr>Cara Menggunakan</vt:lpstr>
      <vt:lpstr>..next</vt:lpstr>
      <vt:lpstr>..next</vt:lpstr>
      <vt:lpstr>..next</vt:lpstr>
      <vt:lpstr>Membuat sitasi secara otomatis a. bodynote</vt:lpstr>
      <vt:lpstr>..next</vt:lpstr>
      <vt:lpstr>..next</vt:lpstr>
      <vt:lpstr>..next</vt:lpstr>
      <vt:lpstr>..next</vt:lpstr>
      <vt:lpstr>..next</vt:lpstr>
      <vt:lpstr>Membuat sitasi secara otomatis a. daftar pustaka</vt:lpstr>
      <vt:lpstr>Mengirim dokumen kepada orang lain</vt:lpstr>
      <vt:lpstr>Membuka inbox </vt:lpstr>
      <vt:lpstr>..next</vt:lpstr>
      <vt:lpstr>..next</vt:lpstr>
      <vt:lpstr>..next</vt:lpstr>
      <vt:lpstr>Tips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MENDELEY</dc:title>
  <dc:creator>ASUS</dc:creator>
  <cp:lastModifiedBy>sutikno</cp:lastModifiedBy>
  <cp:revision>54</cp:revision>
  <dcterms:created xsi:type="dcterms:W3CDTF">2015-09-09T07:10:50Z</dcterms:created>
  <dcterms:modified xsi:type="dcterms:W3CDTF">2018-11-10T16:22:45Z</dcterms:modified>
</cp:coreProperties>
</file>