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0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5" autoAdjust="0"/>
    <p:restoredTop sz="94660"/>
  </p:normalViewPr>
  <p:slideViewPr>
    <p:cSldViewPr snapToGrid="0">
      <p:cViewPr>
        <p:scale>
          <a:sx n="66" d="100"/>
          <a:sy n="66" d="100"/>
        </p:scale>
        <p:origin x="928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EF1A4-A107-4BE0-A8D4-4EA115C823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76D8087-6FE8-4206-AC88-9B11FA3C0FA5}">
      <dgm:prSet phldrT="[Text]"/>
      <dgm:spPr/>
      <dgm:t>
        <a:bodyPr/>
        <a:lstStyle/>
        <a:p>
          <a:r>
            <a:rPr lang="en-US" dirty="0"/>
            <a:t>What is Phonology ?</a:t>
          </a:r>
          <a:endParaRPr lang="en-ID" dirty="0"/>
        </a:p>
      </dgm:t>
    </dgm:pt>
    <dgm:pt modelId="{5EDAD5BE-B773-4BE8-B45B-6C643A5F2092}" type="parTrans" cxnId="{0E83D4CC-4AF8-4561-87A2-B60B8562FAA4}">
      <dgm:prSet/>
      <dgm:spPr/>
      <dgm:t>
        <a:bodyPr/>
        <a:lstStyle/>
        <a:p>
          <a:endParaRPr lang="en-ID"/>
        </a:p>
      </dgm:t>
    </dgm:pt>
    <dgm:pt modelId="{E2090F03-A78E-4AA1-847D-2F650B69F0F2}" type="sibTrans" cxnId="{0E83D4CC-4AF8-4561-87A2-B60B8562FAA4}">
      <dgm:prSet/>
      <dgm:spPr/>
      <dgm:t>
        <a:bodyPr/>
        <a:lstStyle/>
        <a:p>
          <a:endParaRPr lang="en-ID"/>
        </a:p>
      </dgm:t>
    </dgm:pt>
    <dgm:pt modelId="{0F62177F-6575-4024-A3FF-09FEB68FB9E7}">
      <dgm:prSet phldrT="[Text]"/>
      <dgm:spPr/>
      <dgm:t>
        <a:bodyPr/>
        <a:lstStyle/>
        <a:p>
          <a:r>
            <a:rPr lang="en-US" dirty="0"/>
            <a:t>Basic Units of Phonology</a:t>
          </a:r>
          <a:endParaRPr lang="en-ID" dirty="0"/>
        </a:p>
      </dgm:t>
    </dgm:pt>
    <dgm:pt modelId="{97E1424A-FBF7-46E2-90FF-45082C3823E2}" type="parTrans" cxnId="{28921C2B-58AF-4F1D-BE09-F41C7D2CE845}">
      <dgm:prSet/>
      <dgm:spPr/>
      <dgm:t>
        <a:bodyPr/>
        <a:lstStyle/>
        <a:p>
          <a:endParaRPr lang="en-ID"/>
        </a:p>
      </dgm:t>
    </dgm:pt>
    <dgm:pt modelId="{3ECD5C32-CC0C-4554-978F-513490241EDB}" type="sibTrans" cxnId="{28921C2B-58AF-4F1D-BE09-F41C7D2CE845}">
      <dgm:prSet/>
      <dgm:spPr/>
      <dgm:t>
        <a:bodyPr/>
        <a:lstStyle/>
        <a:p>
          <a:endParaRPr lang="en-ID"/>
        </a:p>
      </dgm:t>
    </dgm:pt>
    <dgm:pt modelId="{D64D21E1-B165-4640-AB74-046837E017DB}">
      <dgm:prSet phldrT="[Text]"/>
      <dgm:spPr/>
      <dgm:t>
        <a:bodyPr/>
        <a:lstStyle/>
        <a:p>
          <a:r>
            <a:rPr lang="en-US" dirty="0"/>
            <a:t>Branches of Phonology</a:t>
          </a:r>
          <a:endParaRPr lang="en-ID" dirty="0"/>
        </a:p>
      </dgm:t>
    </dgm:pt>
    <dgm:pt modelId="{DA47C112-1EC4-4311-BD23-6C073A3FE454}" type="parTrans" cxnId="{44985A92-060C-4B8E-A5CC-24B4C458B2C0}">
      <dgm:prSet/>
      <dgm:spPr/>
      <dgm:t>
        <a:bodyPr/>
        <a:lstStyle/>
        <a:p>
          <a:endParaRPr lang="en-ID"/>
        </a:p>
      </dgm:t>
    </dgm:pt>
    <dgm:pt modelId="{8AC9E411-F12E-4A05-BC19-F2805756C49A}" type="sibTrans" cxnId="{44985A92-060C-4B8E-A5CC-24B4C458B2C0}">
      <dgm:prSet/>
      <dgm:spPr/>
      <dgm:t>
        <a:bodyPr/>
        <a:lstStyle/>
        <a:p>
          <a:endParaRPr lang="en-ID"/>
        </a:p>
      </dgm:t>
    </dgm:pt>
    <dgm:pt modelId="{C8C70F86-AEC5-4C44-861D-7A34A81D8FA6}" type="pres">
      <dgm:prSet presAssocID="{71EEF1A4-A107-4BE0-A8D4-4EA115C82336}" presName="linear" presStyleCnt="0">
        <dgm:presLayoutVars>
          <dgm:dir/>
          <dgm:animLvl val="lvl"/>
          <dgm:resizeHandles val="exact"/>
        </dgm:presLayoutVars>
      </dgm:prSet>
      <dgm:spPr/>
    </dgm:pt>
    <dgm:pt modelId="{9B49FAC2-B263-46DC-8595-8A80AF552AAF}" type="pres">
      <dgm:prSet presAssocID="{F76D8087-6FE8-4206-AC88-9B11FA3C0FA5}" presName="parentLin" presStyleCnt="0"/>
      <dgm:spPr/>
    </dgm:pt>
    <dgm:pt modelId="{35E59548-CAD6-42D5-B163-688C4577CCCA}" type="pres">
      <dgm:prSet presAssocID="{F76D8087-6FE8-4206-AC88-9B11FA3C0FA5}" presName="parentLeftMargin" presStyleLbl="node1" presStyleIdx="0" presStyleCnt="3"/>
      <dgm:spPr/>
    </dgm:pt>
    <dgm:pt modelId="{3657AC49-8E05-4BC5-9C1C-B4CE88A1E81D}" type="pres">
      <dgm:prSet presAssocID="{F76D8087-6FE8-4206-AC88-9B11FA3C0FA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371645B-3715-47DB-A967-9CAE1A7071D2}" type="pres">
      <dgm:prSet presAssocID="{F76D8087-6FE8-4206-AC88-9B11FA3C0FA5}" presName="negativeSpace" presStyleCnt="0"/>
      <dgm:spPr/>
    </dgm:pt>
    <dgm:pt modelId="{76EE4790-7300-4E8B-93C3-8A47BD25DCC6}" type="pres">
      <dgm:prSet presAssocID="{F76D8087-6FE8-4206-AC88-9B11FA3C0FA5}" presName="childText" presStyleLbl="conFgAcc1" presStyleIdx="0" presStyleCnt="3">
        <dgm:presLayoutVars>
          <dgm:bulletEnabled val="1"/>
        </dgm:presLayoutVars>
      </dgm:prSet>
      <dgm:spPr/>
    </dgm:pt>
    <dgm:pt modelId="{7149562B-A5E0-4B44-AC24-9FDDFD8836DB}" type="pres">
      <dgm:prSet presAssocID="{E2090F03-A78E-4AA1-847D-2F650B69F0F2}" presName="spaceBetweenRectangles" presStyleCnt="0"/>
      <dgm:spPr/>
    </dgm:pt>
    <dgm:pt modelId="{79129D51-E747-4302-B2C2-A255403C11F0}" type="pres">
      <dgm:prSet presAssocID="{0F62177F-6575-4024-A3FF-09FEB68FB9E7}" presName="parentLin" presStyleCnt="0"/>
      <dgm:spPr/>
    </dgm:pt>
    <dgm:pt modelId="{2ABC733F-4FE8-454D-AA3F-E0C5CC887AC6}" type="pres">
      <dgm:prSet presAssocID="{0F62177F-6575-4024-A3FF-09FEB68FB9E7}" presName="parentLeftMargin" presStyleLbl="node1" presStyleIdx="0" presStyleCnt="3"/>
      <dgm:spPr/>
    </dgm:pt>
    <dgm:pt modelId="{128652EC-147F-4583-B200-3554F80A8115}" type="pres">
      <dgm:prSet presAssocID="{0F62177F-6575-4024-A3FF-09FEB68FB9E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89A4847-0382-4906-9CFA-1169DBBF047C}" type="pres">
      <dgm:prSet presAssocID="{0F62177F-6575-4024-A3FF-09FEB68FB9E7}" presName="negativeSpace" presStyleCnt="0"/>
      <dgm:spPr/>
    </dgm:pt>
    <dgm:pt modelId="{DAF0EA8C-A450-4F18-A5BD-92344018F9F7}" type="pres">
      <dgm:prSet presAssocID="{0F62177F-6575-4024-A3FF-09FEB68FB9E7}" presName="childText" presStyleLbl="conFgAcc1" presStyleIdx="1" presStyleCnt="3">
        <dgm:presLayoutVars>
          <dgm:bulletEnabled val="1"/>
        </dgm:presLayoutVars>
      </dgm:prSet>
      <dgm:spPr/>
    </dgm:pt>
    <dgm:pt modelId="{117F437F-9DF8-496A-A740-566510813549}" type="pres">
      <dgm:prSet presAssocID="{3ECD5C32-CC0C-4554-978F-513490241EDB}" presName="spaceBetweenRectangles" presStyleCnt="0"/>
      <dgm:spPr/>
    </dgm:pt>
    <dgm:pt modelId="{C65FDE35-5895-434E-BBF5-6893A2D7F1D0}" type="pres">
      <dgm:prSet presAssocID="{D64D21E1-B165-4640-AB74-046837E017DB}" presName="parentLin" presStyleCnt="0"/>
      <dgm:spPr/>
    </dgm:pt>
    <dgm:pt modelId="{E1D0B946-8D2D-434B-8B54-DC377820A0A2}" type="pres">
      <dgm:prSet presAssocID="{D64D21E1-B165-4640-AB74-046837E017DB}" presName="parentLeftMargin" presStyleLbl="node1" presStyleIdx="1" presStyleCnt="3"/>
      <dgm:spPr/>
    </dgm:pt>
    <dgm:pt modelId="{28CDF55E-971D-40A4-8899-16B1200EA0FD}" type="pres">
      <dgm:prSet presAssocID="{D64D21E1-B165-4640-AB74-046837E017D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B4FE786-3A99-4CF1-8EF3-1D8B5070272D}" type="pres">
      <dgm:prSet presAssocID="{D64D21E1-B165-4640-AB74-046837E017DB}" presName="negativeSpace" presStyleCnt="0"/>
      <dgm:spPr/>
    </dgm:pt>
    <dgm:pt modelId="{88158553-FE81-44EF-A427-D8077689B25E}" type="pres">
      <dgm:prSet presAssocID="{D64D21E1-B165-4640-AB74-046837E017D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2D1EB01-C8C7-4167-BFE0-CB7B4780A399}" type="presOf" srcId="{D64D21E1-B165-4640-AB74-046837E017DB}" destId="{E1D0B946-8D2D-434B-8B54-DC377820A0A2}" srcOrd="0" destOrd="0" presId="urn:microsoft.com/office/officeart/2005/8/layout/list1"/>
    <dgm:cxn modelId="{5ED5C117-733B-422D-8A04-3D3694131B28}" type="presOf" srcId="{F76D8087-6FE8-4206-AC88-9B11FA3C0FA5}" destId="{3657AC49-8E05-4BC5-9C1C-B4CE88A1E81D}" srcOrd="1" destOrd="0" presId="urn:microsoft.com/office/officeart/2005/8/layout/list1"/>
    <dgm:cxn modelId="{28921C2B-58AF-4F1D-BE09-F41C7D2CE845}" srcId="{71EEF1A4-A107-4BE0-A8D4-4EA115C82336}" destId="{0F62177F-6575-4024-A3FF-09FEB68FB9E7}" srcOrd="1" destOrd="0" parTransId="{97E1424A-FBF7-46E2-90FF-45082C3823E2}" sibTransId="{3ECD5C32-CC0C-4554-978F-513490241EDB}"/>
    <dgm:cxn modelId="{CA849864-B95B-461B-B40A-8760659CAD81}" type="presOf" srcId="{0F62177F-6575-4024-A3FF-09FEB68FB9E7}" destId="{128652EC-147F-4583-B200-3554F80A8115}" srcOrd="1" destOrd="0" presId="urn:microsoft.com/office/officeart/2005/8/layout/list1"/>
    <dgm:cxn modelId="{226CD56D-0D8E-4E1D-AFC3-453187BA95D7}" type="presOf" srcId="{71EEF1A4-A107-4BE0-A8D4-4EA115C82336}" destId="{C8C70F86-AEC5-4C44-861D-7A34A81D8FA6}" srcOrd="0" destOrd="0" presId="urn:microsoft.com/office/officeart/2005/8/layout/list1"/>
    <dgm:cxn modelId="{44985A92-060C-4B8E-A5CC-24B4C458B2C0}" srcId="{71EEF1A4-A107-4BE0-A8D4-4EA115C82336}" destId="{D64D21E1-B165-4640-AB74-046837E017DB}" srcOrd="2" destOrd="0" parTransId="{DA47C112-1EC4-4311-BD23-6C073A3FE454}" sibTransId="{8AC9E411-F12E-4A05-BC19-F2805756C49A}"/>
    <dgm:cxn modelId="{144B5D9E-71E5-45B6-B509-C4D63BE87053}" type="presOf" srcId="{0F62177F-6575-4024-A3FF-09FEB68FB9E7}" destId="{2ABC733F-4FE8-454D-AA3F-E0C5CC887AC6}" srcOrd="0" destOrd="0" presId="urn:microsoft.com/office/officeart/2005/8/layout/list1"/>
    <dgm:cxn modelId="{63371DA0-1FB2-47CE-B6D8-5AFDBAB24534}" type="presOf" srcId="{F76D8087-6FE8-4206-AC88-9B11FA3C0FA5}" destId="{35E59548-CAD6-42D5-B163-688C4577CCCA}" srcOrd="0" destOrd="0" presId="urn:microsoft.com/office/officeart/2005/8/layout/list1"/>
    <dgm:cxn modelId="{8E9FA9BC-A9B1-4048-851D-93A68FEFA8B2}" type="presOf" srcId="{D64D21E1-B165-4640-AB74-046837E017DB}" destId="{28CDF55E-971D-40A4-8899-16B1200EA0FD}" srcOrd="1" destOrd="0" presId="urn:microsoft.com/office/officeart/2005/8/layout/list1"/>
    <dgm:cxn modelId="{0E83D4CC-4AF8-4561-87A2-B60B8562FAA4}" srcId="{71EEF1A4-A107-4BE0-A8D4-4EA115C82336}" destId="{F76D8087-6FE8-4206-AC88-9B11FA3C0FA5}" srcOrd="0" destOrd="0" parTransId="{5EDAD5BE-B773-4BE8-B45B-6C643A5F2092}" sibTransId="{E2090F03-A78E-4AA1-847D-2F650B69F0F2}"/>
    <dgm:cxn modelId="{EB78C073-1EBA-43EC-AE25-266A88115F06}" type="presParOf" srcId="{C8C70F86-AEC5-4C44-861D-7A34A81D8FA6}" destId="{9B49FAC2-B263-46DC-8595-8A80AF552AAF}" srcOrd="0" destOrd="0" presId="urn:microsoft.com/office/officeart/2005/8/layout/list1"/>
    <dgm:cxn modelId="{65430357-A529-4F17-AE3F-DF343780AA50}" type="presParOf" srcId="{9B49FAC2-B263-46DC-8595-8A80AF552AAF}" destId="{35E59548-CAD6-42D5-B163-688C4577CCCA}" srcOrd="0" destOrd="0" presId="urn:microsoft.com/office/officeart/2005/8/layout/list1"/>
    <dgm:cxn modelId="{DD8520A4-8E13-46B7-A056-1A9DB7DBEFEB}" type="presParOf" srcId="{9B49FAC2-B263-46DC-8595-8A80AF552AAF}" destId="{3657AC49-8E05-4BC5-9C1C-B4CE88A1E81D}" srcOrd="1" destOrd="0" presId="urn:microsoft.com/office/officeart/2005/8/layout/list1"/>
    <dgm:cxn modelId="{C9273FDD-D0CE-4527-A270-4A9DC7D3E759}" type="presParOf" srcId="{C8C70F86-AEC5-4C44-861D-7A34A81D8FA6}" destId="{3371645B-3715-47DB-A967-9CAE1A7071D2}" srcOrd="1" destOrd="0" presId="urn:microsoft.com/office/officeart/2005/8/layout/list1"/>
    <dgm:cxn modelId="{27388BE3-FD68-4830-A751-F240812D27D8}" type="presParOf" srcId="{C8C70F86-AEC5-4C44-861D-7A34A81D8FA6}" destId="{76EE4790-7300-4E8B-93C3-8A47BD25DCC6}" srcOrd="2" destOrd="0" presId="urn:microsoft.com/office/officeart/2005/8/layout/list1"/>
    <dgm:cxn modelId="{52B6BB67-5346-49C1-A0CA-53FE2DD181D5}" type="presParOf" srcId="{C8C70F86-AEC5-4C44-861D-7A34A81D8FA6}" destId="{7149562B-A5E0-4B44-AC24-9FDDFD8836DB}" srcOrd="3" destOrd="0" presId="urn:microsoft.com/office/officeart/2005/8/layout/list1"/>
    <dgm:cxn modelId="{B29646EB-AB0B-404B-A3C0-A7470992F6B1}" type="presParOf" srcId="{C8C70F86-AEC5-4C44-861D-7A34A81D8FA6}" destId="{79129D51-E747-4302-B2C2-A255403C11F0}" srcOrd="4" destOrd="0" presId="urn:microsoft.com/office/officeart/2005/8/layout/list1"/>
    <dgm:cxn modelId="{8E965A75-0606-454D-864C-DA2348F8EE38}" type="presParOf" srcId="{79129D51-E747-4302-B2C2-A255403C11F0}" destId="{2ABC733F-4FE8-454D-AA3F-E0C5CC887AC6}" srcOrd="0" destOrd="0" presId="urn:microsoft.com/office/officeart/2005/8/layout/list1"/>
    <dgm:cxn modelId="{9DEF570A-1C80-4B27-A305-4B004E8A506E}" type="presParOf" srcId="{79129D51-E747-4302-B2C2-A255403C11F0}" destId="{128652EC-147F-4583-B200-3554F80A8115}" srcOrd="1" destOrd="0" presId="urn:microsoft.com/office/officeart/2005/8/layout/list1"/>
    <dgm:cxn modelId="{35A88960-8062-4387-9008-9F0FBEB6F651}" type="presParOf" srcId="{C8C70F86-AEC5-4C44-861D-7A34A81D8FA6}" destId="{189A4847-0382-4906-9CFA-1169DBBF047C}" srcOrd="5" destOrd="0" presId="urn:microsoft.com/office/officeart/2005/8/layout/list1"/>
    <dgm:cxn modelId="{CA5F8A07-750E-4B29-8BBD-5C578EF750D0}" type="presParOf" srcId="{C8C70F86-AEC5-4C44-861D-7A34A81D8FA6}" destId="{DAF0EA8C-A450-4F18-A5BD-92344018F9F7}" srcOrd="6" destOrd="0" presId="urn:microsoft.com/office/officeart/2005/8/layout/list1"/>
    <dgm:cxn modelId="{FF0360DF-1887-4A0A-9CF5-41ACEFC40B5C}" type="presParOf" srcId="{C8C70F86-AEC5-4C44-861D-7A34A81D8FA6}" destId="{117F437F-9DF8-496A-A740-566510813549}" srcOrd="7" destOrd="0" presId="urn:microsoft.com/office/officeart/2005/8/layout/list1"/>
    <dgm:cxn modelId="{CF842114-230C-4B6E-854A-E7C146558D13}" type="presParOf" srcId="{C8C70F86-AEC5-4C44-861D-7A34A81D8FA6}" destId="{C65FDE35-5895-434E-BBF5-6893A2D7F1D0}" srcOrd="8" destOrd="0" presId="urn:microsoft.com/office/officeart/2005/8/layout/list1"/>
    <dgm:cxn modelId="{0BE734E0-875F-42A4-A260-6A98BBB6396D}" type="presParOf" srcId="{C65FDE35-5895-434E-BBF5-6893A2D7F1D0}" destId="{E1D0B946-8D2D-434B-8B54-DC377820A0A2}" srcOrd="0" destOrd="0" presId="urn:microsoft.com/office/officeart/2005/8/layout/list1"/>
    <dgm:cxn modelId="{D4562F1C-98DD-413C-A23F-C7B2615797FA}" type="presParOf" srcId="{C65FDE35-5895-434E-BBF5-6893A2D7F1D0}" destId="{28CDF55E-971D-40A4-8899-16B1200EA0FD}" srcOrd="1" destOrd="0" presId="urn:microsoft.com/office/officeart/2005/8/layout/list1"/>
    <dgm:cxn modelId="{F63A3264-7B40-4B84-916D-267BF5CA1120}" type="presParOf" srcId="{C8C70F86-AEC5-4C44-861D-7A34A81D8FA6}" destId="{8B4FE786-3A99-4CF1-8EF3-1D8B5070272D}" srcOrd="9" destOrd="0" presId="urn:microsoft.com/office/officeart/2005/8/layout/list1"/>
    <dgm:cxn modelId="{FAF50AC6-5BA0-49FE-9C8D-EEE0CA64A11F}" type="presParOf" srcId="{C8C70F86-AEC5-4C44-861D-7A34A81D8FA6}" destId="{88158553-FE81-44EF-A427-D8077689B25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7E2F03-13C0-4068-A3D2-1D1D88C05D4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7AB5F5EB-2EF5-4399-A0DD-E5AC6822713B}">
      <dgm:prSet phldrT="[Text]"/>
      <dgm:spPr/>
      <dgm:t>
        <a:bodyPr/>
        <a:lstStyle/>
        <a:p>
          <a:r>
            <a:rPr lang="en-US" dirty="0"/>
            <a:t>How are sounds organized into syllables ?</a:t>
          </a:r>
          <a:endParaRPr lang="en-ID" dirty="0"/>
        </a:p>
      </dgm:t>
    </dgm:pt>
    <dgm:pt modelId="{7C9DDE64-CE86-4DF8-997B-9B2CFDE03771}" type="parTrans" cxnId="{46BD1AEB-7001-46EB-86B6-9D9FAC11DFB0}">
      <dgm:prSet/>
      <dgm:spPr/>
      <dgm:t>
        <a:bodyPr/>
        <a:lstStyle/>
        <a:p>
          <a:endParaRPr lang="en-ID"/>
        </a:p>
      </dgm:t>
    </dgm:pt>
    <dgm:pt modelId="{87448B36-E254-461F-9443-9440659EC7B6}" type="sibTrans" cxnId="{46BD1AEB-7001-46EB-86B6-9D9FAC11DFB0}">
      <dgm:prSet/>
      <dgm:spPr/>
      <dgm:t>
        <a:bodyPr/>
        <a:lstStyle/>
        <a:p>
          <a:endParaRPr lang="en-ID"/>
        </a:p>
      </dgm:t>
    </dgm:pt>
    <dgm:pt modelId="{1C23EA5C-C3EA-47E3-9D6B-027C76417F86}" type="pres">
      <dgm:prSet presAssocID="{447E2F03-13C0-4068-A3D2-1D1D88C05D44}" presName="linear" presStyleCnt="0">
        <dgm:presLayoutVars>
          <dgm:dir/>
          <dgm:resizeHandles val="exact"/>
        </dgm:presLayoutVars>
      </dgm:prSet>
      <dgm:spPr/>
    </dgm:pt>
    <dgm:pt modelId="{A8755176-65F4-4FE9-B003-05644EE73A11}" type="pres">
      <dgm:prSet presAssocID="{7AB5F5EB-2EF5-4399-A0DD-E5AC6822713B}" presName="comp" presStyleCnt="0"/>
      <dgm:spPr/>
    </dgm:pt>
    <dgm:pt modelId="{14087C2B-1ABF-4C98-8EFF-429EF5A07571}" type="pres">
      <dgm:prSet presAssocID="{7AB5F5EB-2EF5-4399-A0DD-E5AC6822713B}" presName="box" presStyleLbl="node1" presStyleIdx="0" presStyleCnt="1"/>
      <dgm:spPr/>
    </dgm:pt>
    <dgm:pt modelId="{822D57D2-772B-49E7-92AC-78354705DE52}" type="pres">
      <dgm:prSet presAssocID="{7AB5F5EB-2EF5-4399-A0DD-E5AC6822713B}" presName="img" presStyleLbl="fgImgPlace1" presStyleIdx="0" presStyleCnt="1"/>
      <dgm:spPr/>
    </dgm:pt>
    <dgm:pt modelId="{84C6B40F-CE33-4C4F-8F89-8D66A98F6AF1}" type="pres">
      <dgm:prSet presAssocID="{7AB5F5EB-2EF5-4399-A0DD-E5AC6822713B}" presName="text" presStyleLbl="node1" presStyleIdx="0" presStyleCnt="1">
        <dgm:presLayoutVars>
          <dgm:bulletEnabled val="1"/>
        </dgm:presLayoutVars>
      </dgm:prSet>
      <dgm:spPr/>
    </dgm:pt>
  </dgm:ptLst>
  <dgm:cxnLst>
    <dgm:cxn modelId="{803B8632-DBF3-46F6-88E3-DA2B51D04621}" type="presOf" srcId="{447E2F03-13C0-4068-A3D2-1D1D88C05D44}" destId="{1C23EA5C-C3EA-47E3-9D6B-027C76417F86}" srcOrd="0" destOrd="0" presId="urn:microsoft.com/office/officeart/2005/8/layout/vList4"/>
    <dgm:cxn modelId="{868E9354-6558-432C-8517-B17B79911EED}" type="presOf" srcId="{7AB5F5EB-2EF5-4399-A0DD-E5AC6822713B}" destId="{14087C2B-1ABF-4C98-8EFF-429EF5A07571}" srcOrd="0" destOrd="0" presId="urn:microsoft.com/office/officeart/2005/8/layout/vList4"/>
    <dgm:cxn modelId="{9751FEE7-C853-4074-B8EB-C85CB2F47584}" type="presOf" srcId="{7AB5F5EB-2EF5-4399-A0DD-E5AC6822713B}" destId="{84C6B40F-CE33-4C4F-8F89-8D66A98F6AF1}" srcOrd="1" destOrd="0" presId="urn:microsoft.com/office/officeart/2005/8/layout/vList4"/>
    <dgm:cxn modelId="{46BD1AEB-7001-46EB-86B6-9D9FAC11DFB0}" srcId="{447E2F03-13C0-4068-A3D2-1D1D88C05D44}" destId="{7AB5F5EB-2EF5-4399-A0DD-E5AC6822713B}" srcOrd="0" destOrd="0" parTransId="{7C9DDE64-CE86-4DF8-997B-9B2CFDE03771}" sibTransId="{87448B36-E254-461F-9443-9440659EC7B6}"/>
    <dgm:cxn modelId="{B5CABBB4-7068-4B6E-B504-695AC552E0CF}" type="presParOf" srcId="{1C23EA5C-C3EA-47E3-9D6B-027C76417F86}" destId="{A8755176-65F4-4FE9-B003-05644EE73A11}" srcOrd="0" destOrd="0" presId="urn:microsoft.com/office/officeart/2005/8/layout/vList4"/>
    <dgm:cxn modelId="{27CA3E8A-9352-4C16-A25E-7003869E0AF0}" type="presParOf" srcId="{A8755176-65F4-4FE9-B003-05644EE73A11}" destId="{14087C2B-1ABF-4C98-8EFF-429EF5A07571}" srcOrd="0" destOrd="0" presId="urn:microsoft.com/office/officeart/2005/8/layout/vList4"/>
    <dgm:cxn modelId="{33D48F34-3671-4F65-85FB-89A91B94DA49}" type="presParOf" srcId="{A8755176-65F4-4FE9-B003-05644EE73A11}" destId="{822D57D2-772B-49E7-92AC-78354705DE52}" srcOrd="1" destOrd="0" presId="urn:microsoft.com/office/officeart/2005/8/layout/vList4"/>
    <dgm:cxn modelId="{2DA3F197-2EAB-480D-B464-E5EDD3310E95}" type="presParOf" srcId="{A8755176-65F4-4FE9-B003-05644EE73A11}" destId="{84C6B40F-CE33-4C4F-8F89-8D66A98F6AF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EAECBF-F6EA-4911-9AE6-A4590FF19548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D"/>
        </a:p>
      </dgm:t>
    </dgm:pt>
    <dgm:pt modelId="{E1B442BA-DDC6-43AE-A3B1-CB764E62C1B9}">
      <dgm:prSet phldrT="[Text]"/>
      <dgm:spPr/>
      <dgm:t>
        <a:bodyPr/>
        <a:lstStyle/>
        <a:p>
          <a:r>
            <a:rPr lang="en-US" dirty="0"/>
            <a:t>Syllables consists of a rhyme and an onset (any consonant before the rhyme)</a:t>
          </a:r>
          <a:endParaRPr lang="en-ID" dirty="0"/>
        </a:p>
      </dgm:t>
    </dgm:pt>
    <dgm:pt modelId="{0494D53C-5531-4EEB-8F70-8D67B8B6BB3E}" type="parTrans" cxnId="{75A430D8-877B-4545-B0CB-DE26EE1E39B7}">
      <dgm:prSet/>
      <dgm:spPr/>
      <dgm:t>
        <a:bodyPr/>
        <a:lstStyle/>
        <a:p>
          <a:endParaRPr lang="en-ID"/>
        </a:p>
      </dgm:t>
    </dgm:pt>
    <dgm:pt modelId="{3C76985D-56F0-4901-AADC-02E56DCCDF86}" type="sibTrans" cxnId="{75A430D8-877B-4545-B0CB-DE26EE1E39B7}">
      <dgm:prSet/>
      <dgm:spPr/>
      <dgm:t>
        <a:bodyPr/>
        <a:lstStyle/>
        <a:p>
          <a:endParaRPr lang="en-ID"/>
        </a:p>
      </dgm:t>
    </dgm:pt>
    <dgm:pt modelId="{AD5AA852-1BD7-4FE6-9F7D-4D82D985C70F}">
      <dgm:prSet phldrT="[Text]"/>
      <dgm:spPr/>
      <dgm:t>
        <a:bodyPr/>
        <a:lstStyle/>
        <a:p>
          <a:r>
            <a:rPr lang="en-US" dirty="0"/>
            <a:t>Rhyme (nucleus </a:t>
          </a:r>
          <a:r>
            <a:rPr lang="en-US" dirty="0">
              <a:sym typeface="Wingdings" panose="05000000000000000000" pitchFamily="2" charset="2"/>
            </a:rPr>
            <a:t> vowel sound (s) and a coda, any consonant following the nucleus </a:t>
          </a:r>
          <a:endParaRPr lang="en-ID" dirty="0"/>
        </a:p>
      </dgm:t>
    </dgm:pt>
    <dgm:pt modelId="{80A4193B-40C7-4114-A903-C47A7E0011DA}" type="parTrans" cxnId="{6B36806E-AC1D-4E9F-9821-F2543DD3677D}">
      <dgm:prSet/>
      <dgm:spPr/>
      <dgm:t>
        <a:bodyPr/>
        <a:lstStyle/>
        <a:p>
          <a:endParaRPr lang="en-ID"/>
        </a:p>
      </dgm:t>
    </dgm:pt>
    <dgm:pt modelId="{36888CA0-23AF-443A-8F1E-C5CF11E57977}" type="sibTrans" cxnId="{6B36806E-AC1D-4E9F-9821-F2543DD3677D}">
      <dgm:prSet/>
      <dgm:spPr/>
      <dgm:t>
        <a:bodyPr/>
        <a:lstStyle/>
        <a:p>
          <a:endParaRPr lang="en-ID"/>
        </a:p>
      </dgm:t>
    </dgm:pt>
    <dgm:pt modelId="{0E478067-C048-4D2E-952C-1EE561A14E76}" type="pres">
      <dgm:prSet presAssocID="{72EAECBF-F6EA-4911-9AE6-A4590FF19548}" presName="outerComposite" presStyleCnt="0">
        <dgm:presLayoutVars>
          <dgm:chMax val="5"/>
          <dgm:dir/>
          <dgm:resizeHandles val="exact"/>
        </dgm:presLayoutVars>
      </dgm:prSet>
      <dgm:spPr/>
    </dgm:pt>
    <dgm:pt modelId="{0B20E837-FABB-4291-9E08-E1678073F957}" type="pres">
      <dgm:prSet presAssocID="{72EAECBF-F6EA-4911-9AE6-A4590FF19548}" presName="dummyMaxCanvas" presStyleCnt="0">
        <dgm:presLayoutVars/>
      </dgm:prSet>
      <dgm:spPr/>
    </dgm:pt>
    <dgm:pt modelId="{FE3B8D5E-F33E-441F-BA63-B4860F5442E1}" type="pres">
      <dgm:prSet presAssocID="{72EAECBF-F6EA-4911-9AE6-A4590FF19548}" presName="TwoNodes_1" presStyleLbl="node1" presStyleIdx="0" presStyleCnt="2">
        <dgm:presLayoutVars>
          <dgm:bulletEnabled val="1"/>
        </dgm:presLayoutVars>
      </dgm:prSet>
      <dgm:spPr/>
    </dgm:pt>
    <dgm:pt modelId="{38D134B4-3ACF-4F63-BF86-34E31E98A6FE}" type="pres">
      <dgm:prSet presAssocID="{72EAECBF-F6EA-4911-9AE6-A4590FF19548}" presName="TwoNodes_2" presStyleLbl="node1" presStyleIdx="1" presStyleCnt="2">
        <dgm:presLayoutVars>
          <dgm:bulletEnabled val="1"/>
        </dgm:presLayoutVars>
      </dgm:prSet>
      <dgm:spPr/>
    </dgm:pt>
    <dgm:pt modelId="{769188FC-F5D0-470A-961C-555AC04997B2}" type="pres">
      <dgm:prSet presAssocID="{72EAECBF-F6EA-4911-9AE6-A4590FF19548}" presName="TwoConn_1-2" presStyleLbl="fgAccFollowNode1" presStyleIdx="0" presStyleCnt="1">
        <dgm:presLayoutVars>
          <dgm:bulletEnabled val="1"/>
        </dgm:presLayoutVars>
      </dgm:prSet>
      <dgm:spPr/>
    </dgm:pt>
    <dgm:pt modelId="{12F7C77D-02DA-4AA8-9085-408C696D24EB}" type="pres">
      <dgm:prSet presAssocID="{72EAECBF-F6EA-4911-9AE6-A4590FF19548}" presName="TwoNodes_1_text" presStyleLbl="node1" presStyleIdx="1" presStyleCnt="2">
        <dgm:presLayoutVars>
          <dgm:bulletEnabled val="1"/>
        </dgm:presLayoutVars>
      </dgm:prSet>
      <dgm:spPr/>
    </dgm:pt>
    <dgm:pt modelId="{5D953E10-CCA2-4C91-9162-3C04C56A47FB}" type="pres">
      <dgm:prSet presAssocID="{72EAECBF-F6EA-4911-9AE6-A4590FF19548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0320E202-0930-4627-83DC-7533F93DAAC5}" type="presOf" srcId="{AD5AA852-1BD7-4FE6-9F7D-4D82D985C70F}" destId="{38D134B4-3ACF-4F63-BF86-34E31E98A6FE}" srcOrd="0" destOrd="0" presId="urn:microsoft.com/office/officeart/2005/8/layout/vProcess5"/>
    <dgm:cxn modelId="{BE4E5010-BC5B-4C33-A483-E5CD4FE17288}" type="presOf" srcId="{3C76985D-56F0-4901-AADC-02E56DCCDF86}" destId="{769188FC-F5D0-470A-961C-555AC04997B2}" srcOrd="0" destOrd="0" presId="urn:microsoft.com/office/officeart/2005/8/layout/vProcess5"/>
    <dgm:cxn modelId="{33D03228-D86B-4E9D-8BCA-3FF47738C839}" type="presOf" srcId="{E1B442BA-DDC6-43AE-A3B1-CB764E62C1B9}" destId="{FE3B8D5E-F33E-441F-BA63-B4860F5442E1}" srcOrd="0" destOrd="0" presId="urn:microsoft.com/office/officeart/2005/8/layout/vProcess5"/>
    <dgm:cxn modelId="{56AF8B28-EB6D-4047-813C-6EF0C8A5C9F4}" type="presOf" srcId="{AD5AA852-1BD7-4FE6-9F7D-4D82D985C70F}" destId="{5D953E10-CCA2-4C91-9162-3C04C56A47FB}" srcOrd="1" destOrd="0" presId="urn:microsoft.com/office/officeart/2005/8/layout/vProcess5"/>
    <dgm:cxn modelId="{6B36806E-AC1D-4E9F-9821-F2543DD3677D}" srcId="{72EAECBF-F6EA-4911-9AE6-A4590FF19548}" destId="{AD5AA852-1BD7-4FE6-9F7D-4D82D985C70F}" srcOrd="1" destOrd="0" parTransId="{80A4193B-40C7-4114-A903-C47A7E0011DA}" sibTransId="{36888CA0-23AF-443A-8F1E-C5CF11E57977}"/>
    <dgm:cxn modelId="{75A430D8-877B-4545-B0CB-DE26EE1E39B7}" srcId="{72EAECBF-F6EA-4911-9AE6-A4590FF19548}" destId="{E1B442BA-DDC6-43AE-A3B1-CB764E62C1B9}" srcOrd="0" destOrd="0" parTransId="{0494D53C-5531-4EEB-8F70-8D67B8B6BB3E}" sibTransId="{3C76985D-56F0-4901-AADC-02E56DCCDF86}"/>
    <dgm:cxn modelId="{DEDC22E2-44B6-4C2E-803E-C8709CC876E0}" type="presOf" srcId="{72EAECBF-F6EA-4911-9AE6-A4590FF19548}" destId="{0E478067-C048-4D2E-952C-1EE561A14E76}" srcOrd="0" destOrd="0" presId="urn:microsoft.com/office/officeart/2005/8/layout/vProcess5"/>
    <dgm:cxn modelId="{F61C2FF4-31CF-47D6-AB90-887DFB06E9C4}" type="presOf" srcId="{E1B442BA-DDC6-43AE-A3B1-CB764E62C1B9}" destId="{12F7C77D-02DA-4AA8-9085-408C696D24EB}" srcOrd="1" destOrd="0" presId="urn:microsoft.com/office/officeart/2005/8/layout/vProcess5"/>
    <dgm:cxn modelId="{F41B5DD2-D3C9-46AC-A526-F099DA4A56DA}" type="presParOf" srcId="{0E478067-C048-4D2E-952C-1EE561A14E76}" destId="{0B20E837-FABB-4291-9E08-E1678073F957}" srcOrd="0" destOrd="0" presId="urn:microsoft.com/office/officeart/2005/8/layout/vProcess5"/>
    <dgm:cxn modelId="{443C497C-686F-4BF5-92DA-D76DE72D0028}" type="presParOf" srcId="{0E478067-C048-4D2E-952C-1EE561A14E76}" destId="{FE3B8D5E-F33E-441F-BA63-B4860F5442E1}" srcOrd="1" destOrd="0" presId="urn:microsoft.com/office/officeart/2005/8/layout/vProcess5"/>
    <dgm:cxn modelId="{7DC4C511-62BE-4A34-9406-0A5E80428A08}" type="presParOf" srcId="{0E478067-C048-4D2E-952C-1EE561A14E76}" destId="{38D134B4-3ACF-4F63-BF86-34E31E98A6FE}" srcOrd="2" destOrd="0" presId="urn:microsoft.com/office/officeart/2005/8/layout/vProcess5"/>
    <dgm:cxn modelId="{D5D571EF-5728-4D28-8A4F-375D158D3CE9}" type="presParOf" srcId="{0E478067-C048-4D2E-952C-1EE561A14E76}" destId="{769188FC-F5D0-470A-961C-555AC04997B2}" srcOrd="3" destOrd="0" presId="urn:microsoft.com/office/officeart/2005/8/layout/vProcess5"/>
    <dgm:cxn modelId="{E0927C19-B984-4146-9B72-AE0F47041C7F}" type="presParOf" srcId="{0E478067-C048-4D2E-952C-1EE561A14E76}" destId="{12F7C77D-02DA-4AA8-9085-408C696D24EB}" srcOrd="4" destOrd="0" presId="urn:microsoft.com/office/officeart/2005/8/layout/vProcess5"/>
    <dgm:cxn modelId="{7121295B-4D74-4C9C-9C98-7DBE125B14B6}" type="presParOf" srcId="{0E478067-C048-4D2E-952C-1EE561A14E76}" destId="{5D953E10-CCA2-4C91-9162-3C04C56A47FB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7E2F03-13C0-4068-A3D2-1D1D88C05D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7AB5F5EB-2EF5-4399-A0DD-E5AC6822713B}">
      <dgm:prSet phldrT="[Text]"/>
      <dgm:spPr/>
      <dgm:t>
        <a:bodyPr/>
        <a:lstStyle/>
        <a:p>
          <a:r>
            <a:rPr lang="en-US" dirty="0"/>
            <a:t>What are the differences between languages?</a:t>
          </a:r>
          <a:endParaRPr lang="en-ID" dirty="0"/>
        </a:p>
      </dgm:t>
    </dgm:pt>
    <dgm:pt modelId="{7C9DDE64-CE86-4DF8-997B-9B2CFDE03771}" type="parTrans" cxnId="{46BD1AEB-7001-46EB-86B6-9D9FAC11DFB0}">
      <dgm:prSet/>
      <dgm:spPr/>
      <dgm:t>
        <a:bodyPr/>
        <a:lstStyle/>
        <a:p>
          <a:endParaRPr lang="en-ID"/>
        </a:p>
      </dgm:t>
    </dgm:pt>
    <dgm:pt modelId="{87448B36-E254-461F-9443-9440659EC7B6}" type="sibTrans" cxnId="{46BD1AEB-7001-46EB-86B6-9D9FAC11DFB0}">
      <dgm:prSet/>
      <dgm:spPr/>
      <dgm:t>
        <a:bodyPr/>
        <a:lstStyle/>
        <a:p>
          <a:endParaRPr lang="en-ID"/>
        </a:p>
      </dgm:t>
    </dgm:pt>
    <dgm:pt modelId="{37BB6DA2-2644-4DBD-8324-BAE50B50320C}">
      <dgm:prSet phldrT="[Text]"/>
      <dgm:spPr/>
      <dgm:t>
        <a:bodyPr/>
        <a:lstStyle/>
        <a:p>
          <a:r>
            <a:rPr lang="en-US" dirty="0"/>
            <a:t>Different language can use different phonemes, or different syllable structures (what sounds can go together to make sequences or words), and phonology identifies these differences </a:t>
          </a:r>
          <a:endParaRPr lang="en-ID" dirty="0"/>
        </a:p>
      </dgm:t>
    </dgm:pt>
    <dgm:pt modelId="{0EA77F74-E4D8-463B-8ACE-273D8BFCD37F}" type="parTrans" cxnId="{7EB3256A-4495-421C-BB19-3A3960634DB5}">
      <dgm:prSet/>
      <dgm:spPr/>
      <dgm:t>
        <a:bodyPr/>
        <a:lstStyle/>
        <a:p>
          <a:endParaRPr lang="en-ID"/>
        </a:p>
      </dgm:t>
    </dgm:pt>
    <dgm:pt modelId="{01A10E6C-CC56-4057-A90C-351347DFEA5A}" type="sibTrans" cxnId="{7EB3256A-4495-421C-BB19-3A3960634DB5}">
      <dgm:prSet/>
      <dgm:spPr/>
      <dgm:t>
        <a:bodyPr/>
        <a:lstStyle/>
        <a:p>
          <a:endParaRPr lang="en-ID"/>
        </a:p>
      </dgm:t>
    </dgm:pt>
    <dgm:pt modelId="{32A9DA9A-35EF-4A8D-9633-370450FF993D}" type="pres">
      <dgm:prSet presAssocID="{447E2F03-13C0-4068-A3D2-1D1D88C05D44}" presName="linear" presStyleCnt="0">
        <dgm:presLayoutVars>
          <dgm:animLvl val="lvl"/>
          <dgm:resizeHandles val="exact"/>
        </dgm:presLayoutVars>
      </dgm:prSet>
      <dgm:spPr/>
    </dgm:pt>
    <dgm:pt modelId="{D950707E-6220-46DF-B277-C4D38D1A677C}" type="pres">
      <dgm:prSet presAssocID="{7AB5F5EB-2EF5-4399-A0DD-E5AC6822713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C99CA1A-38AD-4EFC-9E2A-B6078F32901E}" type="pres">
      <dgm:prSet presAssocID="{7AB5F5EB-2EF5-4399-A0DD-E5AC6822713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2513665-A723-4C80-8B5D-220DC891BA5B}" type="presOf" srcId="{447E2F03-13C0-4068-A3D2-1D1D88C05D44}" destId="{32A9DA9A-35EF-4A8D-9633-370450FF993D}" srcOrd="0" destOrd="0" presId="urn:microsoft.com/office/officeart/2005/8/layout/vList2"/>
    <dgm:cxn modelId="{F2052246-B9E4-443D-B5C1-F952F32FEDE9}" type="presOf" srcId="{7AB5F5EB-2EF5-4399-A0DD-E5AC6822713B}" destId="{D950707E-6220-46DF-B277-C4D38D1A677C}" srcOrd="0" destOrd="0" presId="urn:microsoft.com/office/officeart/2005/8/layout/vList2"/>
    <dgm:cxn modelId="{7EB3256A-4495-421C-BB19-3A3960634DB5}" srcId="{7AB5F5EB-2EF5-4399-A0DD-E5AC6822713B}" destId="{37BB6DA2-2644-4DBD-8324-BAE50B50320C}" srcOrd="0" destOrd="0" parTransId="{0EA77F74-E4D8-463B-8ACE-273D8BFCD37F}" sibTransId="{01A10E6C-CC56-4057-A90C-351347DFEA5A}"/>
    <dgm:cxn modelId="{23BFB3C2-E59C-4704-B9EE-91BA17951524}" type="presOf" srcId="{37BB6DA2-2644-4DBD-8324-BAE50B50320C}" destId="{EC99CA1A-38AD-4EFC-9E2A-B6078F32901E}" srcOrd="0" destOrd="0" presId="urn:microsoft.com/office/officeart/2005/8/layout/vList2"/>
    <dgm:cxn modelId="{46BD1AEB-7001-46EB-86B6-9D9FAC11DFB0}" srcId="{447E2F03-13C0-4068-A3D2-1D1D88C05D44}" destId="{7AB5F5EB-2EF5-4399-A0DD-E5AC6822713B}" srcOrd="0" destOrd="0" parTransId="{7C9DDE64-CE86-4DF8-997B-9B2CFDE03771}" sibTransId="{87448B36-E254-461F-9443-9440659EC7B6}"/>
    <dgm:cxn modelId="{3BEDBAB7-B652-44FB-92F9-D8E646BEFC7A}" type="presParOf" srcId="{32A9DA9A-35EF-4A8D-9633-370450FF993D}" destId="{D950707E-6220-46DF-B277-C4D38D1A677C}" srcOrd="0" destOrd="0" presId="urn:microsoft.com/office/officeart/2005/8/layout/vList2"/>
    <dgm:cxn modelId="{33DC332B-8BB6-4642-ACD5-AC8DB25F4669}" type="presParOf" srcId="{32A9DA9A-35EF-4A8D-9633-370450FF993D}" destId="{EC99CA1A-38AD-4EFC-9E2A-B6078F32901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2D21CA9-04CD-4CA0-B533-B5BC115A30B8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029CFFC-0E40-4025-A3E3-34F76C3D3E56}">
      <dgm:prSet phldrT="[Text]"/>
      <dgm:spPr/>
      <dgm:t>
        <a:bodyPr/>
        <a:lstStyle/>
        <a:p>
          <a:r>
            <a:rPr lang="en-US" dirty="0"/>
            <a:t>Basic Units of Phonology</a:t>
          </a:r>
          <a:endParaRPr lang="en-ID" dirty="0"/>
        </a:p>
      </dgm:t>
    </dgm:pt>
    <dgm:pt modelId="{8421C5C7-9197-4562-914C-0E9E8F0AA299}" type="parTrans" cxnId="{CE7F1B82-2471-416B-8389-9CD6F203E2C2}">
      <dgm:prSet/>
      <dgm:spPr/>
      <dgm:t>
        <a:bodyPr/>
        <a:lstStyle/>
        <a:p>
          <a:endParaRPr lang="en-ID"/>
        </a:p>
      </dgm:t>
    </dgm:pt>
    <dgm:pt modelId="{DB6CE402-8959-45B0-A56D-0312022BFA48}" type="sibTrans" cxnId="{CE7F1B82-2471-416B-8389-9CD6F203E2C2}">
      <dgm:prSet/>
      <dgm:spPr/>
      <dgm:t>
        <a:bodyPr/>
        <a:lstStyle/>
        <a:p>
          <a:endParaRPr lang="en-ID"/>
        </a:p>
      </dgm:t>
    </dgm:pt>
    <dgm:pt modelId="{D9C934BE-CDC2-4DDE-BDC7-B62492E161D7}" type="pres">
      <dgm:prSet presAssocID="{42D21CA9-04CD-4CA0-B533-B5BC115A30B8}" presName="Name0" presStyleCnt="0">
        <dgm:presLayoutVars>
          <dgm:dir/>
          <dgm:animLvl val="lvl"/>
          <dgm:resizeHandles val="exact"/>
        </dgm:presLayoutVars>
      </dgm:prSet>
      <dgm:spPr/>
    </dgm:pt>
    <dgm:pt modelId="{65121EB1-D62F-427E-9A8A-306FBD2B1A17}" type="pres">
      <dgm:prSet presAssocID="{42D21CA9-04CD-4CA0-B533-B5BC115A30B8}" presName="dummy" presStyleCnt="0"/>
      <dgm:spPr/>
    </dgm:pt>
    <dgm:pt modelId="{577A38EE-4C85-4BCB-9A1E-9F7BC0BBF267}" type="pres">
      <dgm:prSet presAssocID="{42D21CA9-04CD-4CA0-B533-B5BC115A30B8}" presName="linH" presStyleCnt="0"/>
      <dgm:spPr/>
    </dgm:pt>
    <dgm:pt modelId="{59F6C0EE-7EB4-4CD3-B7D1-5104A37E2A62}" type="pres">
      <dgm:prSet presAssocID="{42D21CA9-04CD-4CA0-B533-B5BC115A30B8}" presName="padding1" presStyleCnt="0"/>
      <dgm:spPr/>
    </dgm:pt>
    <dgm:pt modelId="{63EDE220-FD5F-4DD6-92BB-5142391A8E78}" type="pres">
      <dgm:prSet presAssocID="{A029CFFC-0E40-4025-A3E3-34F76C3D3E56}" presName="linV" presStyleCnt="0"/>
      <dgm:spPr/>
    </dgm:pt>
    <dgm:pt modelId="{F343B746-765D-4B64-ACF8-828BF15BB89B}" type="pres">
      <dgm:prSet presAssocID="{A029CFFC-0E40-4025-A3E3-34F76C3D3E56}" presName="spVertical1" presStyleCnt="0"/>
      <dgm:spPr/>
    </dgm:pt>
    <dgm:pt modelId="{26D68134-D4A4-4464-B555-497342CE28D8}" type="pres">
      <dgm:prSet presAssocID="{A029CFFC-0E40-4025-A3E3-34F76C3D3E56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E9B95EB5-97DC-4F5B-ABE8-D4F3D4044392}" type="pres">
      <dgm:prSet presAssocID="{A029CFFC-0E40-4025-A3E3-34F76C3D3E56}" presName="spVertical2" presStyleCnt="0"/>
      <dgm:spPr/>
    </dgm:pt>
    <dgm:pt modelId="{6CB33255-9CB9-47A8-A7BE-4F1DCE2F2D02}" type="pres">
      <dgm:prSet presAssocID="{A029CFFC-0E40-4025-A3E3-34F76C3D3E56}" presName="spVertical3" presStyleCnt="0"/>
      <dgm:spPr/>
    </dgm:pt>
    <dgm:pt modelId="{9A1E60B0-68DA-483C-9933-32EF377BF0CE}" type="pres">
      <dgm:prSet presAssocID="{42D21CA9-04CD-4CA0-B533-B5BC115A30B8}" presName="padding2" presStyleCnt="0"/>
      <dgm:spPr/>
    </dgm:pt>
    <dgm:pt modelId="{0CC290B9-44A9-408D-989B-AE3E86491155}" type="pres">
      <dgm:prSet presAssocID="{42D21CA9-04CD-4CA0-B533-B5BC115A30B8}" presName="negArrow" presStyleCnt="0"/>
      <dgm:spPr/>
    </dgm:pt>
    <dgm:pt modelId="{2C8BC108-17FA-4A00-833B-FB1346FE43A4}" type="pres">
      <dgm:prSet presAssocID="{42D21CA9-04CD-4CA0-B533-B5BC115A30B8}" presName="backgroundArrow" presStyleLbl="node1" presStyleIdx="0" presStyleCnt="1"/>
      <dgm:spPr/>
    </dgm:pt>
  </dgm:ptLst>
  <dgm:cxnLst>
    <dgm:cxn modelId="{AEB70C82-26EF-4BE1-A876-DAF56A7646B3}" type="presOf" srcId="{42D21CA9-04CD-4CA0-B533-B5BC115A30B8}" destId="{D9C934BE-CDC2-4DDE-BDC7-B62492E161D7}" srcOrd="0" destOrd="0" presId="urn:microsoft.com/office/officeart/2005/8/layout/hProcess3"/>
    <dgm:cxn modelId="{CE7F1B82-2471-416B-8389-9CD6F203E2C2}" srcId="{42D21CA9-04CD-4CA0-B533-B5BC115A30B8}" destId="{A029CFFC-0E40-4025-A3E3-34F76C3D3E56}" srcOrd="0" destOrd="0" parTransId="{8421C5C7-9197-4562-914C-0E9E8F0AA299}" sibTransId="{DB6CE402-8959-45B0-A56D-0312022BFA48}"/>
    <dgm:cxn modelId="{5974C1A3-EA8E-4845-BDAA-3F94A4238F8E}" type="presOf" srcId="{A029CFFC-0E40-4025-A3E3-34F76C3D3E56}" destId="{26D68134-D4A4-4464-B555-497342CE28D8}" srcOrd="0" destOrd="0" presId="urn:microsoft.com/office/officeart/2005/8/layout/hProcess3"/>
    <dgm:cxn modelId="{5FC893C6-60C4-4B89-A8D7-F95EF5AC6D1F}" type="presParOf" srcId="{D9C934BE-CDC2-4DDE-BDC7-B62492E161D7}" destId="{65121EB1-D62F-427E-9A8A-306FBD2B1A17}" srcOrd="0" destOrd="0" presId="urn:microsoft.com/office/officeart/2005/8/layout/hProcess3"/>
    <dgm:cxn modelId="{9EA772D0-D1B7-4714-A18E-2CBAE2D7B4C2}" type="presParOf" srcId="{D9C934BE-CDC2-4DDE-BDC7-B62492E161D7}" destId="{577A38EE-4C85-4BCB-9A1E-9F7BC0BBF267}" srcOrd="1" destOrd="0" presId="urn:microsoft.com/office/officeart/2005/8/layout/hProcess3"/>
    <dgm:cxn modelId="{50C9B82C-21CD-4AB7-88E9-B6975F10AA05}" type="presParOf" srcId="{577A38EE-4C85-4BCB-9A1E-9F7BC0BBF267}" destId="{59F6C0EE-7EB4-4CD3-B7D1-5104A37E2A62}" srcOrd="0" destOrd="0" presId="urn:microsoft.com/office/officeart/2005/8/layout/hProcess3"/>
    <dgm:cxn modelId="{180157CA-2705-4228-8B6B-0AE4D164BAA4}" type="presParOf" srcId="{577A38EE-4C85-4BCB-9A1E-9F7BC0BBF267}" destId="{63EDE220-FD5F-4DD6-92BB-5142391A8E78}" srcOrd="1" destOrd="0" presId="urn:microsoft.com/office/officeart/2005/8/layout/hProcess3"/>
    <dgm:cxn modelId="{7C36C801-0C93-4192-A9C8-86552F67586E}" type="presParOf" srcId="{63EDE220-FD5F-4DD6-92BB-5142391A8E78}" destId="{F343B746-765D-4B64-ACF8-828BF15BB89B}" srcOrd="0" destOrd="0" presId="urn:microsoft.com/office/officeart/2005/8/layout/hProcess3"/>
    <dgm:cxn modelId="{48622BC4-D184-406E-A295-8B2C94EA4F5B}" type="presParOf" srcId="{63EDE220-FD5F-4DD6-92BB-5142391A8E78}" destId="{26D68134-D4A4-4464-B555-497342CE28D8}" srcOrd="1" destOrd="0" presId="urn:microsoft.com/office/officeart/2005/8/layout/hProcess3"/>
    <dgm:cxn modelId="{E58B6CA6-3E55-4D53-8CB3-F614AE492C76}" type="presParOf" srcId="{63EDE220-FD5F-4DD6-92BB-5142391A8E78}" destId="{E9B95EB5-97DC-4F5B-ABE8-D4F3D4044392}" srcOrd="2" destOrd="0" presId="urn:microsoft.com/office/officeart/2005/8/layout/hProcess3"/>
    <dgm:cxn modelId="{CBF63103-D8B5-47DF-9B5C-BA915F064A70}" type="presParOf" srcId="{63EDE220-FD5F-4DD6-92BB-5142391A8E78}" destId="{6CB33255-9CB9-47A8-A7BE-4F1DCE2F2D02}" srcOrd="3" destOrd="0" presId="urn:microsoft.com/office/officeart/2005/8/layout/hProcess3"/>
    <dgm:cxn modelId="{7A2B13B6-4ABF-4CAD-9F66-62C8981B0C9C}" type="presParOf" srcId="{577A38EE-4C85-4BCB-9A1E-9F7BC0BBF267}" destId="{9A1E60B0-68DA-483C-9933-32EF377BF0CE}" srcOrd="2" destOrd="0" presId="urn:microsoft.com/office/officeart/2005/8/layout/hProcess3"/>
    <dgm:cxn modelId="{1097FD0C-50D2-4252-9C49-34BCEE32D583}" type="presParOf" srcId="{577A38EE-4C85-4BCB-9A1E-9F7BC0BBF267}" destId="{0CC290B9-44A9-408D-989B-AE3E86491155}" srcOrd="3" destOrd="0" presId="urn:microsoft.com/office/officeart/2005/8/layout/hProcess3"/>
    <dgm:cxn modelId="{2964C08F-B7EE-4966-9FDC-A691A08ABC25}" type="presParOf" srcId="{577A38EE-4C85-4BCB-9A1E-9F7BC0BBF267}" destId="{2C8BC108-17FA-4A00-833B-FB1346FE43A4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6E2D4B4-1129-4052-A7D0-52573E40FB4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271ECE47-4E36-429F-B944-A11AF96FAC89}">
      <dgm:prSet phldrT="[Text]"/>
      <dgm:spPr/>
      <dgm:t>
        <a:bodyPr/>
        <a:lstStyle/>
        <a:p>
          <a:r>
            <a:rPr lang="en-US" dirty="0"/>
            <a:t>Phones</a:t>
          </a:r>
          <a:endParaRPr lang="en-ID" dirty="0"/>
        </a:p>
      </dgm:t>
    </dgm:pt>
    <dgm:pt modelId="{CE66E6FB-1B25-4E86-AD31-B8F1C351A287}" type="parTrans" cxnId="{F248500D-BFB2-4776-81EB-33D3FA3FB60E}">
      <dgm:prSet/>
      <dgm:spPr/>
      <dgm:t>
        <a:bodyPr/>
        <a:lstStyle/>
        <a:p>
          <a:endParaRPr lang="en-ID"/>
        </a:p>
      </dgm:t>
    </dgm:pt>
    <dgm:pt modelId="{C1C84E78-D1AB-4AA2-B121-EE14B13628E8}" type="sibTrans" cxnId="{F248500D-BFB2-4776-81EB-33D3FA3FB60E}">
      <dgm:prSet/>
      <dgm:spPr/>
      <dgm:t>
        <a:bodyPr/>
        <a:lstStyle/>
        <a:p>
          <a:endParaRPr lang="en-ID"/>
        </a:p>
      </dgm:t>
    </dgm:pt>
    <dgm:pt modelId="{379771EE-A9EC-4FD7-973B-5104B61ED3A9}">
      <dgm:prSet phldrT="[Text]"/>
      <dgm:spPr/>
      <dgm:t>
        <a:bodyPr/>
        <a:lstStyle/>
        <a:p>
          <a:r>
            <a:rPr lang="en-US" dirty="0"/>
            <a:t>Phonemes</a:t>
          </a:r>
          <a:endParaRPr lang="en-ID" dirty="0"/>
        </a:p>
      </dgm:t>
    </dgm:pt>
    <dgm:pt modelId="{85906357-4A65-4440-A38A-2E306B167AC1}" type="parTrans" cxnId="{53315D53-1A4F-4549-BD70-C0052035057A}">
      <dgm:prSet/>
      <dgm:spPr/>
      <dgm:t>
        <a:bodyPr/>
        <a:lstStyle/>
        <a:p>
          <a:endParaRPr lang="en-ID"/>
        </a:p>
      </dgm:t>
    </dgm:pt>
    <dgm:pt modelId="{050930CD-EA08-44EC-9697-BF8308E921A3}" type="sibTrans" cxnId="{53315D53-1A4F-4549-BD70-C0052035057A}">
      <dgm:prSet/>
      <dgm:spPr/>
      <dgm:t>
        <a:bodyPr/>
        <a:lstStyle/>
        <a:p>
          <a:endParaRPr lang="en-ID"/>
        </a:p>
      </dgm:t>
    </dgm:pt>
    <dgm:pt modelId="{C859FB46-7DFE-4561-9B57-124625BF125C}">
      <dgm:prSet phldrT="[Text]"/>
      <dgm:spPr/>
      <dgm:t>
        <a:bodyPr/>
        <a:lstStyle/>
        <a:p>
          <a:r>
            <a:rPr lang="en-US" dirty="0"/>
            <a:t>Allophone</a:t>
          </a:r>
          <a:endParaRPr lang="en-ID" dirty="0"/>
        </a:p>
      </dgm:t>
    </dgm:pt>
    <dgm:pt modelId="{979B807B-217F-44F9-9543-E3323D34AC9D}" type="parTrans" cxnId="{B5326AB4-94B4-4121-830A-CBD21725A5D3}">
      <dgm:prSet/>
      <dgm:spPr/>
      <dgm:t>
        <a:bodyPr/>
        <a:lstStyle/>
        <a:p>
          <a:endParaRPr lang="en-ID"/>
        </a:p>
      </dgm:t>
    </dgm:pt>
    <dgm:pt modelId="{3A863BB9-F716-4238-ABBB-4ACE10031482}" type="sibTrans" cxnId="{B5326AB4-94B4-4121-830A-CBD21725A5D3}">
      <dgm:prSet/>
      <dgm:spPr/>
      <dgm:t>
        <a:bodyPr/>
        <a:lstStyle/>
        <a:p>
          <a:endParaRPr lang="en-ID"/>
        </a:p>
      </dgm:t>
    </dgm:pt>
    <dgm:pt modelId="{EBE91C10-B9C7-4145-B14F-E79990D480A8}">
      <dgm:prSet phldrT="[Text]"/>
      <dgm:spPr/>
      <dgm:t>
        <a:bodyPr/>
        <a:lstStyle/>
        <a:p>
          <a:r>
            <a:rPr lang="en-US" dirty="0"/>
            <a:t>Minimal Pairs</a:t>
          </a:r>
          <a:endParaRPr lang="en-ID" dirty="0"/>
        </a:p>
      </dgm:t>
    </dgm:pt>
    <dgm:pt modelId="{88A8114A-5AE7-4B72-8865-C773D3921CC2}" type="parTrans" cxnId="{3D08A926-D6B3-40F4-9766-49985EA9ACB2}">
      <dgm:prSet/>
      <dgm:spPr/>
      <dgm:t>
        <a:bodyPr/>
        <a:lstStyle/>
        <a:p>
          <a:endParaRPr lang="en-ID"/>
        </a:p>
      </dgm:t>
    </dgm:pt>
    <dgm:pt modelId="{BC7E6768-E241-466A-8454-CF8E444CA0C1}" type="sibTrans" cxnId="{3D08A926-D6B3-40F4-9766-49985EA9ACB2}">
      <dgm:prSet/>
      <dgm:spPr/>
      <dgm:t>
        <a:bodyPr/>
        <a:lstStyle/>
        <a:p>
          <a:endParaRPr lang="en-ID"/>
        </a:p>
      </dgm:t>
    </dgm:pt>
    <dgm:pt modelId="{D6668219-F738-429F-BE84-B54413809547}" type="pres">
      <dgm:prSet presAssocID="{C6E2D4B4-1129-4052-A7D0-52573E40FB45}" presName="diagram" presStyleCnt="0">
        <dgm:presLayoutVars>
          <dgm:dir/>
          <dgm:resizeHandles val="exact"/>
        </dgm:presLayoutVars>
      </dgm:prSet>
      <dgm:spPr/>
    </dgm:pt>
    <dgm:pt modelId="{60BA733B-4E06-4C6A-A91A-05121979E164}" type="pres">
      <dgm:prSet presAssocID="{271ECE47-4E36-429F-B944-A11AF96FAC89}" presName="node" presStyleLbl="node1" presStyleIdx="0" presStyleCnt="4">
        <dgm:presLayoutVars>
          <dgm:bulletEnabled val="1"/>
        </dgm:presLayoutVars>
      </dgm:prSet>
      <dgm:spPr/>
    </dgm:pt>
    <dgm:pt modelId="{EC003B8D-E5A7-4A58-B5A6-939AC17CC386}" type="pres">
      <dgm:prSet presAssocID="{C1C84E78-D1AB-4AA2-B121-EE14B13628E8}" presName="sibTrans" presStyleCnt="0"/>
      <dgm:spPr/>
    </dgm:pt>
    <dgm:pt modelId="{70621709-B0C0-4ED6-93AD-84604CCBDA40}" type="pres">
      <dgm:prSet presAssocID="{379771EE-A9EC-4FD7-973B-5104B61ED3A9}" presName="node" presStyleLbl="node1" presStyleIdx="1" presStyleCnt="4">
        <dgm:presLayoutVars>
          <dgm:bulletEnabled val="1"/>
        </dgm:presLayoutVars>
      </dgm:prSet>
      <dgm:spPr/>
    </dgm:pt>
    <dgm:pt modelId="{D63858EA-CA8F-4187-964A-03D5DDCD82EA}" type="pres">
      <dgm:prSet presAssocID="{050930CD-EA08-44EC-9697-BF8308E921A3}" presName="sibTrans" presStyleCnt="0"/>
      <dgm:spPr/>
    </dgm:pt>
    <dgm:pt modelId="{4DFF1272-836D-401B-9393-554D284B8DBC}" type="pres">
      <dgm:prSet presAssocID="{C859FB46-7DFE-4561-9B57-124625BF125C}" presName="node" presStyleLbl="node1" presStyleIdx="2" presStyleCnt="4">
        <dgm:presLayoutVars>
          <dgm:bulletEnabled val="1"/>
        </dgm:presLayoutVars>
      </dgm:prSet>
      <dgm:spPr/>
    </dgm:pt>
    <dgm:pt modelId="{B7F96148-9F2C-403C-A129-2600C36625B3}" type="pres">
      <dgm:prSet presAssocID="{3A863BB9-F716-4238-ABBB-4ACE10031482}" presName="sibTrans" presStyleCnt="0"/>
      <dgm:spPr/>
    </dgm:pt>
    <dgm:pt modelId="{54F238AD-AB81-40CF-8153-D786901829C8}" type="pres">
      <dgm:prSet presAssocID="{EBE91C10-B9C7-4145-B14F-E79990D480A8}" presName="node" presStyleLbl="node1" presStyleIdx="3" presStyleCnt="4">
        <dgm:presLayoutVars>
          <dgm:bulletEnabled val="1"/>
        </dgm:presLayoutVars>
      </dgm:prSet>
      <dgm:spPr/>
    </dgm:pt>
  </dgm:ptLst>
  <dgm:cxnLst>
    <dgm:cxn modelId="{DD1DD103-9BC6-4C82-9C8E-634457B6A47C}" type="presOf" srcId="{EBE91C10-B9C7-4145-B14F-E79990D480A8}" destId="{54F238AD-AB81-40CF-8153-D786901829C8}" srcOrd="0" destOrd="0" presId="urn:microsoft.com/office/officeart/2005/8/layout/default"/>
    <dgm:cxn modelId="{F248500D-BFB2-4776-81EB-33D3FA3FB60E}" srcId="{C6E2D4B4-1129-4052-A7D0-52573E40FB45}" destId="{271ECE47-4E36-429F-B944-A11AF96FAC89}" srcOrd="0" destOrd="0" parTransId="{CE66E6FB-1B25-4E86-AD31-B8F1C351A287}" sibTransId="{C1C84E78-D1AB-4AA2-B121-EE14B13628E8}"/>
    <dgm:cxn modelId="{3D08A926-D6B3-40F4-9766-49985EA9ACB2}" srcId="{C6E2D4B4-1129-4052-A7D0-52573E40FB45}" destId="{EBE91C10-B9C7-4145-B14F-E79990D480A8}" srcOrd="3" destOrd="0" parTransId="{88A8114A-5AE7-4B72-8865-C773D3921CC2}" sibTransId="{BC7E6768-E241-466A-8454-CF8E444CA0C1}"/>
    <dgm:cxn modelId="{E4E60B38-25DA-40D3-BFD9-496A10117E58}" type="presOf" srcId="{379771EE-A9EC-4FD7-973B-5104B61ED3A9}" destId="{70621709-B0C0-4ED6-93AD-84604CCBDA40}" srcOrd="0" destOrd="0" presId="urn:microsoft.com/office/officeart/2005/8/layout/default"/>
    <dgm:cxn modelId="{53315D53-1A4F-4549-BD70-C0052035057A}" srcId="{C6E2D4B4-1129-4052-A7D0-52573E40FB45}" destId="{379771EE-A9EC-4FD7-973B-5104B61ED3A9}" srcOrd="1" destOrd="0" parTransId="{85906357-4A65-4440-A38A-2E306B167AC1}" sibTransId="{050930CD-EA08-44EC-9697-BF8308E921A3}"/>
    <dgm:cxn modelId="{B9B67354-19E2-407C-9B7C-1168FBC84C75}" type="presOf" srcId="{271ECE47-4E36-429F-B944-A11AF96FAC89}" destId="{60BA733B-4E06-4C6A-A91A-05121979E164}" srcOrd="0" destOrd="0" presId="urn:microsoft.com/office/officeart/2005/8/layout/default"/>
    <dgm:cxn modelId="{B5326AB4-94B4-4121-830A-CBD21725A5D3}" srcId="{C6E2D4B4-1129-4052-A7D0-52573E40FB45}" destId="{C859FB46-7DFE-4561-9B57-124625BF125C}" srcOrd="2" destOrd="0" parTransId="{979B807B-217F-44F9-9543-E3323D34AC9D}" sibTransId="{3A863BB9-F716-4238-ABBB-4ACE10031482}"/>
    <dgm:cxn modelId="{348023C8-116D-4872-BDD7-B916ECBC7BD9}" type="presOf" srcId="{C6E2D4B4-1129-4052-A7D0-52573E40FB45}" destId="{D6668219-F738-429F-BE84-B54413809547}" srcOrd="0" destOrd="0" presId="urn:microsoft.com/office/officeart/2005/8/layout/default"/>
    <dgm:cxn modelId="{C4CD96C8-F052-43D2-8079-970D6A3DA038}" type="presOf" srcId="{C859FB46-7DFE-4561-9B57-124625BF125C}" destId="{4DFF1272-836D-401B-9393-554D284B8DBC}" srcOrd="0" destOrd="0" presId="urn:microsoft.com/office/officeart/2005/8/layout/default"/>
    <dgm:cxn modelId="{483D40BD-48F1-43AD-9B43-9B4C55955392}" type="presParOf" srcId="{D6668219-F738-429F-BE84-B54413809547}" destId="{60BA733B-4E06-4C6A-A91A-05121979E164}" srcOrd="0" destOrd="0" presId="urn:microsoft.com/office/officeart/2005/8/layout/default"/>
    <dgm:cxn modelId="{814E7AB2-1088-4661-9CCC-C8B975B23E39}" type="presParOf" srcId="{D6668219-F738-429F-BE84-B54413809547}" destId="{EC003B8D-E5A7-4A58-B5A6-939AC17CC386}" srcOrd="1" destOrd="0" presId="urn:microsoft.com/office/officeart/2005/8/layout/default"/>
    <dgm:cxn modelId="{9A672AE2-DD7C-4DCD-A97C-01E8932B542F}" type="presParOf" srcId="{D6668219-F738-429F-BE84-B54413809547}" destId="{70621709-B0C0-4ED6-93AD-84604CCBDA40}" srcOrd="2" destOrd="0" presId="urn:microsoft.com/office/officeart/2005/8/layout/default"/>
    <dgm:cxn modelId="{84DB3279-12E3-40AF-9EDB-3F82CE5A4562}" type="presParOf" srcId="{D6668219-F738-429F-BE84-B54413809547}" destId="{D63858EA-CA8F-4187-964A-03D5DDCD82EA}" srcOrd="3" destOrd="0" presId="urn:microsoft.com/office/officeart/2005/8/layout/default"/>
    <dgm:cxn modelId="{FF8E1148-951E-4573-8BCC-6F706D0F80D5}" type="presParOf" srcId="{D6668219-F738-429F-BE84-B54413809547}" destId="{4DFF1272-836D-401B-9393-554D284B8DBC}" srcOrd="4" destOrd="0" presId="urn:microsoft.com/office/officeart/2005/8/layout/default"/>
    <dgm:cxn modelId="{F31C00E4-0E81-44A4-B275-6FF043C2AADC}" type="presParOf" srcId="{D6668219-F738-429F-BE84-B54413809547}" destId="{B7F96148-9F2C-403C-A129-2600C36625B3}" srcOrd="5" destOrd="0" presId="urn:microsoft.com/office/officeart/2005/8/layout/default"/>
    <dgm:cxn modelId="{93C1D057-CFBA-4D58-B59D-F830E263E890}" type="presParOf" srcId="{D6668219-F738-429F-BE84-B54413809547}" destId="{54F238AD-AB81-40CF-8153-D786901829C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4AB2C0F-A40A-4B7B-8AE5-9105F582931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701A974-7776-41CB-AF2B-73016723BF1F}">
      <dgm:prSet phldrT="[Text]"/>
      <dgm:spPr/>
      <dgm:t>
        <a:bodyPr/>
        <a:lstStyle/>
        <a:p>
          <a:r>
            <a:rPr lang="en-US" dirty="0"/>
            <a:t>Phone is a sound</a:t>
          </a:r>
          <a:endParaRPr lang="en-ID" dirty="0"/>
        </a:p>
      </dgm:t>
    </dgm:pt>
    <dgm:pt modelId="{C2636436-7FD6-45EB-A535-CE201E519163}" type="parTrans" cxnId="{B97C136A-D139-42EB-86A1-EAA9AA04EBF5}">
      <dgm:prSet/>
      <dgm:spPr/>
      <dgm:t>
        <a:bodyPr/>
        <a:lstStyle/>
        <a:p>
          <a:endParaRPr lang="en-ID"/>
        </a:p>
      </dgm:t>
    </dgm:pt>
    <dgm:pt modelId="{E4B8590E-54F2-4CC7-86CB-9060FDD0C2C6}" type="sibTrans" cxnId="{B97C136A-D139-42EB-86A1-EAA9AA04EBF5}">
      <dgm:prSet/>
      <dgm:spPr/>
      <dgm:t>
        <a:bodyPr/>
        <a:lstStyle/>
        <a:p>
          <a:endParaRPr lang="en-ID"/>
        </a:p>
      </dgm:t>
    </dgm:pt>
    <dgm:pt modelId="{650E0594-E1E5-4E10-BE22-611CD1B21A41}">
      <dgm:prSet phldrT="[Text]" phldr="1"/>
      <dgm:spPr/>
      <dgm:t>
        <a:bodyPr/>
        <a:lstStyle/>
        <a:p>
          <a:endParaRPr lang="en-ID"/>
        </a:p>
      </dgm:t>
    </dgm:pt>
    <dgm:pt modelId="{E0A86340-9E00-4230-8C3E-5458ABBCAF60}" type="parTrans" cxnId="{E44BADFD-898D-4B02-9A68-E2881AEA8826}">
      <dgm:prSet/>
      <dgm:spPr/>
      <dgm:t>
        <a:bodyPr/>
        <a:lstStyle/>
        <a:p>
          <a:endParaRPr lang="en-ID"/>
        </a:p>
      </dgm:t>
    </dgm:pt>
    <dgm:pt modelId="{0C6B9989-095F-4B63-A13C-FBE2271C29B0}" type="sibTrans" cxnId="{E44BADFD-898D-4B02-9A68-E2881AEA8826}">
      <dgm:prSet/>
      <dgm:spPr/>
      <dgm:t>
        <a:bodyPr/>
        <a:lstStyle/>
        <a:p>
          <a:endParaRPr lang="en-ID"/>
        </a:p>
      </dgm:t>
    </dgm:pt>
    <dgm:pt modelId="{8504164E-ECA5-40BE-BBC7-54A2C7761BD0}">
      <dgm:prSet phldrT="[Text]"/>
      <dgm:spPr/>
      <dgm:t>
        <a:bodyPr/>
        <a:lstStyle/>
        <a:p>
          <a:r>
            <a:rPr lang="en-US" dirty="0"/>
            <a:t>It is the smallest unit of sounds</a:t>
          </a:r>
          <a:endParaRPr lang="en-ID" dirty="0"/>
        </a:p>
      </dgm:t>
    </dgm:pt>
    <dgm:pt modelId="{C79424F8-B637-4ECC-8475-ECC08CDDAF29}" type="parTrans" cxnId="{8C109E69-092F-4FD3-92B6-C15C5674316E}">
      <dgm:prSet/>
      <dgm:spPr/>
      <dgm:t>
        <a:bodyPr/>
        <a:lstStyle/>
        <a:p>
          <a:endParaRPr lang="en-ID"/>
        </a:p>
      </dgm:t>
    </dgm:pt>
    <dgm:pt modelId="{A6359B57-4510-4C77-9BDF-19CC0276784D}" type="sibTrans" cxnId="{8C109E69-092F-4FD3-92B6-C15C5674316E}">
      <dgm:prSet/>
      <dgm:spPr/>
      <dgm:t>
        <a:bodyPr/>
        <a:lstStyle/>
        <a:p>
          <a:endParaRPr lang="en-ID"/>
        </a:p>
      </dgm:t>
    </dgm:pt>
    <dgm:pt modelId="{A7B3324C-3E3C-495F-97DC-FBB4F62E7A32}">
      <dgm:prSet phldrT="[Text]" phldr="1"/>
      <dgm:spPr/>
      <dgm:t>
        <a:bodyPr/>
        <a:lstStyle/>
        <a:p>
          <a:endParaRPr lang="en-ID"/>
        </a:p>
      </dgm:t>
    </dgm:pt>
    <dgm:pt modelId="{19440A04-B2BA-4BC3-8467-568E6DA67431}" type="parTrans" cxnId="{5BA5C9D0-01A6-42D7-A2B3-917A351B321D}">
      <dgm:prSet/>
      <dgm:spPr/>
      <dgm:t>
        <a:bodyPr/>
        <a:lstStyle/>
        <a:p>
          <a:endParaRPr lang="en-ID"/>
        </a:p>
      </dgm:t>
    </dgm:pt>
    <dgm:pt modelId="{928C8843-8C34-4B8C-B4B6-C03CF0E3A8A5}" type="sibTrans" cxnId="{5BA5C9D0-01A6-42D7-A2B3-917A351B321D}">
      <dgm:prSet/>
      <dgm:spPr/>
      <dgm:t>
        <a:bodyPr/>
        <a:lstStyle/>
        <a:p>
          <a:endParaRPr lang="en-ID"/>
        </a:p>
      </dgm:t>
    </dgm:pt>
    <dgm:pt modelId="{7972FAA6-1E48-4E49-9B16-A2505945E1B1}">
      <dgm:prSet phldrT="[Text]"/>
      <dgm:spPr/>
      <dgm:t>
        <a:bodyPr/>
        <a:lstStyle/>
        <a:p>
          <a:r>
            <a:rPr lang="en-US" dirty="0"/>
            <a:t>It is represented with phonetic symbol</a:t>
          </a:r>
          <a:endParaRPr lang="en-ID" dirty="0"/>
        </a:p>
      </dgm:t>
    </dgm:pt>
    <dgm:pt modelId="{29109216-A791-45D8-B2A2-31313DC17E58}" type="parTrans" cxnId="{7A7DE82B-2E83-46AB-B41C-76067457310D}">
      <dgm:prSet/>
      <dgm:spPr/>
      <dgm:t>
        <a:bodyPr/>
        <a:lstStyle/>
        <a:p>
          <a:endParaRPr lang="en-ID"/>
        </a:p>
      </dgm:t>
    </dgm:pt>
    <dgm:pt modelId="{B2A46D9A-BD43-4B91-AAE5-5E800ABD2598}" type="sibTrans" cxnId="{7A7DE82B-2E83-46AB-B41C-76067457310D}">
      <dgm:prSet/>
      <dgm:spPr/>
      <dgm:t>
        <a:bodyPr/>
        <a:lstStyle/>
        <a:p>
          <a:endParaRPr lang="en-ID"/>
        </a:p>
      </dgm:t>
    </dgm:pt>
    <dgm:pt modelId="{C69F7C24-6D24-47E9-AF62-2B35760D9B98}">
      <dgm:prSet phldrT="[Text]"/>
      <dgm:spPr/>
      <dgm:t>
        <a:bodyPr/>
        <a:lstStyle/>
        <a:p>
          <a:r>
            <a:rPr lang="en-US" dirty="0"/>
            <a:t>i.e. [t]</a:t>
          </a:r>
          <a:endParaRPr lang="en-ID" dirty="0"/>
        </a:p>
      </dgm:t>
    </dgm:pt>
    <dgm:pt modelId="{CFBC0CB9-D553-4DAD-8672-C1D9EF7E3BCF}" type="parTrans" cxnId="{EC45CDA6-E456-48BC-BAB7-363E79C33786}">
      <dgm:prSet/>
      <dgm:spPr/>
      <dgm:t>
        <a:bodyPr/>
        <a:lstStyle/>
        <a:p>
          <a:endParaRPr lang="en-ID"/>
        </a:p>
      </dgm:t>
    </dgm:pt>
    <dgm:pt modelId="{3F30A180-DA9F-41BD-9390-096B5B7D0CEC}" type="sibTrans" cxnId="{EC45CDA6-E456-48BC-BAB7-363E79C33786}">
      <dgm:prSet/>
      <dgm:spPr/>
      <dgm:t>
        <a:bodyPr/>
        <a:lstStyle/>
        <a:p>
          <a:endParaRPr lang="en-ID"/>
        </a:p>
      </dgm:t>
    </dgm:pt>
    <dgm:pt modelId="{AE8A17B3-BAE5-4C23-BE1A-BB881C99F801}" type="pres">
      <dgm:prSet presAssocID="{F4AB2C0F-A40A-4B7B-8AE5-9105F582931A}" presName="rootnode" presStyleCnt="0">
        <dgm:presLayoutVars>
          <dgm:chMax/>
          <dgm:chPref/>
          <dgm:dir/>
          <dgm:animLvl val="lvl"/>
        </dgm:presLayoutVars>
      </dgm:prSet>
      <dgm:spPr/>
    </dgm:pt>
    <dgm:pt modelId="{E0231E7B-76DC-46A0-A753-D233A2EB53FD}" type="pres">
      <dgm:prSet presAssocID="{9701A974-7776-41CB-AF2B-73016723BF1F}" presName="composite" presStyleCnt="0"/>
      <dgm:spPr/>
    </dgm:pt>
    <dgm:pt modelId="{2B32A932-80D8-4235-A4D0-B5B63F620E54}" type="pres">
      <dgm:prSet presAssocID="{9701A974-7776-41CB-AF2B-73016723BF1F}" presName="bentUpArrow1" presStyleLbl="alignImgPlace1" presStyleIdx="0" presStyleCnt="2"/>
      <dgm:spPr/>
    </dgm:pt>
    <dgm:pt modelId="{BECB0453-D507-4472-8F0F-55680DAABDF8}" type="pres">
      <dgm:prSet presAssocID="{9701A974-7776-41CB-AF2B-73016723BF1F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9B342C8B-2072-43CF-8548-F42BF6925226}" type="pres">
      <dgm:prSet presAssocID="{9701A974-7776-41CB-AF2B-73016723BF1F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4925E2B-E020-4AA9-B1A1-26E0FFD06558}" type="pres">
      <dgm:prSet presAssocID="{E4B8590E-54F2-4CC7-86CB-9060FDD0C2C6}" presName="sibTrans" presStyleCnt="0"/>
      <dgm:spPr/>
    </dgm:pt>
    <dgm:pt modelId="{D4CF04FF-4066-451B-86F3-8AE8ACFC7373}" type="pres">
      <dgm:prSet presAssocID="{8504164E-ECA5-40BE-BBC7-54A2C7761BD0}" presName="composite" presStyleCnt="0"/>
      <dgm:spPr/>
    </dgm:pt>
    <dgm:pt modelId="{45891DC2-6111-47EF-A9CE-E9A0CC0F4643}" type="pres">
      <dgm:prSet presAssocID="{8504164E-ECA5-40BE-BBC7-54A2C7761BD0}" presName="bentUpArrow1" presStyleLbl="alignImgPlace1" presStyleIdx="1" presStyleCnt="2"/>
      <dgm:spPr/>
    </dgm:pt>
    <dgm:pt modelId="{0AF70E6F-A172-452C-868F-41A26008AFC2}" type="pres">
      <dgm:prSet presAssocID="{8504164E-ECA5-40BE-BBC7-54A2C7761BD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24987B9-B511-46FA-AD37-1BF89283084B}" type="pres">
      <dgm:prSet presAssocID="{8504164E-ECA5-40BE-BBC7-54A2C7761BD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46D49F8-C457-4F83-BFB0-9C745A49E58B}" type="pres">
      <dgm:prSet presAssocID="{A6359B57-4510-4C77-9BDF-19CC0276784D}" presName="sibTrans" presStyleCnt="0"/>
      <dgm:spPr/>
    </dgm:pt>
    <dgm:pt modelId="{ABCFD6BC-FE3F-4BA1-8B3F-EC03A71370B1}" type="pres">
      <dgm:prSet presAssocID="{7972FAA6-1E48-4E49-9B16-A2505945E1B1}" presName="composite" presStyleCnt="0"/>
      <dgm:spPr/>
    </dgm:pt>
    <dgm:pt modelId="{16A1FA0C-D3B5-440F-A005-F23D7405424D}" type="pres">
      <dgm:prSet presAssocID="{7972FAA6-1E48-4E49-9B16-A2505945E1B1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BA85E14E-299F-4766-AD47-90D4800A8780}" type="pres">
      <dgm:prSet presAssocID="{7972FAA6-1E48-4E49-9B16-A2505945E1B1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A7DE82B-2E83-46AB-B41C-76067457310D}" srcId="{F4AB2C0F-A40A-4B7B-8AE5-9105F582931A}" destId="{7972FAA6-1E48-4E49-9B16-A2505945E1B1}" srcOrd="2" destOrd="0" parTransId="{29109216-A791-45D8-B2A2-31313DC17E58}" sibTransId="{B2A46D9A-BD43-4B91-AAE5-5E800ABD2598}"/>
    <dgm:cxn modelId="{66A1D53C-4137-4433-94C1-7D5E08F05F68}" type="presOf" srcId="{C69F7C24-6D24-47E9-AF62-2B35760D9B98}" destId="{BA85E14E-299F-4766-AD47-90D4800A8780}" srcOrd="0" destOrd="0" presId="urn:microsoft.com/office/officeart/2005/8/layout/StepDownProcess"/>
    <dgm:cxn modelId="{FC95AA5F-1A73-4DF3-B978-C2A379D61D8E}" type="presOf" srcId="{7972FAA6-1E48-4E49-9B16-A2505945E1B1}" destId="{16A1FA0C-D3B5-440F-A005-F23D7405424D}" srcOrd="0" destOrd="0" presId="urn:microsoft.com/office/officeart/2005/8/layout/StepDownProcess"/>
    <dgm:cxn modelId="{224DBF41-A83C-47DB-B626-1CAF055CF4D2}" type="presOf" srcId="{9701A974-7776-41CB-AF2B-73016723BF1F}" destId="{BECB0453-D507-4472-8F0F-55680DAABDF8}" srcOrd="0" destOrd="0" presId="urn:microsoft.com/office/officeart/2005/8/layout/StepDownProcess"/>
    <dgm:cxn modelId="{8C109E69-092F-4FD3-92B6-C15C5674316E}" srcId="{F4AB2C0F-A40A-4B7B-8AE5-9105F582931A}" destId="{8504164E-ECA5-40BE-BBC7-54A2C7761BD0}" srcOrd="1" destOrd="0" parTransId="{C79424F8-B637-4ECC-8475-ECC08CDDAF29}" sibTransId="{A6359B57-4510-4C77-9BDF-19CC0276784D}"/>
    <dgm:cxn modelId="{B97C136A-D139-42EB-86A1-EAA9AA04EBF5}" srcId="{F4AB2C0F-A40A-4B7B-8AE5-9105F582931A}" destId="{9701A974-7776-41CB-AF2B-73016723BF1F}" srcOrd="0" destOrd="0" parTransId="{C2636436-7FD6-45EB-A535-CE201E519163}" sibTransId="{E4B8590E-54F2-4CC7-86CB-9060FDD0C2C6}"/>
    <dgm:cxn modelId="{79E8824F-E9D5-49F3-BCC7-623C3A7F6416}" type="presOf" srcId="{A7B3324C-3E3C-495F-97DC-FBB4F62E7A32}" destId="{124987B9-B511-46FA-AD37-1BF89283084B}" srcOrd="0" destOrd="0" presId="urn:microsoft.com/office/officeart/2005/8/layout/StepDownProcess"/>
    <dgm:cxn modelId="{62118E57-3C6C-4E53-BC6B-BCB9C212055A}" type="presOf" srcId="{F4AB2C0F-A40A-4B7B-8AE5-9105F582931A}" destId="{AE8A17B3-BAE5-4C23-BE1A-BB881C99F801}" srcOrd="0" destOrd="0" presId="urn:microsoft.com/office/officeart/2005/8/layout/StepDownProcess"/>
    <dgm:cxn modelId="{EC45CDA6-E456-48BC-BAB7-363E79C33786}" srcId="{7972FAA6-1E48-4E49-9B16-A2505945E1B1}" destId="{C69F7C24-6D24-47E9-AF62-2B35760D9B98}" srcOrd="0" destOrd="0" parTransId="{CFBC0CB9-D553-4DAD-8672-C1D9EF7E3BCF}" sibTransId="{3F30A180-DA9F-41BD-9390-096B5B7D0CEC}"/>
    <dgm:cxn modelId="{73E0CCBF-AE88-41B7-A689-7CE6226BF068}" type="presOf" srcId="{650E0594-E1E5-4E10-BE22-611CD1B21A41}" destId="{9B342C8B-2072-43CF-8548-F42BF6925226}" srcOrd="0" destOrd="0" presId="urn:microsoft.com/office/officeart/2005/8/layout/StepDownProcess"/>
    <dgm:cxn modelId="{5BA5C9D0-01A6-42D7-A2B3-917A351B321D}" srcId="{8504164E-ECA5-40BE-BBC7-54A2C7761BD0}" destId="{A7B3324C-3E3C-495F-97DC-FBB4F62E7A32}" srcOrd="0" destOrd="0" parTransId="{19440A04-B2BA-4BC3-8467-568E6DA67431}" sibTransId="{928C8843-8C34-4B8C-B4B6-C03CF0E3A8A5}"/>
    <dgm:cxn modelId="{F98A55E0-84B4-4B6B-B79F-E186C06CD282}" type="presOf" srcId="{8504164E-ECA5-40BE-BBC7-54A2C7761BD0}" destId="{0AF70E6F-A172-452C-868F-41A26008AFC2}" srcOrd="0" destOrd="0" presId="urn:microsoft.com/office/officeart/2005/8/layout/StepDownProcess"/>
    <dgm:cxn modelId="{E44BADFD-898D-4B02-9A68-E2881AEA8826}" srcId="{9701A974-7776-41CB-AF2B-73016723BF1F}" destId="{650E0594-E1E5-4E10-BE22-611CD1B21A41}" srcOrd="0" destOrd="0" parTransId="{E0A86340-9E00-4230-8C3E-5458ABBCAF60}" sibTransId="{0C6B9989-095F-4B63-A13C-FBE2271C29B0}"/>
    <dgm:cxn modelId="{06E07D56-0E78-4668-AC09-625DD5557621}" type="presParOf" srcId="{AE8A17B3-BAE5-4C23-BE1A-BB881C99F801}" destId="{E0231E7B-76DC-46A0-A753-D233A2EB53FD}" srcOrd="0" destOrd="0" presId="urn:microsoft.com/office/officeart/2005/8/layout/StepDownProcess"/>
    <dgm:cxn modelId="{43ECDB0D-4AFC-4CE3-884E-557C78E95A91}" type="presParOf" srcId="{E0231E7B-76DC-46A0-A753-D233A2EB53FD}" destId="{2B32A932-80D8-4235-A4D0-B5B63F620E54}" srcOrd="0" destOrd="0" presId="urn:microsoft.com/office/officeart/2005/8/layout/StepDownProcess"/>
    <dgm:cxn modelId="{481DBA07-4CC2-41B1-9DA2-C20697B24B0F}" type="presParOf" srcId="{E0231E7B-76DC-46A0-A753-D233A2EB53FD}" destId="{BECB0453-D507-4472-8F0F-55680DAABDF8}" srcOrd="1" destOrd="0" presId="urn:microsoft.com/office/officeart/2005/8/layout/StepDownProcess"/>
    <dgm:cxn modelId="{F86A90FF-14F4-4DE8-89D7-777868FB332C}" type="presParOf" srcId="{E0231E7B-76DC-46A0-A753-D233A2EB53FD}" destId="{9B342C8B-2072-43CF-8548-F42BF6925226}" srcOrd="2" destOrd="0" presId="urn:microsoft.com/office/officeart/2005/8/layout/StepDownProcess"/>
    <dgm:cxn modelId="{D103496A-70B3-4E6F-81B6-F76044D1095A}" type="presParOf" srcId="{AE8A17B3-BAE5-4C23-BE1A-BB881C99F801}" destId="{64925E2B-E020-4AA9-B1A1-26E0FFD06558}" srcOrd="1" destOrd="0" presId="urn:microsoft.com/office/officeart/2005/8/layout/StepDownProcess"/>
    <dgm:cxn modelId="{40FA9778-7E7D-482D-BF4F-3F9401926C22}" type="presParOf" srcId="{AE8A17B3-BAE5-4C23-BE1A-BB881C99F801}" destId="{D4CF04FF-4066-451B-86F3-8AE8ACFC7373}" srcOrd="2" destOrd="0" presId="urn:microsoft.com/office/officeart/2005/8/layout/StepDownProcess"/>
    <dgm:cxn modelId="{40E4E410-38B9-4CBD-BD64-55D18B9DC05E}" type="presParOf" srcId="{D4CF04FF-4066-451B-86F3-8AE8ACFC7373}" destId="{45891DC2-6111-47EF-A9CE-E9A0CC0F4643}" srcOrd="0" destOrd="0" presId="urn:microsoft.com/office/officeart/2005/8/layout/StepDownProcess"/>
    <dgm:cxn modelId="{20D10F72-0E8D-4AA1-84AD-EE6FE17430D6}" type="presParOf" srcId="{D4CF04FF-4066-451B-86F3-8AE8ACFC7373}" destId="{0AF70E6F-A172-452C-868F-41A26008AFC2}" srcOrd="1" destOrd="0" presId="urn:microsoft.com/office/officeart/2005/8/layout/StepDownProcess"/>
    <dgm:cxn modelId="{B3618481-D937-480C-97E8-A977A96AC9E6}" type="presParOf" srcId="{D4CF04FF-4066-451B-86F3-8AE8ACFC7373}" destId="{124987B9-B511-46FA-AD37-1BF89283084B}" srcOrd="2" destOrd="0" presId="urn:microsoft.com/office/officeart/2005/8/layout/StepDownProcess"/>
    <dgm:cxn modelId="{8191AC46-21CE-4302-ADB6-25C437EAC94D}" type="presParOf" srcId="{AE8A17B3-BAE5-4C23-BE1A-BB881C99F801}" destId="{846D49F8-C457-4F83-BFB0-9C745A49E58B}" srcOrd="3" destOrd="0" presId="urn:microsoft.com/office/officeart/2005/8/layout/StepDownProcess"/>
    <dgm:cxn modelId="{91F646F7-79F7-4D1F-B62D-A8DDA8C1BFEA}" type="presParOf" srcId="{AE8A17B3-BAE5-4C23-BE1A-BB881C99F801}" destId="{ABCFD6BC-FE3F-4BA1-8B3F-EC03A71370B1}" srcOrd="4" destOrd="0" presId="urn:microsoft.com/office/officeart/2005/8/layout/StepDownProcess"/>
    <dgm:cxn modelId="{EB5A12DB-E203-4EAF-B8E1-C951623C1DDD}" type="presParOf" srcId="{ABCFD6BC-FE3F-4BA1-8B3F-EC03A71370B1}" destId="{16A1FA0C-D3B5-440F-A005-F23D7405424D}" srcOrd="0" destOrd="0" presId="urn:microsoft.com/office/officeart/2005/8/layout/StepDownProcess"/>
    <dgm:cxn modelId="{ECA62B36-0C58-41A7-AA24-ECA954A73489}" type="presParOf" srcId="{ABCFD6BC-FE3F-4BA1-8B3F-EC03A71370B1}" destId="{BA85E14E-299F-4766-AD47-90D4800A878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5F82596-243D-4A97-84A0-8CE105746B9E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A0FE3C8A-250E-48D0-8B7A-3CCAE2196565}">
      <dgm:prSet phldrT="[Text]"/>
      <dgm:spPr/>
      <dgm:t>
        <a:bodyPr/>
        <a:lstStyle/>
        <a:p>
          <a:r>
            <a:rPr lang="en-US" dirty="0"/>
            <a:t>Phoneme</a:t>
          </a:r>
          <a:endParaRPr lang="en-ID" dirty="0"/>
        </a:p>
      </dgm:t>
    </dgm:pt>
    <dgm:pt modelId="{EECD867D-DE16-4F9B-9AC4-74AD116E1EE2}" type="parTrans" cxnId="{80B59F87-AB90-4CF0-A92A-B5B164164599}">
      <dgm:prSet/>
      <dgm:spPr/>
      <dgm:t>
        <a:bodyPr/>
        <a:lstStyle/>
        <a:p>
          <a:endParaRPr lang="en-ID"/>
        </a:p>
      </dgm:t>
    </dgm:pt>
    <dgm:pt modelId="{6BEED411-1C15-44B4-AECF-152D988B51F8}" type="sibTrans" cxnId="{80B59F87-AB90-4CF0-A92A-B5B164164599}">
      <dgm:prSet/>
      <dgm:spPr/>
      <dgm:t>
        <a:bodyPr/>
        <a:lstStyle/>
        <a:p>
          <a:endParaRPr lang="en-ID"/>
        </a:p>
      </dgm:t>
    </dgm:pt>
    <dgm:pt modelId="{F8738809-4F94-4203-9120-7778965DF53C}">
      <dgm:prSet phldrT="[Text]"/>
      <dgm:spPr/>
      <dgm:t>
        <a:bodyPr/>
        <a:lstStyle/>
        <a:p>
          <a:r>
            <a:rPr lang="en-US" dirty="0"/>
            <a:t>Phoneme is a speech sounds that signals a </a:t>
          </a:r>
          <a:r>
            <a:rPr lang="en-US" b="1" dirty="0"/>
            <a:t>difference </a:t>
          </a:r>
          <a:r>
            <a:rPr lang="en-US" b="0" dirty="0"/>
            <a:t>in meaning </a:t>
          </a:r>
          <a:endParaRPr lang="en-ID" dirty="0"/>
        </a:p>
      </dgm:t>
    </dgm:pt>
    <dgm:pt modelId="{2AC6613C-AFA9-422C-9057-E74205A62211}" type="parTrans" cxnId="{B4C5481B-B15E-40E3-A7E6-DB59D482D39A}">
      <dgm:prSet/>
      <dgm:spPr/>
      <dgm:t>
        <a:bodyPr/>
        <a:lstStyle/>
        <a:p>
          <a:endParaRPr lang="en-ID"/>
        </a:p>
      </dgm:t>
    </dgm:pt>
    <dgm:pt modelId="{42C87E0B-CC91-4C59-BF96-D507392108FF}" type="sibTrans" cxnId="{B4C5481B-B15E-40E3-A7E6-DB59D482D39A}">
      <dgm:prSet/>
      <dgm:spPr/>
      <dgm:t>
        <a:bodyPr/>
        <a:lstStyle/>
        <a:p>
          <a:endParaRPr lang="en-ID"/>
        </a:p>
      </dgm:t>
    </dgm:pt>
    <dgm:pt modelId="{76E8BF4F-8B43-49D9-8588-E886774EF1F9}" type="pres">
      <dgm:prSet presAssocID="{65F82596-243D-4A97-84A0-8CE105746B9E}" presName="linear" presStyleCnt="0">
        <dgm:presLayoutVars>
          <dgm:animLvl val="lvl"/>
          <dgm:resizeHandles val="exact"/>
        </dgm:presLayoutVars>
      </dgm:prSet>
      <dgm:spPr/>
    </dgm:pt>
    <dgm:pt modelId="{B1AFF094-9B20-4AB9-856E-A5A9ABDF11C0}" type="pres">
      <dgm:prSet presAssocID="{A0FE3C8A-250E-48D0-8B7A-3CCAE219656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2F95164-ECC0-46E4-993D-A8E9992C5203}" type="pres">
      <dgm:prSet presAssocID="{A0FE3C8A-250E-48D0-8B7A-3CCAE219656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4C5481B-B15E-40E3-A7E6-DB59D482D39A}" srcId="{A0FE3C8A-250E-48D0-8B7A-3CCAE2196565}" destId="{F8738809-4F94-4203-9120-7778965DF53C}" srcOrd="0" destOrd="0" parTransId="{2AC6613C-AFA9-422C-9057-E74205A62211}" sibTransId="{42C87E0B-CC91-4C59-BF96-D507392108FF}"/>
    <dgm:cxn modelId="{F6E4C83A-4D55-434B-B427-6357E6FB247E}" type="presOf" srcId="{A0FE3C8A-250E-48D0-8B7A-3CCAE2196565}" destId="{B1AFF094-9B20-4AB9-856E-A5A9ABDF11C0}" srcOrd="0" destOrd="0" presId="urn:microsoft.com/office/officeart/2005/8/layout/vList2"/>
    <dgm:cxn modelId="{23878B60-4A1F-4540-AF3A-A3AC76FB5DC8}" type="presOf" srcId="{65F82596-243D-4A97-84A0-8CE105746B9E}" destId="{76E8BF4F-8B43-49D9-8588-E886774EF1F9}" srcOrd="0" destOrd="0" presId="urn:microsoft.com/office/officeart/2005/8/layout/vList2"/>
    <dgm:cxn modelId="{80B59F87-AB90-4CF0-A92A-B5B164164599}" srcId="{65F82596-243D-4A97-84A0-8CE105746B9E}" destId="{A0FE3C8A-250E-48D0-8B7A-3CCAE2196565}" srcOrd="0" destOrd="0" parTransId="{EECD867D-DE16-4F9B-9AC4-74AD116E1EE2}" sibTransId="{6BEED411-1C15-44B4-AECF-152D988B51F8}"/>
    <dgm:cxn modelId="{3B638999-A5C8-432F-899F-7BE64619C0BE}" type="presOf" srcId="{F8738809-4F94-4203-9120-7778965DF53C}" destId="{B2F95164-ECC0-46E4-993D-A8E9992C5203}" srcOrd="0" destOrd="0" presId="urn:microsoft.com/office/officeart/2005/8/layout/vList2"/>
    <dgm:cxn modelId="{3E04C732-EED2-4B66-919E-9A4B52E08224}" type="presParOf" srcId="{76E8BF4F-8B43-49D9-8588-E886774EF1F9}" destId="{B1AFF094-9B20-4AB9-856E-A5A9ABDF11C0}" srcOrd="0" destOrd="0" presId="urn:microsoft.com/office/officeart/2005/8/layout/vList2"/>
    <dgm:cxn modelId="{19CCE527-C2B3-44E7-A576-DA8682B207D7}" type="presParOf" srcId="{76E8BF4F-8B43-49D9-8588-E886774EF1F9}" destId="{B2F95164-ECC0-46E4-993D-A8E9992C520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23293D4-A92A-49FA-BE4B-EAEED43DB316}" type="doc">
      <dgm:prSet loTypeId="urn:microsoft.com/office/officeart/2005/8/layout/arrow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518337EC-29ED-47FB-B554-3CF6553513FC}">
      <dgm:prSet phldrT="[Text]"/>
      <dgm:spPr/>
      <dgm:t>
        <a:bodyPr/>
        <a:lstStyle/>
        <a:p>
          <a:r>
            <a:rPr lang="en-US" dirty="0"/>
            <a:t>Dime</a:t>
          </a:r>
          <a:endParaRPr lang="en-ID" dirty="0"/>
        </a:p>
      </dgm:t>
    </dgm:pt>
    <dgm:pt modelId="{5D558207-8B97-4D62-97AF-687EE0611633}" type="parTrans" cxnId="{CBE0AF06-EF6C-47B2-B872-896648DC2D03}">
      <dgm:prSet/>
      <dgm:spPr/>
      <dgm:t>
        <a:bodyPr/>
        <a:lstStyle/>
        <a:p>
          <a:endParaRPr lang="en-ID"/>
        </a:p>
      </dgm:t>
    </dgm:pt>
    <dgm:pt modelId="{F89781AF-39A4-4AFD-9263-7D9E0194159E}" type="sibTrans" cxnId="{CBE0AF06-EF6C-47B2-B872-896648DC2D03}">
      <dgm:prSet/>
      <dgm:spPr/>
      <dgm:t>
        <a:bodyPr/>
        <a:lstStyle/>
        <a:p>
          <a:endParaRPr lang="en-ID"/>
        </a:p>
      </dgm:t>
    </dgm:pt>
    <dgm:pt modelId="{CD259942-A063-44EA-BB35-DEB6DBCBB10C}">
      <dgm:prSet phldrT="[Text]"/>
      <dgm:spPr/>
      <dgm:t>
        <a:bodyPr/>
        <a:lstStyle/>
        <a:p>
          <a:r>
            <a:rPr lang="en-US" dirty="0"/>
            <a:t>Dine</a:t>
          </a:r>
          <a:endParaRPr lang="en-ID" dirty="0"/>
        </a:p>
      </dgm:t>
    </dgm:pt>
    <dgm:pt modelId="{821D6C34-EA21-4ED2-83E3-88117D139016}" type="parTrans" cxnId="{DAC17B8F-5AC8-4B64-A376-D46DA767F07D}">
      <dgm:prSet/>
      <dgm:spPr/>
      <dgm:t>
        <a:bodyPr/>
        <a:lstStyle/>
        <a:p>
          <a:endParaRPr lang="en-ID"/>
        </a:p>
      </dgm:t>
    </dgm:pt>
    <dgm:pt modelId="{A4965239-7BA1-4F9D-A4B3-6AAC6CD8A604}" type="sibTrans" cxnId="{DAC17B8F-5AC8-4B64-A376-D46DA767F07D}">
      <dgm:prSet/>
      <dgm:spPr/>
      <dgm:t>
        <a:bodyPr/>
        <a:lstStyle/>
        <a:p>
          <a:endParaRPr lang="en-ID"/>
        </a:p>
      </dgm:t>
    </dgm:pt>
    <dgm:pt modelId="{03CDCB36-1B78-45BC-85BA-5AA748936235}" type="pres">
      <dgm:prSet presAssocID="{C23293D4-A92A-49FA-BE4B-EAEED43DB316}" presName="cycle" presStyleCnt="0">
        <dgm:presLayoutVars>
          <dgm:dir/>
          <dgm:resizeHandles val="exact"/>
        </dgm:presLayoutVars>
      </dgm:prSet>
      <dgm:spPr/>
    </dgm:pt>
    <dgm:pt modelId="{8A475439-0FFB-4109-BFFD-1DB81F9DDCE5}" type="pres">
      <dgm:prSet presAssocID="{518337EC-29ED-47FB-B554-3CF6553513FC}" presName="arrow" presStyleLbl="node1" presStyleIdx="0" presStyleCnt="2" custRadScaleRad="97443">
        <dgm:presLayoutVars>
          <dgm:bulletEnabled val="1"/>
        </dgm:presLayoutVars>
      </dgm:prSet>
      <dgm:spPr/>
    </dgm:pt>
    <dgm:pt modelId="{682B411B-2942-4A97-9532-FBE47633CB81}" type="pres">
      <dgm:prSet presAssocID="{CD259942-A063-44EA-BB35-DEB6DBCBB10C}" presName="arrow" presStyleLbl="node1" presStyleIdx="1" presStyleCnt="2">
        <dgm:presLayoutVars>
          <dgm:bulletEnabled val="1"/>
        </dgm:presLayoutVars>
      </dgm:prSet>
      <dgm:spPr/>
    </dgm:pt>
  </dgm:ptLst>
  <dgm:cxnLst>
    <dgm:cxn modelId="{26CEC202-07E2-4F7F-B33D-744099587D27}" type="presOf" srcId="{C23293D4-A92A-49FA-BE4B-EAEED43DB316}" destId="{03CDCB36-1B78-45BC-85BA-5AA748936235}" srcOrd="0" destOrd="0" presId="urn:microsoft.com/office/officeart/2005/8/layout/arrow1"/>
    <dgm:cxn modelId="{CBE0AF06-EF6C-47B2-B872-896648DC2D03}" srcId="{C23293D4-A92A-49FA-BE4B-EAEED43DB316}" destId="{518337EC-29ED-47FB-B554-3CF6553513FC}" srcOrd="0" destOrd="0" parTransId="{5D558207-8B97-4D62-97AF-687EE0611633}" sibTransId="{F89781AF-39A4-4AFD-9263-7D9E0194159E}"/>
    <dgm:cxn modelId="{A7BDBF68-77AE-48CA-BB84-40AB1110813A}" type="presOf" srcId="{518337EC-29ED-47FB-B554-3CF6553513FC}" destId="{8A475439-0FFB-4109-BFFD-1DB81F9DDCE5}" srcOrd="0" destOrd="0" presId="urn:microsoft.com/office/officeart/2005/8/layout/arrow1"/>
    <dgm:cxn modelId="{DAC17B8F-5AC8-4B64-A376-D46DA767F07D}" srcId="{C23293D4-A92A-49FA-BE4B-EAEED43DB316}" destId="{CD259942-A063-44EA-BB35-DEB6DBCBB10C}" srcOrd="1" destOrd="0" parTransId="{821D6C34-EA21-4ED2-83E3-88117D139016}" sibTransId="{A4965239-7BA1-4F9D-A4B3-6AAC6CD8A604}"/>
    <dgm:cxn modelId="{339763A1-8742-46BE-B5A2-8843D19E4B87}" type="presOf" srcId="{CD259942-A063-44EA-BB35-DEB6DBCBB10C}" destId="{682B411B-2942-4A97-9532-FBE47633CB81}" srcOrd="0" destOrd="0" presId="urn:microsoft.com/office/officeart/2005/8/layout/arrow1"/>
    <dgm:cxn modelId="{A8D17059-8426-406B-BAAE-2272F5CD67A7}" type="presParOf" srcId="{03CDCB36-1B78-45BC-85BA-5AA748936235}" destId="{8A475439-0FFB-4109-BFFD-1DB81F9DDCE5}" srcOrd="0" destOrd="0" presId="urn:microsoft.com/office/officeart/2005/8/layout/arrow1"/>
    <dgm:cxn modelId="{3526861F-20FA-4CC8-BC57-7BD84D0D9FF3}" type="presParOf" srcId="{03CDCB36-1B78-45BC-85BA-5AA748936235}" destId="{682B411B-2942-4A97-9532-FBE47633CB81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997FEA1-BBDB-499D-B77E-657487FA8085}" type="doc">
      <dgm:prSet loTypeId="urn:microsoft.com/office/officeart/2005/8/layout/hProcess3" loCatId="process" qsTypeId="urn:microsoft.com/office/officeart/2005/8/quickstyle/simple1" qsCatId="simple" csTypeId="urn:microsoft.com/office/officeart/2005/8/colors/accent0_1" csCatId="mainScheme" phldr="1"/>
      <dgm:spPr/>
    </dgm:pt>
    <dgm:pt modelId="{282868AF-171E-4269-9578-31244AA27FCD}">
      <dgm:prSet phldrT="[Text]"/>
      <dgm:spPr/>
      <dgm:t>
        <a:bodyPr/>
        <a:lstStyle/>
        <a:p>
          <a:r>
            <a:rPr lang="en-US" dirty="0"/>
            <a:t>Allophones</a:t>
          </a:r>
          <a:endParaRPr lang="en-ID" dirty="0"/>
        </a:p>
      </dgm:t>
    </dgm:pt>
    <dgm:pt modelId="{24DE04E8-9CC4-4F35-9B5F-076F2FF18A01}" type="parTrans" cxnId="{172CF53E-A062-42ED-BCA4-6C7FA1C17875}">
      <dgm:prSet/>
      <dgm:spPr/>
      <dgm:t>
        <a:bodyPr/>
        <a:lstStyle/>
        <a:p>
          <a:endParaRPr lang="en-ID"/>
        </a:p>
      </dgm:t>
    </dgm:pt>
    <dgm:pt modelId="{1454D540-19DC-4CD1-9439-E875AF8472F4}" type="sibTrans" cxnId="{172CF53E-A062-42ED-BCA4-6C7FA1C17875}">
      <dgm:prSet/>
      <dgm:spPr/>
      <dgm:t>
        <a:bodyPr/>
        <a:lstStyle/>
        <a:p>
          <a:endParaRPr lang="en-ID"/>
        </a:p>
      </dgm:t>
    </dgm:pt>
    <dgm:pt modelId="{0E97C257-1CD6-4C07-82B9-AC4E228C97CA}" type="pres">
      <dgm:prSet presAssocID="{5997FEA1-BBDB-499D-B77E-657487FA8085}" presName="Name0" presStyleCnt="0">
        <dgm:presLayoutVars>
          <dgm:dir/>
          <dgm:animLvl val="lvl"/>
          <dgm:resizeHandles val="exact"/>
        </dgm:presLayoutVars>
      </dgm:prSet>
      <dgm:spPr/>
    </dgm:pt>
    <dgm:pt modelId="{6B09F0D0-F1FF-40CD-9F5A-A47DD00B80C5}" type="pres">
      <dgm:prSet presAssocID="{5997FEA1-BBDB-499D-B77E-657487FA8085}" presName="dummy" presStyleCnt="0"/>
      <dgm:spPr/>
    </dgm:pt>
    <dgm:pt modelId="{0728C03E-264D-4C8F-9DC3-E80281189DB4}" type="pres">
      <dgm:prSet presAssocID="{5997FEA1-BBDB-499D-B77E-657487FA8085}" presName="linH" presStyleCnt="0"/>
      <dgm:spPr/>
    </dgm:pt>
    <dgm:pt modelId="{4BCB3B1B-B78E-4C74-B269-2793AE8F7E92}" type="pres">
      <dgm:prSet presAssocID="{5997FEA1-BBDB-499D-B77E-657487FA8085}" presName="padding1" presStyleCnt="0"/>
      <dgm:spPr/>
    </dgm:pt>
    <dgm:pt modelId="{3D80548C-A5A2-488E-BA96-E1034CF3C9B9}" type="pres">
      <dgm:prSet presAssocID="{282868AF-171E-4269-9578-31244AA27FCD}" presName="linV" presStyleCnt="0"/>
      <dgm:spPr/>
    </dgm:pt>
    <dgm:pt modelId="{1FEF8299-5BA4-4392-9F6B-ECF043409F50}" type="pres">
      <dgm:prSet presAssocID="{282868AF-171E-4269-9578-31244AA27FCD}" presName="spVertical1" presStyleCnt="0"/>
      <dgm:spPr/>
    </dgm:pt>
    <dgm:pt modelId="{1A013A9A-A584-47FD-887E-C6435980015B}" type="pres">
      <dgm:prSet presAssocID="{282868AF-171E-4269-9578-31244AA27FCD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28591488-87AB-4997-9A0B-D6FFA1742654}" type="pres">
      <dgm:prSet presAssocID="{282868AF-171E-4269-9578-31244AA27FCD}" presName="spVertical2" presStyleCnt="0"/>
      <dgm:spPr/>
    </dgm:pt>
    <dgm:pt modelId="{8E2A88C1-C036-477B-A9A7-4B500019441A}" type="pres">
      <dgm:prSet presAssocID="{282868AF-171E-4269-9578-31244AA27FCD}" presName="spVertical3" presStyleCnt="0"/>
      <dgm:spPr/>
    </dgm:pt>
    <dgm:pt modelId="{36BA7690-406F-48AD-B7E8-B51CCB7695E4}" type="pres">
      <dgm:prSet presAssocID="{5997FEA1-BBDB-499D-B77E-657487FA8085}" presName="padding2" presStyleCnt="0"/>
      <dgm:spPr/>
    </dgm:pt>
    <dgm:pt modelId="{AE215D97-9C8D-45A5-9ED3-1FEC3082F9AA}" type="pres">
      <dgm:prSet presAssocID="{5997FEA1-BBDB-499D-B77E-657487FA8085}" presName="negArrow" presStyleCnt="0"/>
      <dgm:spPr/>
    </dgm:pt>
    <dgm:pt modelId="{851CB59A-F914-40FE-B69C-CF1B25B2BFE1}" type="pres">
      <dgm:prSet presAssocID="{5997FEA1-BBDB-499D-B77E-657487FA8085}" presName="backgroundArrow" presStyleLbl="node1" presStyleIdx="0" presStyleCnt="1"/>
      <dgm:spPr/>
    </dgm:pt>
  </dgm:ptLst>
  <dgm:cxnLst>
    <dgm:cxn modelId="{172CF53E-A062-42ED-BCA4-6C7FA1C17875}" srcId="{5997FEA1-BBDB-499D-B77E-657487FA8085}" destId="{282868AF-171E-4269-9578-31244AA27FCD}" srcOrd="0" destOrd="0" parTransId="{24DE04E8-9CC4-4F35-9B5F-076F2FF18A01}" sibTransId="{1454D540-19DC-4CD1-9439-E875AF8472F4}"/>
    <dgm:cxn modelId="{F7D00D45-4354-48C3-B236-D5C1BCE06984}" type="presOf" srcId="{282868AF-171E-4269-9578-31244AA27FCD}" destId="{1A013A9A-A584-47FD-887E-C6435980015B}" srcOrd="0" destOrd="0" presId="urn:microsoft.com/office/officeart/2005/8/layout/hProcess3"/>
    <dgm:cxn modelId="{FE22CE53-296A-4C77-9DBA-456B8690AF22}" type="presOf" srcId="{5997FEA1-BBDB-499D-B77E-657487FA8085}" destId="{0E97C257-1CD6-4C07-82B9-AC4E228C97CA}" srcOrd="0" destOrd="0" presId="urn:microsoft.com/office/officeart/2005/8/layout/hProcess3"/>
    <dgm:cxn modelId="{66EA1DA9-0AD3-4809-ABB7-895BB1A52870}" type="presParOf" srcId="{0E97C257-1CD6-4C07-82B9-AC4E228C97CA}" destId="{6B09F0D0-F1FF-40CD-9F5A-A47DD00B80C5}" srcOrd="0" destOrd="0" presId="urn:microsoft.com/office/officeart/2005/8/layout/hProcess3"/>
    <dgm:cxn modelId="{AD476815-E05E-48C8-AFC0-E16639E4BD82}" type="presParOf" srcId="{0E97C257-1CD6-4C07-82B9-AC4E228C97CA}" destId="{0728C03E-264D-4C8F-9DC3-E80281189DB4}" srcOrd="1" destOrd="0" presId="urn:microsoft.com/office/officeart/2005/8/layout/hProcess3"/>
    <dgm:cxn modelId="{CF91EA2A-BC36-4ECA-8577-CDD380AEA305}" type="presParOf" srcId="{0728C03E-264D-4C8F-9DC3-E80281189DB4}" destId="{4BCB3B1B-B78E-4C74-B269-2793AE8F7E92}" srcOrd="0" destOrd="0" presId="urn:microsoft.com/office/officeart/2005/8/layout/hProcess3"/>
    <dgm:cxn modelId="{F6AE3F8B-1A08-4513-8A0F-AED3869D56BF}" type="presParOf" srcId="{0728C03E-264D-4C8F-9DC3-E80281189DB4}" destId="{3D80548C-A5A2-488E-BA96-E1034CF3C9B9}" srcOrd="1" destOrd="0" presId="urn:microsoft.com/office/officeart/2005/8/layout/hProcess3"/>
    <dgm:cxn modelId="{82790121-9F14-4082-B257-62EF0DD5F057}" type="presParOf" srcId="{3D80548C-A5A2-488E-BA96-E1034CF3C9B9}" destId="{1FEF8299-5BA4-4392-9F6B-ECF043409F50}" srcOrd="0" destOrd="0" presId="urn:microsoft.com/office/officeart/2005/8/layout/hProcess3"/>
    <dgm:cxn modelId="{D8B832C1-AB56-4D78-8AF1-ABC4A86E449F}" type="presParOf" srcId="{3D80548C-A5A2-488E-BA96-E1034CF3C9B9}" destId="{1A013A9A-A584-47FD-887E-C6435980015B}" srcOrd="1" destOrd="0" presId="urn:microsoft.com/office/officeart/2005/8/layout/hProcess3"/>
    <dgm:cxn modelId="{2115D001-E136-4730-8920-7D04ABCE6AFB}" type="presParOf" srcId="{3D80548C-A5A2-488E-BA96-E1034CF3C9B9}" destId="{28591488-87AB-4997-9A0B-D6FFA1742654}" srcOrd="2" destOrd="0" presId="urn:microsoft.com/office/officeart/2005/8/layout/hProcess3"/>
    <dgm:cxn modelId="{ED7BBA42-6B8C-4701-A83B-0B4A84814B69}" type="presParOf" srcId="{3D80548C-A5A2-488E-BA96-E1034CF3C9B9}" destId="{8E2A88C1-C036-477B-A9A7-4B500019441A}" srcOrd="3" destOrd="0" presId="urn:microsoft.com/office/officeart/2005/8/layout/hProcess3"/>
    <dgm:cxn modelId="{D3A6ED55-9D84-4E9A-BF0A-3FC2A2AC8AEC}" type="presParOf" srcId="{0728C03E-264D-4C8F-9DC3-E80281189DB4}" destId="{36BA7690-406F-48AD-B7E8-B51CCB7695E4}" srcOrd="2" destOrd="0" presId="urn:microsoft.com/office/officeart/2005/8/layout/hProcess3"/>
    <dgm:cxn modelId="{E13396E4-6D54-4356-9FBE-D627C596D3EF}" type="presParOf" srcId="{0728C03E-264D-4C8F-9DC3-E80281189DB4}" destId="{AE215D97-9C8D-45A5-9ED3-1FEC3082F9AA}" srcOrd="3" destOrd="0" presId="urn:microsoft.com/office/officeart/2005/8/layout/hProcess3"/>
    <dgm:cxn modelId="{7CFC50A4-CDF5-4B9F-80AA-4F70F881FB2F}" type="presParOf" srcId="{0728C03E-264D-4C8F-9DC3-E80281189DB4}" destId="{851CB59A-F914-40FE-B69C-CF1B25B2BFE1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E835D8E-B0BB-40BF-A2EF-FEE77417952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6F04767-0EC6-41EA-808E-6DBA4D3A1804}">
      <dgm:prSet phldrT="[Text]"/>
      <dgm:spPr/>
      <dgm:t>
        <a:bodyPr/>
        <a:lstStyle/>
        <a:p>
          <a:r>
            <a:rPr lang="en-US" dirty="0"/>
            <a:t>Minimal Pairs</a:t>
          </a:r>
          <a:endParaRPr lang="en-ID" dirty="0"/>
        </a:p>
      </dgm:t>
    </dgm:pt>
    <dgm:pt modelId="{C4DDD414-DE08-46D9-A9E2-7876C3712B51}" type="parTrans" cxnId="{D0CCA1C0-A1E9-4770-923D-D5BC56EBBEA3}">
      <dgm:prSet/>
      <dgm:spPr/>
      <dgm:t>
        <a:bodyPr/>
        <a:lstStyle/>
        <a:p>
          <a:endParaRPr lang="en-ID"/>
        </a:p>
      </dgm:t>
    </dgm:pt>
    <dgm:pt modelId="{417E052C-48FE-4FA0-9523-765A0D742ED5}" type="sibTrans" cxnId="{D0CCA1C0-A1E9-4770-923D-D5BC56EBBEA3}">
      <dgm:prSet/>
      <dgm:spPr/>
      <dgm:t>
        <a:bodyPr/>
        <a:lstStyle/>
        <a:p>
          <a:endParaRPr lang="en-ID"/>
        </a:p>
      </dgm:t>
    </dgm:pt>
    <dgm:pt modelId="{4B88D53F-CE56-48BF-834A-EBBD7D33926B}">
      <dgm:prSet phldrT="[Text]"/>
      <dgm:spPr/>
      <dgm:t>
        <a:bodyPr/>
        <a:lstStyle/>
        <a:p>
          <a:r>
            <a:rPr lang="en-US" dirty="0"/>
            <a:t>A Pair of words with one phonemic difference only </a:t>
          </a:r>
          <a:endParaRPr lang="en-ID" dirty="0"/>
        </a:p>
      </dgm:t>
    </dgm:pt>
    <dgm:pt modelId="{4AAA2030-A841-48AC-847A-0B6DEF70B8FE}" type="parTrans" cxnId="{A9D8E24B-F4D1-43AE-ABB2-8C44FE7008E7}">
      <dgm:prSet/>
      <dgm:spPr/>
      <dgm:t>
        <a:bodyPr/>
        <a:lstStyle/>
        <a:p>
          <a:endParaRPr lang="en-ID"/>
        </a:p>
      </dgm:t>
    </dgm:pt>
    <dgm:pt modelId="{8D16EAF0-82F4-45AF-B9D2-686899D87288}" type="sibTrans" cxnId="{A9D8E24B-F4D1-43AE-ABB2-8C44FE7008E7}">
      <dgm:prSet/>
      <dgm:spPr/>
      <dgm:t>
        <a:bodyPr/>
        <a:lstStyle/>
        <a:p>
          <a:endParaRPr lang="en-ID"/>
        </a:p>
      </dgm:t>
    </dgm:pt>
    <dgm:pt modelId="{DEE29CD6-302D-4CA4-B9DF-D357E8D40D6A}" type="pres">
      <dgm:prSet presAssocID="{5E835D8E-B0BB-40BF-A2EF-FEE774179525}" presName="Name0" presStyleCnt="0">
        <dgm:presLayoutVars>
          <dgm:dir/>
          <dgm:animLvl val="lvl"/>
          <dgm:resizeHandles val="exact"/>
        </dgm:presLayoutVars>
      </dgm:prSet>
      <dgm:spPr/>
    </dgm:pt>
    <dgm:pt modelId="{4A00F391-B0C1-4205-898E-0AB14660A22B}" type="pres">
      <dgm:prSet presAssocID="{96F04767-0EC6-41EA-808E-6DBA4D3A1804}" presName="boxAndChildren" presStyleCnt="0"/>
      <dgm:spPr/>
    </dgm:pt>
    <dgm:pt modelId="{EBE645A3-84B4-4985-A01E-F2219E50800F}" type="pres">
      <dgm:prSet presAssocID="{96F04767-0EC6-41EA-808E-6DBA4D3A1804}" presName="parentTextBox" presStyleLbl="node1" presStyleIdx="0" presStyleCnt="1"/>
      <dgm:spPr/>
    </dgm:pt>
    <dgm:pt modelId="{162E815D-269C-4265-B2D5-59A35AE88337}" type="pres">
      <dgm:prSet presAssocID="{96F04767-0EC6-41EA-808E-6DBA4D3A1804}" presName="entireBox" presStyleLbl="node1" presStyleIdx="0" presStyleCnt="1"/>
      <dgm:spPr/>
    </dgm:pt>
    <dgm:pt modelId="{C978CE58-A904-4F71-B243-7B0642D274C1}" type="pres">
      <dgm:prSet presAssocID="{96F04767-0EC6-41EA-808E-6DBA4D3A1804}" presName="descendantBox" presStyleCnt="0"/>
      <dgm:spPr/>
    </dgm:pt>
    <dgm:pt modelId="{6A17F09E-8B97-4F71-AFDB-02C9EBFF5C45}" type="pres">
      <dgm:prSet presAssocID="{4B88D53F-CE56-48BF-834A-EBBD7D33926B}" presName="childTextBox" presStyleLbl="fgAccFollowNode1" presStyleIdx="0" presStyleCnt="1">
        <dgm:presLayoutVars>
          <dgm:bulletEnabled val="1"/>
        </dgm:presLayoutVars>
      </dgm:prSet>
      <dgm:spPr/>
    </dgm:pt>
  </dgm:ptLst>
  <dgm:cxnLst>
    <dgm:cxn modelId="{09F71D11-F374-42B7-9926-5270F3AABF04}" type="presOf" srcId="{4B88D53F-CE56-48BF-834A-EBBD7D33926B}" destId="{6A17F09E-8B97-4F71-AFDB-02C9EBFF5C45}" srcOrd="0" destOrd="0" presId="urn:microsoft.com/office/officeart/2005/8/layout/process4"/>
    <dgm:cxn modelId="{A9D8E24B-F4D1-43AE-ABB2-8C44FE7008E7}" srcId="{96F04767-0EC6-41EA-808E-6DBA4D3A1804}" destId="{4B88D53F-CE56-48BF-834A-EBBD7D33926B}" srcOrd="0" destOrd="0" parTransId="{4AAA2030-A841-48AC-847A-0B6DEF70B8FE}" sibTransId="{8D16EAF0-82F4-45AF-B9D2-686899D87288}"/>
    <dgm:cxn modelId="{5B80E19D-B56A-45E7-BF50-04F6A9E5F6DF}" type="presOf" srcId="{96F04767-0EC6-41EA-808E-6DBA4D3A1804}" destId="{162E815D-269C-4265-B2D5-59A35AE88337}" srcOrd="1" destOrd="0" presId="urn:microsoft.com/office/officeart/2005/8/layout/process4"/>
    <dgm:cxn modelId="{D0CCA1C0-A1E9-4770-923D-D5BC56EBBEA3}" srcId="{5E835D8E-B0BB-40BF-A2EF-FEE774179525}" destId="{96F04767-0EC6-41EA-808E-6DBA4D3A1804}" srcOrd="0" destOrd="0" parTransId="{C4DDD414-DE08-46D9-A9E2-7876C3712B51}" sibTransId="{417E052C-48FE-4FA0-9523-765A0D742ED5}"/>
    <dgm:cxn modelId="{85E6D2EA-09DF-4345-BDFE-BBC3475AB282}" type="presOf" srcId="{96F04767-0EC6-41EA-808E-6DBA4D3A1804}" destId="{EBE645A3-84B4-4985-A01E-F2219E50800F}" srcOrd="0" destOrd="0" presId="urn:microsoft.com/office/officeart/2005/8/layout/process4"/>
    <dgm:cxn modelId="{F7FE1AF6-E35A-413B-865D-4EBBA9B2D93B}" type="presOf" srcId="{5E835D8E-B0BB-40BF-A2EF-FEE774179525}" destId="{DEE29CD6-302D-4CA4-B9DF-D357E8D40D6A}" srcOrd="0" destOrd="0" presId="urn:microsoft.com/office/officeart/2005/8/layout/process4"/>
    <dgm:cxn modelId="{0445FC5D-8168-4DB3-A146-2F1B985D7C9F}" type="presParOf" srcId="{DEE29CD6-302D-4CA4-B9DF-D357E8D40D6A}" destId="{4A00F391-B0C1-4205-898E-0AB14660A22B}" srcOrd="0" destOrd="0" presId="urn:microsoft.com/office/officeart/2005/8/layout/process4"/>
    <dgm:cxn modelId="{98D0D13C-9C1B-47C1-B8B1-459A5406F3CD}" type="presParOf" srcId="{4A00F391-B0C1-4205-898E-0AB14660A22B}" destId="{EBE645A3-84B4-4985-A01E-F2219E50800F}" srcOrd="0" destOrd="0" presId="urn:microsoft.com/office/officeart/2005/8/layout/process4"/>
    <dgm:cxn modelId="{C6BF80F7-12B3-4851-BDEA-F1680B9CD9FA}" type="presParOf" srcId="{4A00F391-B0C1-4205-898E-0AB14660A22B}" destId="{162E815D-269C-4265-B2D5-59A35AE88337}" srcOrd="1" destOrd="0" presId="urn:microsoft.com/office/officeart/2005/8/layout/process4"/>
    <dgm:cxn modelId="{1EAFC505-4A69-436C-9422-B4A0D2ABBE6C}" type="presParOf" srcId="{4A00F391-B0C1-4205-898E-0AB14660A22B}" destId="{C978CE58-A904-4F71-B243-7B0642D274C1}" srcOrd="2" destOrd="0" presId="urn:microsoft.com/office/officeart/2005/8/layout/process4"/>
    <dgm:cxn modelId="{A75005F2-4262-4DB7-A701-631F15C93B4A}" type="presParOf" srcId="{C978CE58-A904-4F71-B243-7B0642D274C1}" destId="{6A17F09E-8B97-4F71-AFDB-02C9EBFF5C4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0F356F-6C20-4E59-8868-73C5E1D048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48271165-8CC0-440F-989A-1CD37C0319D3}">
      <dgm:prSet phldrT="[Text]"/>
      <dgm:spPr/>
      <dgm:t>
        <a:bodyPr/>
        <a:lstStyle/>
        <a:p>
          <a:r>
            <a:rPr lang="en-US" dirty="0"/>
            <a:t>Phonology : the Sound Patterns of Language </a:t>
          </a:r>
          <a:endParaRPr lang="en-ID" dirty="0"/>
        </a:p>
      </dgm:t>
    </dgm:pt>
    <dgm:pt modelId="{114B386A-42B0-4601-9A23-A0281C79FCAB}" type="parTrans" cxnId="{7FF058CD-A45A-4F6C-8CDF-C34866C2B408}">
      <dgm:prSet/>
      <dgm:spPr/>
      <dgm:t>
        <a:bodyPr/>
        <a:lstStyle/>
        <a:p>
          <a:endParaRPr lang="en-ID"/>
        </a:p>
      </dgm:t>
    </dgm:pt>
    <dgm:pt modelId="{C810A4B2-31BC-450E-9F37-A7504B852C5B}" type="sibTrans" cxnId="{7FF058CD-A45A-4F6C-8CDF-C34866C2B408}">
      <dgm:prSet/>
      <dgm:spPr/>
      <dgm:t>
        <a:bodyPr/>
        <a:lstStyle/>
        <a:p>
          <a:endParaRPr lang="en-ID"/>
        </a:p>
      </dgm:t>
    </dgm:pt>
    <dgm:pt modelId="{25C61D94-E064-4CA6-AA7C-F8C8C358B617}">
      <dgm:prSet phldrT="[Text]"/>
      <dgm:spPr/>
      <dgm:t>
        <a:bodyPr/>
        <a:lstStyle/>
        <a:p>
          <a:r>
            <a:rPr lang="en-US" dirty="0"/>
            <a:t>There are only a dozen or so features needed to describe every speech sound in every human language </a:t>
          </a:r>
          <a:endParaRPr lang="en-ID" dirty="0"/>
        </a:p>
      </dgm:t>
    </dgm:pt>
    <dgm:pt modelId="{28558AAA-34FD-4AE1-95F9-AF35AE2DFE8A}" type="parTrans" cxnId="{C1506841-9AB3-4EB9-BD82-23FB8EC54733}">
      <dgm:prSet/>
      <dgm:spPr/>
      <dgm:t>
        <a:bodyPr/>
        <a:lstStyle/>
        <a:p>
          <a:endParaRPr lang="en-ID"/>
        </a:p>
      </dgm:t>
    </dgm:pt>
    <dgm:pt modelId="{5BD2383B-0BEE-410B-A5A9-564D494D0B4B}" type="sibTrans" cxnId="{C1506841-9AB3-4EB9-BD82-23FB8EC54733}">
      <dgm:prSet/>
      <dgm:spPr/>
      <dgm:t>
        <a:bodyPr/>
        <a:lstStyle/>
        <a:p>
          <a:endParaRPr lang="en-ID"/>
        </a:p>
      </dgm:t>
    </dgm:pt>
    <dgm:pt modelId="{0FC38D5A-7B69-4628-9172-546D596A04E4}" type="pres">
      <dgm:prSet presAssocID="{EB0F356F-6C20-4E59-8868-73C5E1D0482E}" presName="linear" presStyleCnt="0">
        <dgm:presLayoutVars>
          <dgm:animLvl val="lvl"/>
          <dgm:resizeHandles val="exact"/>
        </dgm:presLayoutVars>
      </dgm:prSet>
      <dgm:spPr/>
    </dgm:pt>
    <dgm:pt modelId="{977B755B-276F-4C74-8541-145B8DB7220E}" type="pres">
      <dgm:prSet presAssocID="{48271165-8CC0-440F-989A-1CD37C0319D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C235435-B895-440F-903D-43BC886482BF}" type="pres">
      <dgm:prSet presAssocID="{48271165-8CC0-440F-989A-1CD37C0319D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0692709-20DB-4103-BD70-83CE5864FBAE}" type="presOf" srcId="{25C61D94-E064-4CA6-AA7C-F8C8C358B617}" destId="{EC235435-B895-440F-903D-43BC886482BF}" srcOrd="0" destOrd="0" presId="urn:microsoft.com/office/officeart/2005/8/layout/vList2"/>
    <dgm:cxn modelId="{72E53A13-562E-4475-B090-8F86AEF03599}" type="presOf" srcId="{EB0F356F-6C20-4E59-8868-73C5E1D0482E}" destId="{0FC38D5A-7B69-4628-9172-546D596A04E4}" srcOrd="0" destOrd="0" presId="urn:microsoft.com/office/officeart/2005/8/layout/vList2"/>
    <dgm:cxn modelId="{C1506841-9AB3-4EB9-BD82-23FB8EC54733}" srcId="{48271165-8CC0-440F-989A-1CD37C0319D3}" destId="{25C61D94-E064-4CA6-AA7C-F8C8C358B617}" srcOrd="0" destOrd="0" parTransId="{28558AAA-34FD-4AE1-95F9-AF35AE2DFE8A}" sibTransId="{5BD2383B-0BEE-410B-A5A9-564D494D0B4B}"/>
    <dgm:cxn modelId="{7FF058CD-A45A-4F6C-8CDF-C34866C2B408}" srcId="{EB0F356F-6C20-4E59-8868-73C5E1D0482E}" destId="{48271165-8CC0-440F-989A-1CD37C0319D3}" srcOrd="0" destOrd="0" parTransId="{114B386A-42B0-4601-9A23-A0281C79FCAB}" sibTransId="{C810A4B2-31BC-450E-9F37-A7504B852C5B}"/>
    <dgm:cxn modelId="{E3D7BAF0-5B7E-4004-86B2-B858FE9E9ABE}" type="presOf" srcId="{48271165-8CC0-440F-989A-1CD37C0319D3}" destId="{977B755B-276F-4C74-8541-145B8DB7220E}" srcOrd="0" destOrd="0" presId="urn:microsoft.com/office/officeart/2005/8/layout/vList2"/>
    <dgm:cxn modelId="{5821ACAF-2038-4DAF-8ADD-26CE3EB33884}" type="presParOf" srcId="{0FC38D5A-7B69-4628-9172-546D596A04E4}" destId="{977B755B-276F-4C74-8541-145B8DB7220E}" srcOrd="0" destOrd="0" presId="urn:microsoft.com/office/officeart/2005/8/layout/vList2"/>
    <dgm:cxn modelId="{A4B7F5AD-1581-424D-B263-435C2598027E}" type="presParOf" srcId="{0FC38D5A-7B69-4628-9172-546D596A04E4}" destId="{EC235435-B895-440F-903D-43BC886482B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A53141C-275E-4F74-AF26-3FA4D05697DA}" type="doc">
      <dgm:prSet loTypeId="urn:microsoft.com/office/officeart/2008/layout/LinedLis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669BBB1A-0F35-49F1-9D8F-01506BB25DC1}">
      <dgm:prSet phldrT="[Text]"/>
      <dgm:spPr/>
      <dgm:t>
        <a:bodyPr/>
        <a:lstStyle/>
        <a:p>
          <a:r>
            <a:rPr lang="en-US" dirty="0"/>
            <a:t>Branches of Phonology</a:t>
          </a:r>
          <a:endParaRPr lang="en-ID" dirty="0"/>
        </a:p>
      </dgm:t>
    </dgm:pt>
    <dgm:pt modelId="{2CA46AAC-59FB-4947-A159-DCBAA4C32600}" type="parTrans" cxnId="{3F193AED-EDD7-4015-9D0E-5F11EDA8FD88}">
      <dgm:prSet/>
      <dgm:spPr/>
      <dgm:t>
        <a:bodyPr/>
        <a:lstStyle/>
        <a:p>
          <a:endParaRPr lang="en-ID"/>
        </a:p>
      </dgm:t>
    </dgm:pt>
    <dgm:pt modelId="{D34BACCC-C6E7-4D5A-A686-0BA0BB071182}" type="sibTrans" cxnId="{3F193AED-EDD7-4015-9D0E-5F11EDA8FD88}">
      <dgm:prSet/>
      <dgm:spPr/>
      <dgm:t>
        <a:bodyPr/>
        <a:lstStyle/>
        <a:p>
          <a:endParaRPr lang="en-ID"/>
        </a:p>
      </dgm:t>
    </dgm:pt>
    <dgm:pt modelId="{267A85DE-2668-42C0-A50C-A6C7B593CB96}">
      <dgm:prSet phldrT="[Text]"/>
      <dgm:spPr/>
      <dgm:t>
        <a:bodyPr/>
        <a:lstStyle/>
        <a:p>
          <a:r>
            <a:rPr lang="en-US" dirty="0"/>
            <a:t>Segmental Phonology </a:t>
          </a:r>
          <a:endParaRPr lang="en-ID" dirty="0"/>
        </a:p>
      </dgm:t>
    </dgm:pt>
    <dgm:pt modelId="{C5ADF4B8-CEE7-4FF1-8737-ADA7BDF4BB3A}" type="parTrans" cxnId="{E86CAE64-A8DF-4916-A68A-A9143DBFA3FC}">
      <dgm:prSet/>
      <dgm:spPr/>
      <dgm:t>
        <a:bodyPr/>
        <a:lstStyle/>
        <a:p>
          <a:endParaRPr lang="en-ID"/>
        </a:p>
      </dgm:t>
    </dgm:pt>
    <dgm:pt modelId="{D97628EE-C26F-4D13-8C12-FFE8E410FA84}" type="sibTrans" cxnId="{E86CAE64-A8DF-4916-A68A-A9143DBFA3FC}">
      <dgm:prSet/>
      <dgm:spPr/>
      <dgm:t>
        <a:bodyPr/>
        <a:lstStyle/>
        <a:p>
          <a:endParaRPr lang="en-ID"/>
        </a:p>
      </dgm:t>
    </dgm:pt>
    <dgm:pt modelId="{ACAD6E57-C0D9-4848-8BD1-B9313D2D5EEB}">
      <dgm:prSet phldrT="[Text]"/>
      <dgm:spPr/>
      <dgm:t>
        <a:bodyPr/>
        <a:lstStyle/>
        <a:p>
          <a:r>
            <a:rPr lang="en-US" dirty="0"/>
            <a:t>Assimilation</a:t>
          </a:r>
          <a:endParaRPr lang="en-ID" dirty="0"/>
        </a:p>
      </dgm:t>
    </dgm:pt>
    <dgm:pt modelId="{818A743F-7EBF-42D9-8A69-C756B91C5C92}" type="parTrans" cxnId="{F8DE78A0-DA70-4DE2-B9C9-8BE18FEC6134}">
      <dgm:prSet/>
      <dgm:spPr/>
      <dgm:t>
        <a:bodyPr/>
        <a:lstStyle/>
        <a:p>
          <a:endParaRPr lang="en-ID"/>
        </a:p>
      </dgm:t>
    </dgm:pt>
    <dgm:pt modelId="{416E84F2-AB9A-4321-8FD1-94F59AD43B18}" type="sibTrans" cxnId="{F8DE78A0-DA70-4DE2-B9C9-8BE18FEC6134}">
      <dgm:prSet/>
      <dgm:spPr/>
      <dgm:t>
        <a:bodyPr/>
        <a:lstStyle/>
        <a:p>
          <a:endParaRPr lang="en-ID"/>
        </a:p>
      </dgm:t>
    </dgm:pt>
    <dgm:pt modelId="{81E7CB36-EF84-4E4F-B4B6-2DA38D36EEB1}">
      <dgm:prSet phldrT="[Text]"/>
      <dgm:spPr/>
      <dgm:t>
        <a:bodyPr/>
        <a:lstStyle/>
        <a:p>
          <a:r>
            <a:rPr lang="en-US" dirty="0"/>
            <a:t>Elision</a:t>
          </a:r>
        </a:p>
      </dgm:t>
    </dgm:pt>
    <dgm:pt modelId="{D7C874C1-10B3-4190-8C9F-5F3C385AD061}" type="parTrans" cxnId="{FB18C955-2F08-4FD9-8D8C-3DFAA5A9D936}">
      <dgm:prSet/>
      <dgm:spPr/>
      <dgm:t>
        <a:bodyPr/>
        <a:lstStyle/>
        <a:p>
          <a:endParaRPr lang="en-ID"/>
        </a:p>
      </dgm:t>
    </dgm:pt>
    <dgm:pt modelId="{FF49F247-F2C0-45EE-8E21-FE38B8F50DB4}" type="sibTrans" cxnId="{FB18C955-2F08-4FD9-8D8C-3DFAA5A9D936}">
      <dgm:prSet/>
      <dgm:spPr/>
      <dgm:t>
        <a:bodyPr/>
        <a:lstStyle/>
        <a:p>
          <a:endParaRPr lang="en-ID"/>
        </a:p>
      </dgm:t>
    </dgm:pt>
    <dgm:pt modelId="{6966119E-B617-4D47-941D-90CAF13E2552}">
      <dgm:prSet phldrT="[Text]"/>
      <dgm:spPr/>
      <dgm:t>
        <a:bodyPr/>
        <a:lstStyle/>
        <a:p>
          <a:r>
            <a:rPr lang="en-US" dirty="0"/>
            <a:t>Suprasegmental Phonology</a:t>
          </a:r>
          <a:endParaRPr lang="en-ID" dirty="0"/>
        </a:p>
      </dgm:t>
    </dgm:pt>
    <dgm:pt modelId="{05F3203A-917F-4AC6-A2CF-E495F37E28C0}" type="parTrans" cxnId="{02BC74EB-C4B7-4346-AB9A-F361DD2F66A6}">
      <dgm:prSet/>
      <dgm:spPr/>
      <dgm:t>
        <a:bodyPr/>
        <a:lstStyle/>
        <a:p>
          <a:endParaRPr lang="en-ID"/>
        </a:p>
      </dgm:t>
    </dgm:pt>
    <dgm:pt modelId="{EF75C246-0A73-4213-9EEA-B18844BEE132}" type="sibTrans" cxnId="{02BC74EB-C4B7-4346-AB9A-F361DD2F66A6}">
      <dgm:prSet/>
      <dgm:spPr/>
      <dgm:t>
        <a:bodyPr/>
        <a:lstStyle/>
        <a:p>
          <a:endParaRPr lang="en-ID"/>
        </a:p>
      </dgm:t>
    </dgm:pt>
    <dgm:pt modelId="{E080C0CD-CFF2-46D8-8905-97F87DEB2E25}">
      <dgm:prSet phldrT="[Text]"/>
      <dgm:spPr/>
      <dgm:t>
        <a:bodyPr/>
        <a:lstStyle/>
        <a:p>
          <a:r>
            <a:rPr lang="en-US" dirty="0"/>
            <a:t>Word Stress</a:t>
          </a:r>
          <a:endParaRPr lang="en-ID" dirty="0"/>
        </a:p>
      </dgm:t>
    </dgm:pt>
    <dgm:pt modelId="{61594BE5-602C-4617-952A-3DBFD299D9D0}" type="parTrans" cxnId="{65479538-DB67-4150-B9B6-A4D795245D6D}">
      <dgm:prSet/>
      <dgm:spPr/>
      <dgm:t>
        <a:bodyPr/>
        <a:lstStyle/>
        <a:p>
          <a:endParaRPr lang="en-ID"/>
        </a:p>
      </dgm:t>
    </dgm:pt>
    <dgm:pt modelId="{82C9F6A0-5153-4A59-B9BC-977185299007}" type="sibTrans" cxnId="{65479538-DB67-4150-B9B6-A4D795245D6D}">
      <dgm:prSet/>
      <dgm:spPr/>
      <dgm:t>
        <a:bodyPr/>
        <a:lstStyle/>
        <a:p>
          <a:endParaRPr lang="en-ID"/>
        </a:p>
      </dgm:t>
    </dgm:pt>
    <dgm:pt modelId="{B3DF8B73-6041-456A-BB1D-B5B08A4CFF2C}">
      <dgm:prSet phldrT="[Text]"/>
      <dgm:spPr/>
      <dgm:t>
        <a:bodyPr/>
        <a:lstStyle/>
        <a:p>
          <a:r>
            <a:rPr lang="en-US" dirty="0"/>
            <a:t>Linking</a:t>
          </a:r>
        </a:p>
      </dgm:t>
    </dgm:pt>
    <dgm:pt modelId="{897DF09F-A3BF-474B-B52E-3438AC1A78F5}" type="parTrans" cxnId="{DA90EFF1-E252-480D-85A4-5E0D49F10AE2}">
      <dgm:prSet/>
      <dgm:spPr/>
      <dgm:t>
        <a:bodyPr/>
        <a:lstStyle/>
        <a:p>
          <a:endParaRPr lang="en-ID"/>
        </a:p>
      </dgm:t>
    </dgm:pt>
    <dgm:pt modelId="{C27A2499-268E-466A-A2B1-9C37D415A8BF}" type="sibTrans" cxnId="{DA90EFF1-E252-480D-85A4-5E0D49F10AE2}">
      <dgm:prSet/>
      <dgm:spPr/>
      <dgm:t>
        <a:bodyPr/>
        <a:lstStyle/>
        <a:p>
          <a:endParaRPr lang="en-ID"/>
        </a:p>
      </dgm:t>
    </dgm:pt>
    <dgm:pt modelId="{897D3722-930C-42B5-BEDA-090F47F16ADC}">
      <dgm:prSet phldrT="[Text]"/>
      <dgm:spPr/>
      <dgm:t>
        <a:bodyPr/>
        <a:lstStyle/>
        <a:p>
          <a:r>
            <a:rPr lang="en-US" dirty="0"/>
            <a:t>Phonotactics</a:t>
          </a:r>
        </a:p>
      </dgm:t>
    </dgm:pt>
    <dgm:pt modelId="{160B10D7-C109-4C16-8D0C-DA6A33503DA6}" type="parTrans" cxnId="{0CA7D4A8-E908-4ED7-AC67-E11DDAE0214A}">
      <dgm:prSet/>
      <dgm:spPr/>
      <dgm:t>
        <a:bodyPr/>
        <a:lstStyle/>
        <a:p>
          <a:endParaRPr lang="en-ID"/>
        </a:p>
      </dgm:t>
    </dgm:pt>
    <dgm:pt modelId="{7224051C-8AE8-407D-B20E-5316EAF5BCE2}" type="sibTrans" cxnId="{0CA7D4A8-E908-4ED7-AC67-E11DDAE0214A}">
      <dgm:prSet/>
      <dgm:spPr/>
      <dgm:t>
        <a:bodyPr/>
        <a:lstStyle/>
        <a:p>
          <a:endParaRPr lang="en-ID"/>
        </a:p>
      </dgm:t>
    </dgm:pt>
    <dgm:pt modelId="{1FDD2AAE-1723-4484-9842-5BF8B46E2CD2}">
      <dgm:prSet phldrT="[Text]"/>
      <dgm:spPr/>
      <dgm:t>
        <a:bodyPr/>
        <a:lstStyle/>
        <a:p>
          <a:r>
            <a:rPr lang="en-US" dirty="0"/>
            <a:t>Sentential Stress</a:t>
          </a:r>
          <a:endParaRPr lang="en-ID" dirty="0"/>
        </a:p>
      </dgm:t>
    </dgm:pt>
    <dgm:pt modelId="{69714160-CAC8-4CAF-8C9E-7A5113130496}" type="parTrans" cxnId="{F0E341C1-FBAE-401A-85E5-A5150293AB6F}">
      <dgm:prSet/>
      <dgm:spPr/>
      <dgm:t>
        <a:bodyPr/>
        <a:lstStyle/>
        <a:p>
          <a:endParaRPr lang="en-ID"/>
        </a:p>
      </dgm:t>
    </dgm:pt>
    <dgm:pt modelId="{F304A3E5-C042-417D-8A3F-6F6BDAA1579D}" type="sibTrans" cxnId="{F0E341C1-FBAE-401A-85E5-A5150293AB6F}">
      <dgm:prSet/>
      <dgm:spPr/>
      <dgm:t>
        <a:bodyPr/>
        <a:lstStyle/>
        <a:p>
          <a:endParaRPr lang="en-ID"/>
        </a:p>
      </dgm:t>
    </dgm:pt>
    <dgm:pt modelId="{8A6742A4-4534-41CB-972A-747BB91C4F9B}">
      <dgm:prSet phldrT="[Text]"/>
      <dgm:spPr/>
      <dgm:t>
        <a:bodyPr/>
        <a:lstStyle/>
        <a:p>
          <a:r>
            <a:rPr lang="en-US" dirty="0"/>
            <a:t>Tones</a:t>
          </a:r>
          <a:endParaRPr lang="en-ID" dirty="0"/>
        </a:p>
      </dgm:t>
    </dgm:pt>
    <dgm:pt modelId="{2542159F-7166-4D35-8699-657AA876B6BF}" type="parTrans" cxnId="{E1149604-2749-4F7A-83BA-A884DA32F74E}">
      <dgm:prSet/>
      <dgm:spPr/>
      <dgm:t>
        <a:bodyPr/>
        <a:lstStyle/>
        <a:p>
          <a:endParaRPr lang="en-ID"/>
        </a:p>
      </dgm:t>
    </dgm:pt>
    <dgm:pt modelId="{4BAE3CDE-54EE-4CC8-9026-45F967C6A8F7}" type="sibTrans" cxnId="{E1149604-2749-4F7A-83BA-A884DA32F74E}">
      <dgm:prSet/>
      <dgm:spPr/>
      <dgm:t>
        <a:bodyPr/>
        <a:lstStyle/>
        <a:p>
          <a:endParaRPr lang="en-ID"/>
        </a:p>
      </dgm:t>
    </dgm:pt>
    <dgm:pt modelId="{B9F86243-F7B4-43B5-B75F-6A17F151A8BD}" type="pres">
      <dgm:prSet presAssocID="{6A53141C-275E-4F74-AF26-3FA4D05697DA}" presName="vert0" presStyleCnt="0">
        <dgm:presLayoutVars>
          <dgm:dir/>
          <dgm:animOne val="branch"/>
          <dgm:animLvl val="lvl"/>
        </dgm:presLayoutVars>
      </dgm:prSet>
      <dgm:spPr/>
    </dgm:pt>
    <dgm:pt modelId="{958F27EB-2291-43E3-904A-4EEA33FF2D82}" type="pres">
      <dgm:prSet presAssocID="{669BBB1A-0F35-49F1-9D8F-01506BB25DC1}" presName="thickLine" presStyleLbl="alignNode1" presStyleIdx="0" presStyleCnt="1"/>
      <dgm:spPr/>
    </dgm:pt>
    <dgm:pt modelId="{F6DD3FE1-41D7-4964-BD6B-3D2325C1BF8C}" type="pres">
      <dgm:prSet presAssocID="{669BBB1A-0F35-49F1-9D8F-01506BB25DC1}" presName="horz1" presStyleCnt="0"/>
      <dgm:spPr/>
    </dgm:pt>
    <dgm:pt modelId="{92D01714-A92D-4EA6-93FA-ADEDE196AC5C}" type="pres">
      <dgm:prSet presAssocID="{669BBB1A-0F35-49F1-9D8F-01506BB25DC1}" presName="tx1" presStyleLbl="revTx" presStyleIdx="0" presStyleCnt="10"/>
      <dgm:spPr/>
    </dgm:pt>
    <dgm:pt modelId="{BB921B2D-CC8E-40E1-BD2F-D7A328F49E68}" type="pres">
      <dgm:prSet presAssocID="{669BBB1A-0F35-49F1-9D8F-01506BB25DC1}" presName="vert1" presStyleCnt="0"/>
      <dgm:spPr/>
    </dgm:pt>
    <dgm:pt modelId="{3A99C17B-93F6-4FB9-AD30-0F3B2A8B4C1C}" type="pres">
      <dgm:prSet presAssocID="{267A85DE-2668-42C0-A50C-A6C7B593CB96}" presName="vertSpace2a" presStyleCnt="0"/>
      <dgm:spPr/>
    </dgm:pt>
    <dgm:pt modelId="{FDEFB7E9-C84F-45CD-B135-69884D6BC624}" type="pres">
      <dgm:prSet presAssocID="{267A85DE-2668-42C0-A50C-A6C7B593CB96}" presName="horz2" presStyleCnt="0"/>
      <dgm:spPr/>
    </dgm:pt>
    <dgm:pt modelId="{973C9A44-EFBF-433A-9B09-8BDC6560A05A}" type="pres">
      <dgm:prSet presAssocID="{267A85DE-2668-42C0-A50C-A6C7B593CB96}" presName="horzSpace2" presStyleCnt="0"/>
      <dgm:spPr/>
    </dgm:pt>
    <dgm:pt modelId="{8A56C3BC-57CA-4A1C-9595-E394220F4D65}" type="pres">
      <dgm:prSet presAssocID="{267A85DE-2668-42C0-A50C-A6C7B593CB96}" presName="tx2" presStyleLbl="revTx" presStyleIdx="1" presStyleCnt="10"/>
      <dgm:spPr/>
    </dgm:pt>
    <dgm:pt modelId="{183AA352-CE9E-495C-B8A5-9AC38B12A625}" type="pres">
      <dgm:prSet presAssocID="{267A85DE-2668-42C0-A50C-A6C7B593CB96}" presName="vert2" presStyleCnt="0"/>
      <dgm:spPr/>
    </dgm:pt>
    <dgm:pt modelId="{5E8ECC94-05DE-42CD-8C67-F1094E1C384B}" type="pres">
      <dgm:prSet presAssocID="{ACAD6E57-C0D9-4848-8BD1-B9313D2D5EEB}" presName="horz3" presStyleCnt="0"/>
      <dgm:spPr/>
    </dgm:pt>
    <dgm:pt modelId="{A5864060-CB95-470C-838F-DD0980BB9019}" type="pres">
      <dgm:prSet presAssocID="{ACAD6E57-C0D9-4848-8BD1-B9313D2D5EEB}" presName="horzSpace3" presStyleCnt="0"/>
      <dgm:spPr/>
    </dgm:pt>
    <dgm:pt modelId="{AE7E2937-4366-4CAE-BD27-8682731D7950}" type="pres">
      <dgm:prSet presAssocID="{ACAD6E57-C0D9-4848-8BD1-B9313D2D5EEB}" presName="tx3" presStyleLbl="revTx" presStyleIdx="2" presStyleCnt="10"/>
      <dgm:spPr/>
    </dgm:pt>
    <dgm:pt modelId="{6301CF0C-573C-46A6-95E6-D50917E69613}" type="pres">
      <dgm:prSet presAssocID="{ACAD6E57-C0D9-4848-8BD1-B9313D2D5EEB}" presName="vert3" presStyleCnt="0"/>
      <dgm:spPr/>
    </dgm:pt>
    <dgm:pt modelId="{8A5F0B23-A12B-4259-800F-E63522536728}" type="pres">
      <dgm:prSet presAssocID="{416E84F2-AB9A-4321-8FD1-94F59AD43B18}" presName="thinLine3" presStyleLbl="callout" presStyleIdx="0" presStyleCnt="7"/>
      <dgm:spPr/>
    </dgm:pt>
    <dgm:pt modelId="{0BD19954-FFB5-47D6-B23C-C52BB4913C73}" type="pres">
      <dgm:prSet presAssocID="{81E7CB36-EF84-4E4F-B4B6-2DA38D36EEB1}" presName="horz3" presStyleCnt="0"/>
      <dgm:spPr/>
    </dgm:pt>
    <dgm:pt modelId="{A58A42C8-17F4-4C1F-86E2-A889EDC086A8}" type="pres">
      <dgm:prSet presAssocID="{81E7CB36-EF84-4E4F-B4B6-2DA38D36EEB1}" presName="horzSpace3" presStyleCnt="0"/>
      <dgm:spPr/>
    </dgm:pt>
    <dgm:pt modelId="{B23FB0F2-36BC-472D-AFB1-925D73332DC6}" type="pres">
      <dgm:prSet presAssocID="{81E7CB36-EF84-4E4F-B4B6-2DA38D36EEB1}" presName="tx3" presStyleLbl="revTx" presStyleIdx="3" presStyleCnt="10"/>
      <dgm:spPr/>
    </dgm:pt>
    <dgm:pt modelId="{57ED9A9A-966C-4DCB-B2ED-69F96B6A29B8}" type="pres">
      <dgm:prSet presAssocID="{81E7CB36-EF84-4E4F-B4B6-2DA38D36EEB1}" presName="vert3" presStyleCnt="0"/>
      <dgm:spPr/>
    </dgm:pt>
    <dgm:pt modelId="{263EAADA-A325-445F-AA6B-042CD877E4C7}" type="pres">
      <dgm:prSet presAssocID="{FF49F247-F2C0-45EE-8E21-FE38B8F50DB4}" presName="thinLine3" presStyleLbl="callout" presStyleIdx="1" presStyleCnt="7"/>
      <dgm:spPr/>
    </dgm:pt>
    <dgm:pt modelId="{DCDAAB26-CFEA-4272-951E-FF4AE890D6E3}" type="pres">
      <dgm:prSet presAssocID="{B3DF8B73-6041-456A-BB1D-B5B08A4CFF2C}" presName="horz3" presStyleCnt="0"/>
      <dgm:spPr/>
    </dgm:pt>
    <dgm:pt modelId="{5B3167C8-8637-47D5-B7D1-BC0594B92C39}" type="pres">
      <dgm:prSet presAssocID="{B3DF8B73-6041-456A-BB1D-B5B08A4CFF2C}" presName="horzSpace3" presStyleCnt="0"/>
      <dgm:spPr/>
    </dgm:pt>
    <dgm:pt modelId="{8F495818-2558-42D9-8F5B-77F246C3228E}" type="pres">
      <dgm:prSet presAssocID="{B3DF8B73-6041-456A-BB1D-B5B08A4CFF2C}" presName="tx3" presStyleLbl="revTx" presStyleIdx="4" presStyleCnt="10"/>
      <dgm:spPr/>
    </dgm:pt>
    <dgm:pt modelId="{80FCBB4F-CD85-4948-9DB8-9D784A253973}" type="pres">
      <dgm:prSet presAssocID="{B3DF8B73-6041-456A-BB1D-B5B08A4CFF2C}" presName="vert3" presStyleCnt="0"/>
      <dgm:spPr/>
    </dgm:pt>
    <dgm:pt modelId="{4DF3A23A-2B7D-4B72-8FA7-2582D3576CC7}" type="pres">
      <dgm:prSet presAssocID="{C27A2499-268E-466A-A2B1-9C37D415A8BF}" presName="thinLine3" presStyleLbl="callout" presStyleIdx="2" presStyleCnt="7"/>
      <dgm:spPr/>
    </dgm:pt>
    <dgm:pt modelId="{640E90B5-71FD-4197-B6CE-9E0B4373BAC7}" type="pres">
      <dgm:prSet presAssocID="{897D3722-930C-42B5-BEDA-090F47F16ADC}" presName="horz3" presStyleCnt="0"/>
      <dgm:spPr/>
    </dgm:pt>
    <dgm:pt modelId="{A3D7D929-5E24-4E13-BC42-EE4222ED9516}" type="pres">
      <dgm:prSet presAssocID="{897D3722-930C-42B5-BEDA-090F47F16ADC}" presName="horzSpace3" presStyleCnt="0"/>
      <dgm:spPr/>
    </dgm:pt>
    <dgm:pt modelId="{5483FD03-11C9-4DD9-BC4E-494E2901C82C}" type="pres">
      <dgm:prSet presAssocID="{897D3722-930C-42B5-BEDA-090F47F16ADC}" presName="tx3" presStyleLbl="revTx" presStyleIdx="5" presStyleCnt="10"/>
      <dgm:spPr/>
    </dgm:pt>
    <dgm:pt modelId="{9B76CEDB-A189-4721-8C0E-882A86CB3D1E}" type="pres">
      <dgm:prSet presAssocID="{897D3722-930C-42B5-BEDA-090F47F16ADC}" presName="vert3" presStyleCnt="0"/>
      <dgm:spPr/>
    </dgm:pt>
    <dgm:pt modelId="{564FBDF4-3E03-4B64-9845-AD9C31373BC5}" type="pres">
      <dgm:prSet presAssocID="{267A85DE-2668-42C0-A50C-A6C7B593CB96}" presName="thinLine2b" presStyleLbl="callout" presStyleIdx="3" presStyleCnt="7"/>
      <dgm:spPr/>
    </dgm:pt>
    <dgm:pt modelId="{1BAF8D00-9AE3-454B-AFBA-B18E5719BD3C}" type="pres">
      <dgm:prSet presAssocID="{267A85DE-2668-42C0-A50C-A6C7B593CB96}" presName="vertSpace2b" presStyleCnt="0"/>
      <dgm:spPr/>
    </dgm:pt>
    <dgm:pt modelId="{6D6531B2-E5B5-4D11-B240-F416210F3B32}" type="pres">
      <dgm:prSet presAssocID="{6966119E-B617-4D47-941D-90CAF13E2552}" presName="horz2" presStyleCnt="0"/>
      <dgm:spPr/>
    </dgm:pt>
    <dgm:pt modelId="{6ECC0200-B2FF-4383-9E18-9A6459135C60}" type="pres">
      <dgm:prSet presAssocID="{6966119E-B617-4D47-941D-90CAF13E2552}" presName="horzSpace2" presStyleCnt="0"/>
      <dgm:spPr/>
    </dgm:pt>
    <dgm:pt modelId="{76A5318D-437E-43F0-AB7D-0DB5E2407FC9}" type="pres">
      <dgm:prSet presAssocID="{6966119E-B617-4D47-941D-90CAF13E2552}" presName="tx2" presStyleLbl="revTx" presStyleIdx="6" presStyleCnt="10"/>
      <dgm:spPr/>
    </dgm:pt>
    <dgm:pt modelId="{40758CD2-2FD7-426F-B359-E933B42A1B51}" type="pres">
      <dgm:prSet presAssocID="{6966119E-B617-4D47-941D-90CAF13E2552}" presName="vert2" presStyleCnt="0"/>
      <dgm:spPr/>
    </dgm:pt>
    <dgm:pt modelId="{EBD9C434-5C35-4EBC-983C-5BA0294728FE}" type="pres">
      <dgm:prSet presAssocID="{E080C0CD-CFF2-46D8-8905-97F87DEB2E25}" presName="horz3" presStyleCnt="0"/>
      <dgm:spPr/>
    </dgm:pt>
    <dgm:pt modelId="{28AD6DBC-5EFD-40F0-805F-A429F7E067D0}" type="pres">
      <dgm:prSet presAssocID="{E080C0CD-CFF2-46D8-8905-97F87DEB2E25}" presName="horzSpace3" presStyleCnt="0"/>
      <dgm:spPr/>
    </dgm:pt>
    <dgm:pt modelId="{A97D16FE-6BC0-45BB-9445-E151D36D4404}" type="pres">
      <dgm:prSet presAssocID="{E080C0CD-CFF2-46D8-8905-97F87DEB2E25}" presName="tx3" presStyleLbl="revTx" presStyleIdx="7" presStyleCnt="10"/>
      <dgm:spPr/>
    </dgm:pt>
    <dgm:pt modelId="{ACC8181F-FDEB-4384-BC9A-CE977458FCF0}" type="pres">
      <dgm:prSet presAssocID="{E080C0CD-CFF2-46D8-8905-97F87DEB2E25}" presName="vert3" presStyleCnt="0"/>
      <dgm:spPr/>
    </dgm:pt>
    <dgm:pt modelId="{A2B71779-0D45-4442-9F4F-3D1F271C3EC7}" type="pres">
      <dgm:prSet presAssocID="{82C9F6A0-5153-4A59-B9BC-977185299007}" presName="thinLine3" presStyleLbl="callout" presStyleIdx="4" presStyleCnt="7"/>
      <dgm:spPr/>
    </dgm:pt>
    <dgm:pt modelId="{D935DD9D-89C6-44D6-BBD9-5EFE3881AA0B}" type="pres">
      <dgm:prSet presAssocID="{1FDD2AAE-1723-4484-9842-5BF8B46E2CD2}" presName="horz3" presStyleCnt="0"/>
      <dgm:spPr/>
    </dgm:pt>
    <dgm:pt modelId="{76577EF1-4387-48E1-A9F0-5A27B9A762EB}" type="pres">
      <dgm:prSet presAssocID="{1FDD2AAE-1723-4484-9842-5BF8B46E2CD2}" presName="horzSpace3" presStyleCnt="0"/>
      <dgm:spPr/>
    </dgm:pt>
    <dgm:pt modelId="{A0CD36DF-8420-4309-8EDA-34606D061AA1}" type="pres">
      <dgm:prSet presAssocID="{1FDD2AAE-1723-4484-9842-5BF8B46E2CD2}" presName="tx3" presStyleLbl="revTx" presStyleIdx="8" presStyleCnt="10"/>
      <dgm:spPr/>
    </dgm:pt>
    <dgm:pt modelId="{8D2363AE-A35F-4979-842D-822338E5957D}" type="pres">
      <dgm:prSet presAssocID="{1FDD2AAE-1723-4484-9842-5BF8B46E2CD2}" presName="vert3" presStyleCnt="0"/>
      <dgm:spPr/>
    </dgm:pt>
    <dgm:pt modelId="{EA490EF6-CB3B-4B4F-8410-5F4A296904E0}" type="pres">
      <dgm:prSet presAssocID="{F304A3E5-C042-417D-8A3F-6F6BDAA1579D}" presName="thinLine3" presStyleLbl="callout" presStyleIdx="5" presStyleCnt="7"/>
      <dgm:spPr/>
    </dgm:pt>
    <dgm:pt modelId="{422C7118-F4F5-4E4B-A361-52BCFBD18265}" type="pres">
      <dgm:prSet presAssocID="{8A6742A4-4534-41CB-972A-747BB91C4F9B}" presName="horz3" presStyleCnt="0"/>
      <dgm:spPr/>
    </dgm:pt>
    <dgm:pt modelId="{5BBEFB52-5C59-413D-B922-88D73A15C7D9}" type="pres">
      <dgm:prSet presAssocID="{8A6742A4-4534-41CB-972A-747BB91C4F9B}" presName="horzSpace3" presStyleCnt="0"/>
      <dgm:spPr/>
    </dgm:pt>
    <dgm:pt modelId="{B8C422CF-8310-44BD-8F9F-3BC00EA31EB2}" type="pres">
      <dgm:prSet presAssocID="{8A6742A4-4534-41CB-972A-747BB91C4F9B}" presName="tx3" presStyleLbl="revTx" presStyleIdx="9" presStyleCnt="10"/>
      <dgm:spPr/>
    </dgm:pt>
    <dgm:pt modelId="{BA9D7AB9-6648-4915-8515-800FDBD401F7}" type="pres">
      <dgm:prSet presAssocID="{8A6742A4-4534-41CB-972A-747BB91C4F9B}" presName="vert3" presStyleCnt="0"/>
      <dgm:spPr/>
    </dgm:pt>
    <dgm:pt modelId="{37671433-29C5-4BD3-A8D0-9F033F081159}" type="pres">
      <dgm:prSet presAssocID="{6966119E-B617-4D47-941D-90CAF13E2552}" presName="thinLine2b" presStyleLbl="callout" presStyleIdx="6" presStyleCnt="7"/>
      <dgm:spPr/>
    </dgm:pt>
    <dgm:pt modelId="{CFBF529D-EBFA-48CD-9076-057D6F2E16AB}" type="pres">
      <dgm:prSet presAssocID="{6966119E-B617-4D47-941D-90CAF13E2552}" presName="vertSpace2b" presStyleCnt="0"/>
      <dgm:spPr/>
    </dgm:pt>
  </dgm:ptLst>
  <dgm:cxnLst>
    <dgm:cxn modelId="{5C0C8B02-5F6B-4570-A289-3B49F15612B9}" type="presOf" srcId="{669BBB1A-0F35-49F1-9D8F-01506BB25DC1}" destId="{92D01714-A92D-4EA6-93FA-ADEDE196AC5C}" srcOrd="0" destOrd="0" presId="urn:microsoft.com/office/officeart/2008/layout/LinedList"/>
    <dgm:cxn modelId="{E1149604-2749-4F7A-83BA-A884DA32F74E}" srcId="{6966119E-B617-4D47-941D-90CAF13E2552}" destId="{8A6742A4-4534-41CB-972A-747BB91C4F9B}" srcOrd="2" destOrd="0" parTransId="{2542159F-7166-4D35-8699-657AA876B6BF}" sibTransId="{4BAE3CDE-54EE-4CC8-9026-45F967C6A8F7}"/>
    <dgm:cxn modelId="{DCCCA325-CEA4-433C-9B6F-34227E3BC8AA}" type="presOf" srcId="{81E7CB36-EF84-4E4F-B4B6-2DA38D36EEB1}" destId="{B23FB0F2-36BC-472D-AFB1-925D73332DC6}" srcOrd="0" destOrd="0" presId="urn:microsoft.com/office/officeart/2008/layout/LinedList"/>
    <dgm:cxn modelId="{4EFBC829-6BCE-4BFA-BB24-4F850AE433D2}" type="presOf" srcId="{ACAD6E57-C0D9-4848-8BD1-B9313D2D5EEB}" destId="{AE7E2937-4366-4CAE-BD27-8682731D7950}" srcOrd="0" destOrd="0" presId="urn:microsoft.com/office/officeart/2008/layout/LinedList"/>
    <dgm:cxn modelId="{65479538-DB67-4150-B9B6-A4D795245D6D}" srcId="{6966119E-B617-4D47-941D-90CAF13E2552}" destId="{E080C0CD-CFF2-46D8-8905-97F87DEB2E25}" srcOrd="0" destOrd="0" parTransId="{61594BE5-602C-4617-952A-3DBFD299D9D0}" sibTransId="{82C9F6A0-5153-4A59-B9BC-977185299007}"/>
    <dgm:cxn modelId="{3BB0963F-8592-47C2-88D2-40C88151B7C9}" type="presOf" srcId="{267A85DE-2668-42C0-A50C-A6C7B593CB96}" destId="{8A56C3BC-57CA-4A1C-9595-E394220F4D65}" srcOrd="0" destOrd="0" presId="urn:microsoft.com/office/officeart/2008/layout/LinedList"/>
    <dgm:cxn modelId="{92D8BC5D-5BB6-4B3E-81B5-27CFF02E9826}" type="presOf" srcId="{6966119E-B617-4D47-941D-90CAF13E2552}" destId="{76A5318D-437E-43F0-AB7D-0DB5E2407FC9}" srcOrd="0" destOrd="0" presId="urn:microsoft.com/office/officeart/2008/layout/LinedList"/>
    <dgm:cxn modelId="{E86CAE64-A8DF-4916-A68A-A9143DBFA3FC}" srcId="{669BBB1A-0F35-49F1-9D8F-01506BB25DC1}" destId="{267A85DE-2668-42C0-A50C-A6C7B593CB96}" srcOrd="0" destOrd="0" parTransId="{C5ADF4B8-CEE7-4FF1-8737-ADA7BDF4BB3A}" sibTransId="{D97628EE-C26F-4D13-8C12-FFE8E410FA84}"/>
    <dgm:cxn modelId="{91B26C4C-8479-46AB-813C-ADB687B077AE}" type="presOf" srcId="{6A53141C-275E-4F74-AF26-3FA4D05697DA}" destId="{B9F86243-F7B4-43B5-B75F-6A17F151A8BD}" srcOrd="0" destOrd="0" presId="urn:microsoft.com/office/officeart/2008/layout/LinedList"/>
    <dgm:cxn modelId="{C4FDB875-9F86-4A85-9B24-ED2035FCD418}" type="presOf" srcId="{B3DF8B73-6041-456A-BB1D-B5B08A4CFF2C}" destId="{8F495818-2558-42D9-8F5B-77F246C3228E}" srcOrd="0" destOrd="0" presId="urn:microsoft.com/office/officeart/2008/layout/LinedList"/>
    <dgm:cxn modelId="{FB18C955-2F08-4FD9-8D8C-3DFAA5A9D936}" srcId="{267A85DE-2668-42C0-A50C-A6C7B593CB96}" destId="{81E7CB36-EF84-4E4F-B4B6-2DA38D36EEB1}" srcOrd="1" destOrd="0" parTransId="{D7C874C1-10B3-4190-8C9F-5F3C385AD061}" sibTransId="{FF49F247-F2C0-45EE-8E21-FE38B8F50DB4}"/>
    <dgm:cxn modelId="{AA70CA8C-3BC6-46D0-AD99-9EB5736CDD79}" type="presOf" srcId="{8A6742A4-4534-41CB-972A-747BB91C4F9B}" destId="{B8C422CF-8310-44BD-8F9F-3BC00EA31EB2}" srcOrd="0" destOrd="0" presId="urn:microsoft.com/office/officeart/2008/layout/LinedList"/>
    <dgm:cxn modelId="{A2C01196-EEAB-45BB-9CE1-7B36A1C1FDA2}" type="presOf" srcId="{897D3722-930C-42B5-BEDA-090F47F16ADC}" destId="{5483FD03-11C9-4DD9-BC4E-494E2901C82C}" srcOrd="0" destOrd="0" presId="urn:microsoft.com/office/officeart/2008/layout/LinedList"/>
    <dgm:cxn modelId="{F8DE78A0-DA70-4DE2-B9C9-8BE18FEC6134}" srcId="{267A85DE-2668-42C0-A50C-A6C7B593CB96}" destId="{ACAD6E57-C0D9-4848-8BD1-B9313D2D5EEB}" srcOrd="0" destOrd="0" parTransId="{818A743F-7EBF-42D9-8A69-C756B91C5C92}" sibTransId="{416E84F2-AB9A-4321-8FD1-94F59AD43B18}"/>
    <dgm:cxn modelId="{0CA7D4A8-E908-4ED7-AC67-E11DDAE0214A}" srcId="{267A85DE-2668-42C0-A50C-A6C7B593CB96}" destId="{897D3722-930C-42B5-BEDA-090F47F16ADC}" srcOrd="3" destOrd="0" parTransId="{160B10D7-C109-4C16-8D0C-DA6A33503DA6}" sibTransId="{7224051C-8AE8-407D-B20E-5316EAF5BCE2}"/>
    <dgm:cxn modelId="{BCEA23A9-8628-4154-84BA-7B9377DB49E1}" type="presOf" srcId="{E080C0CD-CFF2-46D8-8905-97F87DEB2E25}" destId="{A97D16FE-6BC0-45BB-9445-E151D36D4404}" srcOrd="0" destOrd="0" presId="urn:microsoft.com/office/officeart/2008/layout/LinedList"/>
    <dgm:cxn modelId="{F0E341C1-FBAE-401A-85E5-A5150293AB6F}" srcId="{6966119E-B617-4D47-941D-90CAF13E2552}" destId="{1FDD2AAE-1723-4484-9842-5BF8B46E2CD2}" srcOrd="1" destOrd="0" parTransId="{69714160-CAC8-4CAF-8C9E-7A5113130496}" sibTransId="{F304A3E5-C042-417D-8A3F-6F6BDAA1579D}"/>
    <dgm:cxn modelId="{C0FBFADD-AD58-44D6-AF49-9BB8A13228DB}" type="presOf" srcId="{1FDD2AAE-1723-4484-9842-5BF8B46E2CD2}" destId="{A0CD36DF-8420-4309-8EDA-34606D061AA1}" srcOrd="0" destOrd="0" presId="urn:microsoft.com/office/officeart/2008/layout/LinedList"/>
    <dgm:cxn modelId="{02BC74EB-C4B7-4346-AB9A-F361DD2F66A6}" srcId="{669BBB1A-0F35-49F1-9D8F-01506BB25DC1}" destId="{6966119E-B617-4D47-941D-90CAF13E2552}" srcOrd="1" destOrd="0" parTransId="{05F3203A-917F-4AC6-A2CF-E495F37E28C0}" sibTransId="{EF75C246-0A73-4213-9EEA-B18844BEE132}"/>
    <dgm:cxn modelId="{3F193AED-EDD7-4015-9D0E-5F11EDA8FD88}" srcId="{6A53141C-275E-4F74-AF26-3FA4D05697DA}" destId="{669BBB1A-0F35-49F1-9D8F-01506BB25DC1}" srcOrd="0" destOrd="0" parTransId="{2CA46AAC-59FB-4947-A159-DCBAA4C32600}" sibTransId="{D34BACCC-C6E7-4D5A-A686-0BA0BB071182}"/>
    <dgm:cxn modelId="{DA90EFF1-E252-480D-85A4-5E0D49F10AE2}" srcId="{267A85DE-2668-42C0-A50C-A6C7B593CB96}" destId="{B3DF8B73-6041-456A-BB1D-B5B08A4CFF2C}" srcOrd="2" destOrd="0" parTransId="{897DF09F-A3BF-474B-B52E-3438AC1A78F5}" sibTransId="{C27A2499-268E-466A-A2B1-9C37D415A8BF}"/>
    <dgm:cxn modelId="{6CAFEDA0-AAFB-46E0-9355-4C7EF5AC0B56}" type="presParOf" srcId="{B9F86243-F7B4-43B5-B75F-6A17F151A8BD}" destId="{958F27EB-2291-43E3-904A-4EEA33FF2D82}" srcOrd="0" destOrd="0" presId="urn:microsoft.com/office/officeart/2008/layout/LinedList"/>
    <dgm:cxn modelId="{91C95508-D739-4C36-A2D2-1470BC67F0B3}" type="presParOf" srcId="{B9F86243-F7B4-43B5-B75F-6A17F151A8BD}" destId="{F6DD3FE1-41D7-4964-BD6B-3D2325C1BF8C}" srcOrd="1" destOrd="0" presId="urn:microsoft.com/office/officeart/2008/layout/LinedList"/>
    <dgm:cxn modelId="{F7D2DDF2-0633-4279-84BA-A861FE432E21}" type="presParOf" srcId="{F6DD3FE1-41D7-4964-BD6B-3D2325C1BF8C}" destId="{92D01714-A92D-4EA6-93FA-ADEDE196AC5C}" srcOrd="0" destOrd="0" presId="urn:microsoft.com/office/officeart/2008/layout/LinedList"/>
    <dgm:cxn modelId="{3694F63A-1906-40A7-9156-77F8FF0EC8B1}" type="presParOf" srcId="{F6DD3FE1-41D7-4964-BD6B-3D2325C1BF8C}" destId="{BB921B2D-CC8E-40E1-BD2F-D7A328F49E68}" srcOrd="1" destOrd="0" presId="urn:microsoft.com/office/officeart/2008/layout/LinedList"/>
    <dgm:cxn modelId="{FDB87C5B-3FB5-4CAC-9C4C-D7D3F8D33AEF}" type="presParOf" srcId="{BB921B2D-CC8E-40E1-BD2F-D7A328F49E68}" destId="{3A99C17B-93F6-4FB9-AD30-0F3B2A8B4C1C}" srcOrd="0" destOrd="0" presId="urn:microsoft.com/office/officeart/2008/layout/LinedList"/>
    <dgm:cxn modelId="{FEE083F1-94AB-4A59-8518-9823382BEF18}" type="presParOf" srcId="{BB921B2D-CC8E-40E1-BD2F-D7A328F49E68}" destId="{FDEFB7E9-C84F-45CD-B135-69884D6BC624}" srcOrd="1" destOrd="0" presId="urn:microsoft.com/office/officeart/2008/layout/LinedList"/>
    <dgm:cxn modelId="{3590869B-E1A9-413D-8F63-A4828FD2F06E}" type="presParOf" srcId="{FDEFB7E9-C84F-45CD-B135-69884D6BC624}" destId="{973C9A44-EFBF-433A-9B09-8BDC6560A05A}" srcOrd="0" destOrd="0" presId="urn:microsoft.com/office/officeart/2008/layout/LinedList"/>
    <dgm:cxn modelId="{14D78E78-7CC2-43A7-B486-71FCF9AD8422}" type="presParOf" srcId="{FDEFB7E9-C84F-45CD-B135-69884D6BC624}" destId="{8A56C3BC-57CA-4A1C-9595-E394220F4D65}" srcOrd="1" destOrd="0" presId="urn:microsoft.com/office/officeart/2008/layout/LinedList"/>
    <dgm:cxn modelId="{EE14A724-88DE-449E-A9F5-4DC878FD0714}" type="presParOf" srcId="{FDEFB7E9-C84F-45CD-B135-69884D6BC624}" destId="{183AA352-CE9E-495C-B8A5-9AC38B12A625}" srcOrd="2" destOrd="0" presId="urn:microsoft.com/office/officeart/2008/layout/LinedList"/>
    <dgm:cxn modelId="{13D62FFC-C10F-46CB-89D4-D84B664CC039}" type="presParOf" srcId="{183AA352-CE9E-495C-B8A5-9AC38B12A625}" destId="{5E8ECC94-05DE-42CD-8C67-F1094E1C384B}" srcOrd="0" destOrd="0" presId="urn:microsoft.com/office/officeart/2008/layout/LinedList"/>
    <dgm:cxn modelId="{8A9B0A43-EA86-469A-9B17-53576D946F73}" type="presParOf" srcId="{5E8ECC94-05DE-42CD-8C67-F1094E1C384B}" destId="{A5864060-CB95-470C-838F-DD0980BB9019}" srcOrd="0" destOrd="0" presId="urn:microsoft.com/office/officeart/2008/layout/LinedList"/>
    <dgm:cxn modelId="{8CB8EA8E-2570-47F4-9E7C-9D64033DCF1B}" type="presParOf" srcId="{5E8ECC94-05DE-42CD-8C67-F1094E1C384B}" destId="{AE7E2937-4366-4CAE-BD27-8682731D7950}" srcOrd="1" destOrd="0" presId="urn:microsoft.com/office/officeart/2008/layout/LinedList"/>
    <dgm:cxn modelId="{8AD153AF-9485-48B7-B59C-F2ED2CCA24E2}" type="presParOf" srcId="{5E8ECC94-05DE-42CD-8C67-F1094E1C384B}" destId="{6301CF0C-573C-46A6-95E6-D50917E69613}" srcOrd="2" destOrd="0" presId="urn:microsoft.com/office/officeart/2008/layout/LinedList"/>
    <dgm:cxn modelId="{A9AA7A58-9623-413D-A64C-9A0477627653}" type="presParOf" srcId="{183AA352-CE9E-495C-B8A5-9AC38B12A625}" destId="{8A5F0B23-A12B-4259-800F-E63522536728}" srcOrd="1" destOrd="0" presId="urn:microsoft.com/office/officeart/2008/layout/LinedList"/>
    <dgm:cxn modelId="{35B4779E-F40E-498F-A5FF-8C5B7D84C3A9}" type="presParOf" srcId="{183AA352-CE9E-495C-B8A5-9AC38B12A625}" destId="{0BD19954-FFB5-47D6-B23C-C52BB4913C73}" srcOrd="2" destOrd="0" presId="urn:microsoft.com/office/officeart/2008/layout/LinedList"/>
    <dgm:cxn modelId="{B2748CC1-848B-422C-AF9A-FEFB25D767FA}" type="presParOf" srcId="{0BD19954-FFB5-47D6-B23C-C52BB4913C73}" destId="{A58A42C8-17F4-4C1F-86E2-A889EDC086A8}" srcOrd="0" destOrd="0" presId="urn:microsoft.com/office/officeart/2008/layout/LinedList"/>
    <dgm:cxn modelId="{7380B9D7-7299-4F6A-B53E-11076DAA83FF}" type="presParOf" srcId="{0BD19954-FFB5-47D6-B23C-C52BB4913C73}" destId="{B23FB0F2-36BC-472D-AFB1-925D73332DC6}" srcOrd="1" destOrd="0" presId="urn:microsoft.com/office/officeart/2008/layout/LinedList"/>
    <dgm:cxn modelId="{32D5D0B8-4575-4AFE-9E19-43CA81499BF1}" type="presParOf" srcId="{0BD19954-FFB5-47D6-B23C-C52BB4913C73}" destId="{57ED9A9A-966C-4DCB-B2ED-69F96B6A29B8}" srcOrd="2" destOrd="0" presId="urn:microsoft.com/office/officeart/2008/layout/LinedList"/>
    <dgm:cxn modelId="{12FFA96C-0ADF-40D8-9C29-DF1D438C2F52}" type="presParOf" srcId="{183AA352-CE9E-495C-B8A5-9AC38B12A625}" destId="{263EAADA-A325-445F-AA6B-042CD877E4C7}" srcOrd="3" destOrd="0" presId="urn:microsoft.com/office/officeart/2008/layout/LinedList"/>
    <dgm:cxn modelId="{D171C2D5-1AB8-4C7F-89E3-66FD1DAAEDAA}" type="presParOf" srcId="{183AA352-CE9E-495C-B8A5-9AC38B12A625}" destId="{DCDAAB26-CFEA-4272-951E-FF4AE890D6E3}" srcOrd="4" destOrd="0" presId="urn:microsoft.com/office/officeart/2008/layout/LinedList"/>
    <dgm:cxn modelId="{9C8C7279-7501-40E1-B5B2-60A0765FFE82}" type="presParOf" srcId="{DCDAAB26-CFEA-4272-951E-FF4AE890D6E3}" destId="{5B3167C8-8637-47D5-B7D1-BC0594B92C39}" srcOrd="0" destOrd="0" presId="urn:microsoft.com/office/officeart/2008/layout/LinedList"/>
    <dgm:cxn modelId="{5EFC486D-9866-4E29-AF6B-5F3136967D36}" type="presParOf" srcId="{DCDAAB26-CFEA-4272-951E-FF4AE890D6E3}" destId="{8F495818-2558-42D9-8F5B-77F246C3228E}" srcOrd="1" destOrd="0" presId="urn:microsoft.com/office/officeart/2008/layout/LinedList"/>
    <dgm:cxn modelId="{8C339BB0-0385-4218-8C47-248D4C81BAAD}" type="presParOf" srcId="{DCDAAB26-CFEA-4272-951E-FF4AE890D6E3}" destId="{80FCBB4F-CD85-4948-9DB8-9D784A253973}" srcOrd="2" destOrd="0" presId="urn:microsoft.com/office/officeart/2008/layout/LinedList"/>
    <dgm:cxn modelId="{68BDCD78-8C11-4B59-BF4A-44352888B173}" type="presParOf" srcId="{183AA352-CE9E-495C-B8A5-9AC38B12A625}" destId="{4DF3A23A-2B7D-4B72-8FA7-2582D3576CC7}" srcOrd="5" destOrd="0" presId="urn:microsoft.com/office/officeart/2008/layout/LinedList"/>
    <dgm:cxn modelId="{24E33290-EBBC-4ED0-B586-B8C36B69C4C7}" type="presParOf" srcId="{183AA352-CE9E-495C-B8A5-9AC38B12A625}" destId="{640E90B5-71FD-4197-B6CE-9E0B4373BAC7}" srcOrd="6" destOrd="0" presId="urn:microsoft.com/office/officeart/2008/layout/LinedList"/>
    <dgm:cxn modelId="{5B140218-480A-4F5C-9D18-536915180B19}" type="presParOf" srcId="{640E90B5-71FD-4197-B6CE-9E0B4373BAC7}" destId="{A3D7D929-5E24-4E13-BC42-EE4222ED9516}" srcOrd="0" destOrd="0" presId="urn:microsoft.com/office/officeart/2008/layout/LinedList"/>
    <dgm:cxn modelId="{61F5FF5E-9FF7-4248-9A48-790FE4412F63}" type="presParOf" srcId="{640E90B5-71FD-4197-B6CE-9E0B4373BAC7}" destId="{5483FD03-11C9-4DD9-BC4E-494E2901C82C}" srcOrd="1" destOrd="0" presId="urn:microsoft.com/office/officeart/2008/layout/LinedList"/>
    <dgm:cxn modelId="{182C123E-2F65-4B5F-83CC-A4EF12B76D77}" type="presParOf" srcId="{640E90B5-71FD-4197-B6CE-9E0B4373BAC7}" destId="{9B76CEDB-A189-4721-8C0E-882A86CB3D1E}" srcOrd="2" destOrd="0" presId="urn:microsoft.com/office/officeart/2008/layout/LinedList"/>
    <dgm:cxn modelId="{B212DD48-C210-4539-9C1A-C119E5979984}" type="presParOf" srcId="{BB921B2D-CC8E-40E1-BD2F-D7A328F49E68}" destId="{564FBDF4-3E03-4B64-9845-AD9C31373BC5}" srcOrd="2" destOrd="0" presId="urn:microsoft.com/office/officeart/2008/layout/LinedList"/>
    <dgm:cxn modelId="{B467B228-DCBF-4D4B-83F4-6AFE83B11228}" type="presParOf" srcId="{BB921B2D-CC8E-40E1-BD2F-D7A328F49E68}" destId="{1BAF8D00-9AE3-454B-AFBA-B18E5719BD3C}" srcOrd="3" destOrd="0" presId="urn:microsoft.com/office/officeart/2008/layout/LinedList"/>
    <dgm:cxn modelId="{9E495638-7C57-4EE9-9B2F-BB7D109F23C6}" type="presParOf" srcId="{BB921B2D-CC8E-40E1-BD2F-D7A328F49E68}" destId="{6D6531B2-E5B5-4D11-B240-F416210F3B32}" srcOrd="4" destOrd="0" presId="urn:microsoft.com/office/officeart/2008/layout/LinedList"/>
    <dgm:cxn modelId="{61E09518-9FDC-4D94-BD34-995DA03A087A}" type="presParOf" srcId="{6D6531B2-E5B5-4D11-B240-F416210F3B32}" destId="{6ECC0200-B2FF-4383-9E18-9A6459135C60}" srcOrd="0" destOrd="0" presId="urn:microsoft.com/office/officeart/2008/layout/LinedList"/>
    <dgm:cxn modelId="{11442FC7-0664-48EB-B8CF-BA6A31B846E6}" type="presParOf" srcId="{6D6531B2-E5B5-4D11-B240-F416210F3B32}" destId="{76A5318D-437E-43F0-AB7D-0DB5E2407FC9}" srcOrd="1" destOrd="0" presId="urn:microsoft.com/office/officeart/2008/layout/LinedList"/>
    <dgm:cxn modelId="{73B9761D-F3F0-4237-8DBC-EFA5D2C0FC12}" type="presParOf" srcId="{6D6531B2-E5B5-4D11-B240-F416210F3B32}" destId="{40758CD2-2FD7-426F-B359-E933B42A1B51}" srcOrd="2" destOrd="0" presId="urn:microsoft.com/office/officeart/2008/layout/LinedList"/>
    <dgm:cxn modelId="{00F47019-5CC4-4890-8CC7-CC7D10129794}" type="presParOf" srcId="{40758CD2-2FD7-426F-B359-E933B42A1B51}" destId="{EBD9C434-5C35-4EBC-983C-5BA0294728FE}" srcOrd="0" destOrd="0" presId="urn:microsoft.com/office/officeart/2008/layout/LinedList"/>
    <dgm:cxn modelId="{0C60D89B-32FC-4CD8-AC4E-B1B4643850A3}" type="presParOf" srcId="{EBD9C434-5C35-4EBC-983C-5BA0294728FE}" destId="{28AD6DBC-5EFD-40F0-805F-A429F7E067D0}" srcOrd="0" destOrd="0" presId="urn:microsoft.com/office/officeart/2008/layout/LinedList"/>
    <dgm:cxn modelId="{98FD42C5-1589-4D9D-B4A0-63502F00172F}" type="presParOf" srcId="{EBD9C434-5C35-4EBC-983C-5BA0294728FE}" destId="{A97D16FE-6BC0-45BB-9445-E151D36D4404}" srcOrd="1" destOrd="0" presId="urn:microsoft.com/office/officeart/2008/layout/LinedList"/>
    <dgm:cxn modelId="{BCE1985F-3245-4B93-AA49-6D43E276274E}" type="presParOf" srcId="{EBD9C434-5C35-4EBC-983C-5BA0294728FE}" destId="{ACC8181F-FDEB-4384-BC9A-CE977458FCF0}" srcOrd="2" destOrd="0" presId="urn:microsoft.com/office/officeart/2008/layout/LinedList"/>
    <dgm:cxn modelId="{F002036D-847A-4B28-B320-05570040854D}" type="presParOf" srcId="{40758CD2-2FD7-426F-B359-E933B42A1B51}" destId="{A2B71779-0D45-4442-9F4F-3D1F271C3EC7}" srcOrd="1" destOrd="0" presId="urn:microsoft.com/office/officeart/2008/layout/LinedList"/>
    <dgm:cxn modelId="{94A33CF5-D858-479E-BFDD-574500AC6829}" type="presParOf" srcId="{40758CD2-2FD7-426F-B359-E933B42A1B51}" destId="{D935DD9D-89C6-44D6-BBD9-5EFE3881AA0B}" srcOrd="2" destOrd="0" presId="urn:microsoft.com/office/officeart/2008/layout/LinedList"/>
    <dgm:cxn modelId="{956A4935-4A2F-4B74-9FB5-DF7A774C6BA6}" type="presParOf" srcId="{D935DD9D-89C6-44D6-BBD9-5EFE3881AA0B}" destId="{76577EF1-4387-48E1-A9F0-5A27B9A762EB}" srcOrd="0" destOrd="0" presId="urn:microsoft.com/office/officeart/2008/layout/LinedList"/>
    <dgm:cxn modelId="{C4FCBD12-B0AA-427F-98AF-A40B00632D00}" type="presParOf" srcId="{D935DD9D-89C6-44D6-BBD9-5EFE3881AA0B}" destId="{A0CD36DF-8420-4309-8EDA-34606D061AA1}" srcOrd="1" destOrd="0" presId="urn:microsoft.com/office/officeart/2008/layout/LinedList"/>
    <dgm:cxn modelId="{F835C5EE-FF4E-4241-B45C-5A0EFF1E0051}" type="presParOf" srcId="{D935DD9D-89C6-44D6-BBD9-5EFE3881AA0B}" destId="{8D2363AE-A35F-4979-842D-822338E5957D}" srcOrd="2" destOrd="0" presId="urn:microsoft.com/office/officeart/2008/layout/LinedList"/>
    <dgm:cxn modelId="{A6FA3354-CD8D-4AB4-9F2B-4A3B54DA83F0}" type="presParOf" srcId="{40758CD2-2FD7-426F-B359-E933B42A1B51}" destId="{EA490EF6-CB3B-4B4F-8410-5F4A296904E0}" srcOrd="3" destOrd="0" presId="urn:microsoft.com/office/officeart/2008/layout/LinedList"/>
    <dgm:cxn modelId="{763AA855-759B-4BA2-9B5C-6DE7ADCCD155}" type="presParOf" srcId="{40758CD2-2FD7-426F-B359-E933B42A1B51}" destId="{422C7118-F4F5-4E4B-A361-52BCFBD18265}" srcOrd="4" destOrd="0" presId="urn:microsoft.com/office/officeart/2008/layout/LinedList"/>
    <dgm:cxn modelId="{C1F13662-BB81-4FFA-9097-141588FD8969}" type="presParOf" srcId="{422C7118-F4F5-4E4B-A361-52BCFBD18265}" destId="{5BBEFB52-5C59-413D-B922-88D73A15C7D9}" srcOrd="0" destOrd="0" presId="urn:microsoft.com/office/officeart/2008/layout/LinedList"/>
    <dgm:cxn modelId="{E9B67C6F-AB31-44C8-93D8-9B7229164E8C}" type="presParOf" srcId="{422C7118-F4F5-4E4B-A361-52BCFBD18265}" destId="{B8C422CF-8310-44BD-8F9F-3BC00EA31EB2}" srcOrd="1" destOrd="0" presId="urn:microsoft.com/office/officeart/2008/layout/LinedList"/>
    <dgm:cxn modelId="{BCF4A526-98D7-4CAF-A871-1574FC7C08F3}" type="presParOf" srcId="{422C7118-F4F5-4E4B-A361-52BCFBD18265}" destId="{BA9D7AB9-6648-4915-8515-800FDBD401F7}" srcOrd="2" destOrd="0" presId="urn:microsoft.com/office/officeart/2008/layout/LinedList"/>
    <dgm:cxn modelId="{FB9243B0-D78B-433F-A74F-303CABAEFC5B}" type="presParOf" srcId="{BB921B2D-CC8E-40E1-BD2F-D7A328F49E68}" destId="{37671433-29C5-4BD3-A8D0-9F033F081159}" srcOrd="5" destOrd="0" presId="urn:microsoft.com/office/officeart/2008/layout/LinedList"/>
    <dgm:cxn modelId="{35893071-C93A-4AE2-8E45-944120282E31}" type="presParOf" srcId="{BB921B2D-CC8E-40E1-BD2F-D7A328F49E68}" destId="{CFBF529D-EBFA-48CD-9076-057D6F2E16A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5F4FD46-8003-457A-A308-716BEA5B10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DB510FA5-B89B-49B5-A313-25D8E26A345E}">
      <dgm:prSet phldrT="[Text]"/>
      <dgm:spPr/>
      <dgm:t>
        <a:bodyPr/>
        <a:lstStyle/>
        <a:p>
          <a:r>
            <a:rPr lang="en-US" dirty="0"/>
            <a:t>Segmental Phonology</a:t>
          </a:r>
          <a:endParaRPr lang="en-ID" dirty="0"/>
        </a:p>
      </dgm:t>
    </dgm:pt>
    <dgm:pt modelId="{C50BFE52-7FE8-425F-8CAE-129431E164BA}" type="parTrans" cxnId="{34E6389F-CACE-4047-BE37-9234966A458E}">
      <dgm:prSet/>
      <dgm:spPr/>
      <dgm:t>
        <a:bodyPr/>
        <a:lstStyle/>
        <a:p>
          <a:endParaRPr lang="en-ID"/>
        </a:p>
      </dgm:t>
    </dgm:pt>
    <dgm:pt modelId="{4A7CB276-D6BC-4143-8471-66634C3911A0}" type="sibTrans" cxnId="{34E6389F-CACE-4047-BE37-9234966A458E}">
      <dgm:prSet/>
      <dgm:spPr/>
      <dgm:t>
        <a:bodyPr/>
        <a:lstStyle/>
        <a:p>
          <a:endParaRPr lang="en-ID"/>
        </a:p>
      </dgm:t>
    </dgm:pt>
    <dgm:pt modelId="{DFCF951C-E1D6-4519-AE5F-89366291AE46}">
      <dgm:prSet phldrT="[Text]"/>
      <dgm:spPr/>
      <dgm:t>
        <a:bodyPr/>
        <a:lstStyle/>
        <a:p>
          <a:r>
            <a:rPr lang="en-US" dirty="0"/>
            <a:t>Based on the observation of changes in the character, quality, loss, or addition of sounds in the normal, natural use of language </a:t>
          </a:r>
          <a:endParaRPr lang="en-ID" dirty="0"/>
        </a:p>
      </dgm:t>
    </dgm:pt>
    <dgm:pt modelId="{2D8C165E-6E78-458C-B1F4-20A5A003EC74}" type="parTrans" cxnId="{1D7EA071-99DF-41E7-9F75-BB60203B0401}">
      <dgm:prSet/>
      <dgm:spPr/>
      <dgm:t>
        <a:bodyPr/>
        <a:lstStyle/>
        <a:p>
          <a:endParaRPr lang="en-ID"/>
        </a:p>
      </dgm:t>
    </dgm:pt>
    <dgm:pt modelId="{943CEAF2-669C-44A4-A10B-3F023D1C27B8}" type="sibTrans" cxnId="{1D7EA071-99DF-41E7-9F75-BB60203B0401}">
      <dgm:prSet/>
      <dgm:spPr/>
      <dgm:t>
        <a:bodyPr/>
        <a:lstStyle/>
        <a:p>
          <a:endParaRPr lang="en-ID"/>
        </a:p>
      </dgm:t>
    </dgm:pt>
    <dgm:pt modelId="{FDD4051E-8A55-4A4A-83FB-894C910817CC}" type="pres">
      <dgm:prSet presAssocID="{35F4FD46-8003-457A-A308-716BEA5B10A6}" presName="linear" presStyleCnt="0">
        <dgm:presLayoutVars>
          <dgm:animLvl val="lvl"/>
          <dgm:resizeHandles val="exact"/>
        </dgm:presLayoutVars>
      </dgm:prSet>
      <dgm:spPr/>
    </dgm:pt>
    <dgm:pt modelId="{99DA846E-0197-4D48-AB5C-9E3B9D6D75AE}" type="pres">
      <dgm:prSet presAssocID="{DB510FA5-B89B-49B5-A313-25D8E26A345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1CC00A9-23F6-4A92-810B-0CB4F7A1EA6F}" type="pres">
      <dgm:prSet presAssocID="{DB510FA5-B89B-49B5-A313-25D8E26A345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3164E6A-6A18-4E39-8552-18429736247B}" type="presOf" srcId="{DFCF951C-E1D6-4519-AE5F-89366291AE46}" destId="{E1CC00A9-23F6-4A92-810B-0CB4F7A1EA6F}" srcOrd="0" destOrd="0" presId="urn:microsoft.com/office/officeart/2005/8/layout/vList2"/>
    <dgm:cxn modelId="{1D7EA071-99DF-41E7-9F75-BB60203B0401}" srcId="{DB510FA5-B89B-49B5-A313-25D8E26A345E}" destId="{DFCF951C-E1D6-4519-AE5F-89366291AE46}" srcOrd="0" destOrd="0" parTransId="{2D8C165E-6E78-458C-B1F4-20A5A003EC74}" sibTransId="{943CEAF2-669C-44A4-A10B-3F023D1C27B8}"/>
    <dgm:cxn modelId="{7F515A90-8664-4FB6-AFFB-01CDAF5C2F97}" type="presOf" srcId="{35F4FD46-8003-457A-A308-716BEA5B10A6}" destId="{FDD4051E-8A55-4A4A-83FB-894C910817CC}" srcOrd="0" destOrd="0" presId="urn:microsoft.com/office/officeart/2005/8/layout/vList2"/>
    <dgm:cxn modelId="{34E6389F-CACE-4047-BE37-9234966A458E}" srcId="{35F4FD46-8003-457A-A308-716BEA5B10A6}" destId="{DB510FA5-B89B-49B5-A313-25D8E26A345E}" srcOrd="0" destOrd="0" parTransId="{C50BFE52-7FE8-425F-8CAE-129431E164BA}" sibTransId="{4A7CB276-D6BC-4143-8471-66634C3911A0}"/>
    <dgm:cxn modelId="{10DD30C0-FAD6-4660-A65E-6A48868389BC}" type="presOf" srcId="{DB510FA5-B89B-49B5-A313-25D8E26A345E}" destId="{99DA846E-0197-4D48-AB5C-9E3B9D6D75AE}" srcOrd="0" destOrd="0" presId="urn:microsoft.com/office/officeart/2005/8/layout/vList2"/>
    <dgm:cxn modelId="{298259F7-26D6-4AD7-9AEC-35987DAE30A9}" type="presParOf" srcId="{FDD4051E-8A55-4A4A-83FB-894C910817CC}" destId="{99DA846E-0197-4D48-AB5C-9E3B9D6D75AE}" srcOrd="0" destOrd="0" presId="urn:microsoft.com/office/officeart/2005/8/layout/vList2"/>
    <dgm:cxn modelId="{61A7B7E9-9E37-4113-BF48-7A865DD3EE05}" type="presParOf" srcId="{FDD4051E-8A55-4A4A-83FB-894C910817CC}" destId="{E1CC00A9-23F6-4A92-810B-0CB4F7A1EA6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5F4FD46-8003-457A-A308-716BEA5B10A6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D"/>
        </a:p>
      </dgm:t>
    </dgm:pt>
    <dgm:pt modelId="{DB510FA5-B89B-49B5-A313-25D8E26A345E}">
      <dgm:prSet phldrT="[Text]"/>
      <dgm:spPr/>
      <dgm:t>
        <a:bodyPr/>
        <a:lstStyle/>
        <a:p>
          <a:r>
            <a:rPr lang="en-US" dirty="0"/>
            <a:t>Suprasegmental Phonology</a:t>
          </a:r>
          <a:endParaRPr lang="en-ID" dirty="0"/>
        </a:p>
      </dgm:t>
    </dgm:pt>
    <dgm:pt modelId="{C50BFE52-7FE8-425F-8CAE-129431E164BA}" type="parTrans" cxnId="{34E6389F-CACE-4047-BE37-9234966A458E}">
      <dgm:prSet/>
      <dgm:spPr/>
      <dgm:t>
        <a:bodyPr/>
        <a:lstStyle/>
        <a:p>
          <a:endParaRPr lang="en-ID"/>
        </a:p>
      </dgm:t>
    </dgm:pt>
    <dgm:pt modelId="{4A7CB276-D6BC-4143-8471-66634C3911A0}" type="sibTrans" cxnId="{34E6389F-CACE-4047-BE37-9234966A458E}">
      <dgm:prSet/>
      <dgm:spPr/>
      <dgm:t>
        <a:bodyPr/>
        <a:lstStyle/>
        <a:p>
          <a:endParaRPr lang="en-ID"/>
        </a:p>
      </dgm:t>
    </dgm:pt>
    <dgm:pt modelId="{DFCF951C-E1D6-4519-AE5F-89366291AE46}">
      <dgm:prSet phldrT="[Text]" custT="1"/>
      <dgm:spPr/>
      <dgm:t>
        <a:bodyPr/>
        <a:lstStyle/>
        <a:p>
          <a:r>
            <a:rPr lang="en-US" sz="4000" b="1" dirty="0"/>
            <a:t>phonological features that extend beyond individual sounds (segments)syllable, word, or phrase level</a:t>
          </a:r>
          <a:endParaRPr lang="en-ID" sz="4000" dirty="0"/>
        </a:p>
      </dgm:t>
    </dgm:pt>
    <dgm:pt modelId="{2D8C165E-6E78-458C-B1F4-20A5A003EC74}" type="parTrans" cxnId="{1D7EA071-99DF-41E7-9F75-BB60203B0401}">
      <dgm:prSet/>
      <dgm:spPr/>
      <dgm:t>
        <a:bodyPr/>
        <a:lstStyle/>
        <a:p>
          <a:endParaRPr lang="en-ID"/>
        </a:p>
      </dgm:t>
    </dgm:pt>
    <dgm:pt modelId="{943CEAF2-669C-44A4-A10B-3F023D1C27B8}" type="sibTrans" cxnId="{1D7EA071-99DF-41E7-9F75-BB60203B0401}">
      <dgm:prSet/>
      <dgm:spPr/>
      <dgm:t>
        <a:bodyPr/>
        <a:lstStyle/>
        <a:p>
          <a:endParaRPr lang="en-ID"/>
        </a:p>
      </dgm:t>
    </dgm:pt>
    <dgm:pt modelId="{318C4FE2-1480-44D1-AAA6-CF10B83C0E9F}" type="pres">
      <dgm:prSet presAssocID="{35F4FD46-8003-457A-A308-716BEA5B10A6}" presName="linear" presStyleCnt="0">
        <dgm:presLayoutVars>
          <dgm:dir/>
          <dgm:animLvl val="lvl"/>
          <dgm:resizeHandles val="exact"/>
        </dgm:presLayoutVars>
      </dgm:prSet>
      <dgm:spPr/>
    </dgm:pt>
    <dgm:pt modelId="{570E126D-5EEB-4CB6-AB62-BD18EAE83B03}" type="pres">
      <dgm:prSet presAssocID="{DB510FA5-B89B-49B5-A313-25D8E26A345E}" presName="parentLin" presStyleCnt="0"/>
      <dgm:spPr/>
    </dgm:pt>
    <dgm:pt modelId="{53240C38-9404-4AC0-B09D-FD365FCAD28A}" type="pres">
      <dgm:prSet presAssocID="{DB510FA5-B89B-49B5-A313-25D8E26A345E}" presName="parentLeftMargin" presStyleLbl="node1" presStyleIdx="0" presStyleCnt="1"/>
      <dgm:spPr/>
    </dgm:pt>
    <dgm:pt modelId="{DD255B90-005D-4F85-BF90-F6570936548E}" type="pres">
      <dgm:prSet presAssocID="{DB510FA5-B89B-49B5-A313-25D8E26A345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40F2DD5-9F6E-4202-ADB5-8FBE782F1292}" type="pres">
      <dgm:prSet presAssocID="{DB510FA5-B89B-49B5-A313-25D8E26A345E}" presName="negativeSpace" presStyleCnt="0"/>
      <dgm:spPr/>
    </dgm:pt>
    <dgm:pt modelId="{B3DFE915-5EB2-4E79-B3F6-C555E4EA3B8E}" type="pres">
      <dgm:prSet presAssocID="{DB510FA5-B89B-49B5-A313-25D8E26A345E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D2B1007-3946-4BD0-9348-8DE22B010D3F}" type="presOf" srcId="{DFCF951C-E1D6-4519-AE5F-89366291AE46}" destId="{B3DFE915-5EB2-4E79-B3F6-C555E4EA3B8E}" srcOrd="0" destOrd="0" presId="urn:microsoft.com/office/officeart/2005/8/layout/list1"/>
    <dgm:cxn modelId="{72F43F16-B170-4D17-BE28-BCA515461A11}" type="presOf" srcId="{35F4FD46-8003-457A-A308-716BEA5B10A6}" destId="{318C4FE2-1480-44D1-AAA6-CF10B83C0E9F}" srcOrd="0" destOrd="0" presId="urn:microsoft.com/office/officeart/2005/8/layout/list1"/>
    <dgm:cxn modelId="{468FD76A-7442-417A-A909-515C775D81C6}" type="presOf" srcId="{DB510FA5-B89B-49B5-A313-25D8E26A345E}" destId="{53240C38-9404-4AC0-B09D-FD365FCAD28A}" srcOrd="0" destOrd="0" presId="urn:microsoft.com/office/officeart/2005/8/layout/list1"/>
    <dgm:cxn modelId="{1D7EA071-99DF-41E7-9F75-BB60203B0401}" srcId="{DB510FA5-B89B-49B5-A313-25D8E26A345E}" destId="{DFCF951C-E1D6-4519-AE5F-89366291AE46}" srcOrd="0" destOrd="0" parTransId="{2D8C165E-6E78-458C-B1F4-20A5A003EC74}" sibTransId="{943CEAF2-669C-44A4-A10B-3F023D1C27B8}"/>
    <dgm:cxn modelId="{34E6389F-CACE-4047-BE37-9234966A458E}" srcId="{35F4FD46-8003-457A-A308-716BEA5B10A6}" destId="{DB510FA5-B89B-49B5-A313-25D8E26A345E}" srcOrd="0" destOrd="0" parTransId="{C50BFE52-7FE8-425F-8CAE-129431E164BA}" sibTransId="{4A7CB276-D6BC-4143-8471-66634C3911A0}"/>
    <dgm:cxn modelId="{FAE65DA8-4E5C-47A7-BB59-28474BFAB554}" type="presOf" srcId="{DB510FA5-B89B-49B5-A313-25D8E26A345E}" destId="{DD255B90-005D-4F85-BF90-F6570936548E}" srcOrd="1" destOrd="0" presId="urn:microsoft.com/office/officeart/2005/8/layout/list1"/>
    <dgm:cxn modelId="{7DB63D66-9099-4A08-A7D5-876476121A8E}" type="presParOf" srcId="{318C4FE2-1480-44D1-AAA6-CF10B83C0E9F}" destId="{570E126D-5EEB-4CB6-AB62-BD18EAE83B03}" srcOrd="0" destOrd="0" presId="urn:microsoft.com/office/officeart/2005/8/layout/list1"/>
    <dgm:cxn modelId="{63BC6FA4-76A1-4E85-BD84-533DB4C6B8F3}" type="presParOf" srcId="{570E126D-5EEB-4CB6-AB62-BD18EAE83B03}" destId="{53240C38-9404-4AC0-B09D-FD365FCAD28A}" srcOrd="0" destOrd="0" presId="urn:microsoft.com/office/officeart/2005/8/layout/list1"/>
    <dgm:cxn modelId="{368D9AA7-5B97-407F-8054-D6A100915227}" type="presParOf" srcId="{570E126D-5EEB-4CB6-AB62-BD18EAE83B03}" destId="{DD255B90-005D-4F85-BF90-F6570936548E}" srcOrd="1" destOrd="0" presId="urn:microsoft.com/office/officeart/2005/8/layout/list1"/>
    <dgm:cxn modelId="{DB89313A-4E5D-417C-8511-E0D11BD0C93F}" type="presParOf" srcId="{318C4FE2-1480-44D1-AAA6-CF10B83C0E9F}" destId="{040F2DD5-9F6E-4202-ADB5-8FBE782F1292}" srcOrd="1" destOrd="0" presId="urn:microsoft.com/office/officeart/2005/8/layout/list1"/>
    <dgm:cxn modelId="{8EA2B785-27FF-4CAC-ABBF-46589006A066}" type="presParOf" srcId="{318C4FE2-1480-44D1-AAA6-CF10B83C0E9F}" destId="{B3DFE915-5EB2-4E79-B3F6-C555E4EA3B8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079E58C-E169-4EA8-862C-0068F716E73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6876DB5-9293-42C9-8EAD-1A8229C135FD}">
      <dgm:prSet phldrT="[Text]"/>
      <dgm:spPr/>
      <dgm:t>
        <a:bodyPr/>
        <a:lstStyle/>
        <a:p>
          <a:r>
            <a:rPr lang="en-US" dirty="0"/>
            <a:t>Changes in sound character</a:t>
          </a:r>
          <a:endParaRPr lang="en-ID" dirty="0"/>
        </a:p>
      </dgm:t>
    </dgm:pt>
    <dgm:pt modelId="{D073896C-23FE-4F6F-BCAC-C383C7CAC2FE}" type="parTrans" cxnId="{F4716CAF-E167-48DE-A941-E9BC1F7C447D}">
      <dgm:prSet/>
      <dgm:spPr/>
      <dgm:t>
        <a:bodyPr/>
        <a:lstStyle/>
        <a:p>
          <a:endParaRPr lang="en-ID"/>
        </a:p>
      </dgm:t>
    </dgm:pt>
    <dgm:pt modelId="{F6D04E0A-9A27-4C21-81A1-B608832A90DB}" type="sibTrans" cxnId="{F4716CAF-E167-48DE-A941-E9BC1F7C447D}">
      <dgm:prSet/>
      <dgm:spPr/>
      <dgm:t>
        <a:bodyPr/>
        <a:lstStyle/>
        <a:p>
          <a:endParaRPr lang="en-ID"/>
        </a:p>
      </dgm:t>
    </dgm:pt>
    <dgm:pt modelId="{F5F3410B-5B4C-487D-900E-DF2A688874B8}">
      <dgm:prSet phldrT="[Text]"/>
      <dgm:spPr/>
      <dgm:t>
        <a:bodyPr/>
        <a:lstStyle/>
        <a:p>
          <a:r>
            <a:rPr lang="en-US" dirty="0"/>
            <a:t>Assimilation</a:t>
          </a:r>
          <a:endParaRPr lang="en-ID" dirty="0"/>
        </a:p>
      </dgm:t>
    </dgm:pt>
    <dgm:pt modelId="{59A2CFC3-FCD6-48F4-8B0C-672734E056B9}" type="parTrans" cxnId="{4C9C88D8-D150-42E8-A213-48AFA9B75BFF}">
      <dgm:prSet/>
      <dgm:spPr/>
      <dgm:t>
        <a:bodyPr/>
        <a:lstStyle/>
        <a:p>
          <a:endParaRPr lang="en-ID"/>
        </a:p>
      </dgm:t>
    </dgm:pt>
    <dgm:pt modelId="{AAC1977C-0FCD-40DB-ABDF-5EE19C619E7A}" type="sibTrans" cxnId="{4C9C88D8-D150-42E8-A213-48AFA9B75BFF}">
      <dgm:prSet/>
      <dgm:spPr/>
      <dgm:t>
        <a:bodyPr/>
        <a:lstStyle/>
        <a:p>
          <a:endParaRPr lang="en-ID"/>
        </a:p>
      </dgm:t>
    </dgm:pt>
    <dgm:pt modelId="{65B0115D-EA0A-4581-B3D6-75B038D84B60}">
      <dgm:prSet phldrT="[Text]"/>
      <dgm:spPr/>
      <dgm:t>
        <a:bodyPr/>
        <a:lstStyle/>
        <a:p>
          <a:r>
            <a:rPr lang="en-US" dirty="0"/>
            <a:t>Loss of Sounds</a:t>
          </a:r>
          <a:endParaRPr lang="en-ID" dirty="0"/>
        </a:p>
      </dgm:t>
    </dgm:pt>
    <dgm:pt modelId="{1298E1AD-1990-4087-8531-123B41F0C3D5}" type="parTrans" cxnId="{2B9DEF31-3FCD-4451-9DE2-9543ACE60EBF}">
      <dgm:prSet/>
      <dgm:spPr/>
      <dgm:t>
        <a:bodyPr/>
        <a:lstStyle/>
        <a:p>
          <a:endParaRPr lang="en-ID"/>
        </a:p>
      </dgm:t>
    </dgm:pt>
    <dgm:pt modelId="{A2F79A8B-500A-4F7C-81A4-9E9E1FC1441E}" type="sibTrans" cxnId="{2B9DEF31-3FCD-4451-9DE2-9543ACE60EBF}">
      <dgm:prSet/>
      <dgm:spPr/>
      <dgm:t>
        <a:bodyPr/>
        <a:lstStyle/>
        <a:p>
          <a:endParaRPr lang="en-ID"/>
        </a:p>
      </dgm:t>
    </dgm:pt>
    <dgm:pt modelId="{729B56D6-37B8-4D33-A4E7-864B20920FA2}">
      <dgm:prSet phldrT="[Text]"/>
      <dgm:spPr/>
      <dgm:t>
        <a:bodyPr/>
        <a:lstStyle/>
        <a:p>
          <a:r>
            <a:rPr lang="en-US" dirty="0"/>
            <a:t>Elision</a:t>
          </a:r>
          <a:endParaRPr lang="en-ID" dirty="0"/>
        </a:p>
      </dgm:t>
    </dgm:pt>
    <dgm:pt modelId="{604A4AC8-55E1-4593-BD92-86DD9902E77D}" type="parTrans" cxnId="{4BDBC5FD-E384-421F-B728-09B8253E9BE4}">
      <dgm:prSet/>
      <dgm:spPr/>
      <dgm:t>
        <a:bodyPr/>
        <a:lstStyle/>
        <a:p>
          <a:endParaRPr lang="en-ID"/>
        </a:p>
      </dgm:t>
    </dgm:pt>
    <dgm:pt modelId="{832740FA-25BC-41C6-87AD-296DB6D5ACD4}" type="sibTrans" cxnId="{4BDBC5FD-E384-421F-B728-09B8253E9BE4}">
      <dgm:prSet/>
      <dgm:spPr/>
      <dgm:t>
        <a:bodyPr/>
        <a:lstStyle/>
        <a:p>
          <a:endParaRPr lang="en-ID"/>
        </a:p>
      </dgm:t>
    </dgm:pt>
    <dgm:pt modelId="{34AD15D2-F369-4777-A40A-C828591AF43C}">
      <dgm:prSet phldrT="[Text]"/>
      <dgm:spPr/>
      <dgm:t>
        <a:bodyPr/>
        <a:lstStyle/>
        <a:p>
          <a:r>
            <a:rPr lang="en-US" dirty="0"/>
            <a:t>Addition of Sounds</a:t>
          </a:r>
          <a:endParaRPr lang="en-ID" dirty="0"/>
        </a:p>
      </dgm:t>
    </dgm:pt>
    <dgm:pt modelId="{DDF46B80-D6D2-4542-A3D9-02069969F6EF}" type="parTrans" cxnId="{E4BD4FBF-F7B7-4C35-B8BD-8F87CCC150F4}">
      <dgm:prSet/>
      <dgm:spPr/>
      <dgm:t>
        <a:bodyPr/>
        <a:lstStyle/>
        <a:p>
          <a:endParaRPr lang="en-ID"/>
        </a:p>
      </dgm:t>
    </dgm:pt>
    <dgm:pt modelId="{EB2AD3F1-D9CA-41FE-B289-F8B000D17956}" type="sibTrans" cxnId="{E4BD4FBF-F7B7-4C35-B8BD-8F87CCC150F4}">
      <dgm:prSet/>
      <dgm:spPr/>
      <dgm:t>
        <a:bodyPr/>
        <a:lstStyle/>
        <a:p>
          <a:endParaRPr lang="en-ID"/>
        </a:p>
      </dgm:t>
    </dgm:pt>
    <dgm:pt modelId="{830566F3-63F2-421C-9561-75899FB7A427}">
      <dgm:prSet phldrT="[Text]"/>
      <dgm:spPr/>
      <dgm:t>
        <a:bodyPr/>
        <a:lstStyle/>
        <a:p>
          <a:r>
            <a:rPr lang="en-US" dirty="0"/>
            <a:t>Linking</a:t>
          </a:r>
          <a:endParaRPr lang="en-ID" dirty="0"/>
        </a:p>
      </dgm:t>
    </dgm:pt>
    <dgm:pt modelId="{D14D8A79-6EFC-46A2-8BCC-319B670BAE80}" type="parTrans" cxnId="{94C3D692-6C6C-4571-830E-705A382AE138}">
      <dgm:prSet/>
      <dgm:spPr/>
      <dgm:t>
        <a:bodyPr/>
        <a:lstStyle/>
        <a:p>
          <a:endParaRPr lang="en-ID"/>
        </a:p>
      </dgm:t>
    </dgm:pt>
    <dgm:pt modelId="{AFDE3923-1656-4536-8F50-EB100D0C5D89}" type="sibTrans" cxnId="{94C3D692-6C6C-4571-830E-705A382AE138}">
      <dgm:prSet/>
      <dgm:spPr/>
      <dgm:t>
        <a:bodyPr/>
        <a:lstStyle/>
        <a:p>
          <a:endParaRPr lang="en-ID"/>
        </a:p>
      </dgm:t>
    </dgm:pt>
    <dgm:pt modelId="{6558D707-0E31-49B1-8BA7-E4FF798345C7}">
      <dgm:prSet phldrT="[Text]"/>
      <dgm:spPr/>
      <dgm:t>
        <a:bodyPr/>
        <a:lstStyle/>
        <a:p>
          <a:r>
            <a:rPr lang="en-US" dirty="0"/>
            <a:t>Phonotactics</a:t>
          </a:r>
          <a:endParaRPr lang="en-ID" dirty="0"/>
        </a:p>
      </dgm:t>
    </dgm:pt>
    <dgm:pt modelId="{D08AA52A-45F6-400A-862A-6AF4E963C9FD}" type="parTrans" cxnId="{93CF00BD-6351-43AE-AA4E-0220B7F1924F}">
      <dgm:prSet/>
      <dgm:spPr/>
      <dgm:t>
        <a:bodyPr/>
        <a:lstStyle/>
        <a:p>
          <a:endParaRPr lang="en-ID"/>
        </a:p>
      </dgm:t>
    </dgm:pt>
    <dgm:pt modelId="{837848CC-BC7E-4260-A785-A5E7832F151D}" type="sibTrans" cxnId="{93CF00BD-6351-43AE-AA4E-0220B7F1924F}">
      <dgm:prSet/>
      <dgm:spPr/>
      <dgm:t>
        <a:bodyPr/>
        <a:lstStyle/>
        <a:p>
          <a:endParaRPr lang="en-ID"/>
        </a:p>
      </dgm:t>
    </dgm:pt>
    <dgm:pt modelId="{95E002DB-C3F0-4302-97D8-3CF6A8CD13B5}">
      <dgm:prSet phldrT="[Text]"/>
      <dgm:spPr/>
      <dgm:t>
        <a:bodyPr/>
        <a:lstStyle/>
        <a:p>
          <a:r>
            <a:rPr lang="en-US" dirty="0"/>
            <a:t>Sounds and Phoneme Combination </a:t>
          </a:r>
          <a:endParaRPr lang="en-ID" dirty="0"/>
        </a:p>
      </dgm:t>
    </dgm:pt>
    <dgm:pt modelId="{639D8A25-A5CD-4751-849E-111ABDA18A74}" type="parTrans" cxnId="{B34B9BB4-3CEC-47D4-B751-99C23EF54794}">
      <dgm:prSet/>
      <dgm:spPr/>
      <dgm:t>
        <a:bodyPr/>
        <a:lstStyle/>
        <a:p>
          <a:endParaRPr lang="en-ID"/>
        </a:p>
      </dgm:t>
    </dgm:pt>
    <dgm:pt modelId="{84C083E4-2D2F-4804-85D1-34A6C46315DC}" type="sibTrans" cxnId="{B34B9BB4-3CEC-47D4-B751-99C23EF54794}">
      <dgm:prSet/>
      <dgm:spPr/>
      <dgm:t>
        <a:bodyPr/>
        <a:lstStyle/>
        <a:p>
          <a:endParaRPr lang="en-ID"/>
        </a:p>
      </dgm:t>
    </dgm:pt>
    <dgm:pt modelId="{AD374634-923F-415D-8D64-C570782E3038}" type="pres">
      <dgm:prSet presAssocID="{8079E58C-E169-4EA8-862C-0068F716E73D}" presName="Name0" presStyleCnt="0">
        <dgm:presLayoutVars>
          <dgm:dir/>
          <dgm:animLvl val="lvl"/>
          <dgm:resizeHandles val="exact"/>
        </dgm:presLayoutVars>
      </dgm:prSet>
      <dgm:spPr/>
    </dgm:pt>
    <dgm:pt modelId="{F8083E39-CDE8-4DB6-BBCD-4B73077D1FD3}" type="pres">
      <dgm:prSet presAssocID="{95E002DB-C3F0-4302-97D8-3CF6A8CD13B5}" presName="boxAndChildren" presStyleCnt="0"/>
      <dgm:spPr/>
    </dgm:pt>
    <dgm:pt modelId="{02ED89ED-58E2-4D73-8806-2C7204AE5EFE}" type="pres">
      <dgm:prSet presAssocID="{95E002DB-C3F0-4302-97D8-3CF6A8CD13B5}" presName="parentTextBox" presStyleLbl="node1" presStyleIdx="0" presStyleCnt="4"/>
      <dgm:spPr/>
    </dgm:pt>
    <dgm:pt modelId="{AD1FD8F0-A6D3-4A0C-80BB-825E1A2D9816}" type="pres">
      <dgm:prSet presAssocID="{95E002DB-C3F0-4302-97D8-3CF6A8CD13B5}" presName="entireBox" presStyleLbl="node1" presStyleIdx="0" presStyleCnt="4"/>
      <dgm:spPr/>
    </dgm:pt>
    <dgm:pt modelId="{0BE86F74-E45C-47E5-8AA4-E797073AABA4}" type="pres">
      <dgm:prSet presAssocID="{95E002DB-C3F0-4302-97D8-3CF6A8CD13B5}" presName="descendantBox" presStyleCnt="0"/>
      <dgm:spPr/>
    </dgm:pt>
    <dgm:pt modelId="{E56269B6-C158-4D44-A845-22A53E61657F}" type="pres">
      <dgm:prSet presAssocID="{6558D707-0E31-49B1-8BA7-E4FF798345C7}" presName="childTextBox" presStyleLbl="fgAccFollowNode1" presStyleIdx="0" presStyleCnt="4" custLinFactNeighborX="1895" custLinFactNeighborY="8608">
        <dgm:presLayoutVars>
          <dgm:bulletEnabled val="1"/>
        </dgm:presLayoutVars>
      </dgm:prSet>
      <dgm:spPr/>
    </dgm:pt>
    <dgm:pt modelId="{655FB311-3D83-4291-9AA6-27DCA0B35337}" type="pres">
      <dgm:prSet presAssocID="{EB2AD3F1-D9CA-41FE-B289-F8B000D17956}" presName="sp" presStyleCnt="0"/>
      <dgm:spPr/>
    </dgm:pt>
    <dgm:pt modelId="{2CCE000C-6CBC-4D42-9BDF-A57F3AE90EA7}" type="pres">
      <dgm:prSet presAssocID="{34AD15D2-F369-4777-A40A-C828591AF43C}" presName="arrowAndChildren" presStyleCnt="0"/>
      <dgm:spPr/>
    </dgm:pt>
    <dgm:pt modelId="{2D562260-0E86-4C6D-9C7C-BA75CC679A00}" type="pres">
      <dgm:prSet presAssocID="{34AD15D2-F369-4777-A40A-C828591AF43C}" presName="parentTextArrow" presStyleLbl="node1" presStyleIdx="0" presStyleCnt="4"/>
      <dgm:spPr/>
    </dgm:pt>
    <dgm:pt modelId="{B232633D-76B5-4CD3-B19A-50020ED0A73F}" type="pres">
      <dgm:prSet presAssocID="{34AD15D2-F369-4777-A40A-C828591AF43C}" presName="arrow" presStyleLbl="node1" presStyleIdx="1" presStyleCnt="4"/>
      <dgm:spPr/>
    </dgm:pt>
    <dgm:pt modelId="{D2B80F42-FA37-4ACB-B456-0812912AFD05}" type="pres">
      <dgm:prSet presAssocID="{34AD15D2-F369-4777-A40A-C828591AF43C}" presName="descendantArrow" presStyleCnt="0"/>
      <dgm:spPr/>
    </dgm:pt>
    <dgm:pt modelId="{53984D8F-92C7-490D-8AB2-FCFD0D8057D2}" type="pres">
      <dgm:prSet presAssocID="{830566F3-63F2-421C-9561-75899FB7A427}" presName="childTextArrow" presStyleLbl="fgAccFollowNode1" presStyleIdx="1" presStyleCnt="4">
        <dgm:presLayoutVars>
          <dgm:bulletEnabled val="1"/>
        </dgm:presLayoutVars>
      </dgm:prSet>
      <dgm:spPr/>
    </dgm:pt>
    <dgm:pt modelId="{854DDF98-BEF7-4121-B7EE-6E189F504E15}" type="pres">
      <dgm:prSet presAssocID="{A2F79A8B-500A-4F7C-81A4-9E9E1FC1441E}" presName="sp" presStyleCnt="0"/>
      <dgm:spPr/>
    </dgm:pt>
    <dgm:pt modelId="{D815109D-83A0-414E-A7CA-0E06B8F727D5}" type="pres">
      <dgm:prSet presAssocID="{65B0115D-EA0A-4581-B3D6-75B038D84B60}" presName="arrowAndChildren" presStyleCnt="0"/>
      <dgm:spPr/>
    </dgm:pt>
    <dgm:pt modelId="{CC77077D-DD63-48AF-A7C4-AEB76EFD3D00}" type="pres">
      <dgm:prSet presAssocID="{65B0115D-EA0A-4581-B3D6-75B038D84B60}" presName="parentTextArrow" presStyleLbl="node1" presStyleIdx="1" presStyleCnt="4"/>
      <dgm:spPr/>
    </dgm:pt>
    <dgm:pt modelId="{1AF43F1D-C613-49CB-908A-56DB5C4FD5A7}" type="pres">
      <dgm:prSet presAssocID="{65B0115D-EA0A-4581-B3D6-75B038D84B60}" presName="arrow" presStyleLbl="node1" presStyleIdx="2" presStyleCnt="4"/>
      <dgm:spPr/>
    </dgm:pt>
    <dgm:pt modelId="{37ABE9F1-238F-4C2B-985A-3F416122DB6A}" type="pres">
      <dgm:prSet presAssocID="{65B0115D-EA0A-4581-B3D6-75B038D84B60}" presName="descendantArrow" presStyleCnt="0"/>
      <dgm:spPr/>
    </dgm:pt>
    <dgm:pt modelId="{A4EE2775-2E75-4745-868F-5F5015D855F7}" type="pres">
      <dgm:prSet presAssocID="{729B56D6-37B8-4D33-A4E7-864B20920FA2}" presName="childTextArrow" presStyleLbl="fgAccFollowNode1" presStyleIdx="2" presStyleCnt="4">
        <dgm:presLayoutVars>
          <dgm:bulletEnabled val="1"/>
        </dgm:presLayoutVars>
      </dgm:prSet>
      <dgm:spPr/>
    </dgm:pt>
    <dgm:pt modelId="{00538919-E25D-432E-BCFE-8FF3ABEDBA64}" type="pres">
      <dgm:prSet presAssocID="{F6D04E0A-9A27-4C21-81A1-B608832A90DB}" presName="sp" presStyleCnt="0"/>
      <dgm:spPr/>
    </dgm:pt>
    <dgm:pt modelId="{B98144F6-F425-47D6-8BD8-470C442727FE}" type="pres">
      <dgm:prSet presAssocID="{F6876DB5-9293-42C9-8EAD-1A8229C135FD}" presName="arrowAndChildren" presStyleCnt="0"/>
      <dgm:spPr/>
    </dgm:pt>
    <dgm:pt modelId="{EB176418-A25E-4ED0-994E-49EC0FB1DFCD}" type="pres">
      <dgm:prSet presAssocID="{F6876DB5-9293-42C9-8EAD-1A8229C135FD}" presName="parentTextArrow" presStyleLbl="node1" presStyleIdx="2" presStyleCnt="4"/>
      <dgm:spPr/>
    </dgm:pt>
    <dgm:pt modelId="{49A051E3-1B94-4D2C-9C37-B910673594F8}" type="pres">
      <dgm:prSet presAssocID="{F6876DB5-9293-42C9-8EAD-1A8229C135FD}" presName="arrow" presStyleLbl="node1" presStyleIdx="3" presStyleCnt="4"/>
      <dgm:spPr/>
    </dgm:pt>
    <dgm:pt modelId="{215535B1-4DAD-487A-9132-0DD760FC4F78}" type="pres">
      <dgm:prSet presAssocID="{F6876DB5-9293-42C9-8EAD-1A8229C135FD}" presName="descendantArrow" presStyleCnt="0"/>
      <dgm:spPr/>
    </dgm:pt>
    <dgm:pt modelId="{B5004AF2-539B-4C8F-AD17-AFC4B104952F}" type="pres">
      <dgm:prSet presAssocID="{F5F3410B-5B4C-487D-900E-DF2A688874B8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1B498B22-848E-4AEF-991B-E4B849C7FF86}" type="presOf" srcId="{34AD15D2-F369-4777-A40A-C828591AF43C}" destId="{2D562260-0E86-4C6D-9C7C-BA75CC679A00}" srcOrd="0" destOrd="0" presId="urn:microsoft.com/office/officeart/2005/8/layout/process4"/>
    <dgm:cxn modelId="{17977824-9DA6-47A8-A4E6-EEA5A3D96D0A}" type="presOf" srcId="{8079E58C-E169-4EA8-862C-0068F716E73D}" destId="{AD374634-923F-415D-8D64-C570782E3038}" srcOrd="0" destOrd="0" presId="urn:microsoft.com/office/officeart/2005/8/layout/process4"/>
    <dgm:cxn modelId="{2B9DEF31-3FCD-4451-9DE2-9543ACE60EBF}" srcId="{8079E58C-E169-4EA8-862C-0068F716E73D}" destId="{65B0115D-EA0A-4581-B3D6-75B038D84B60}" srcOrd="1" destOrd="0" parTransId="{1298E1AD-1990-4087-8531-123B41F0C3D5}" sibTransId="{A2F79A8B-500A-4F7C-81A4-9E9E1FC1441E}"/>
    <dgm:cxn modelId="{27202D35-47E6-4821-B789-9848535A924F}" type="presOf" srcId="{830566F3-63F2-421C-9561-75899FB7A427}" destId="{53984D8F-92C7-490D-8AB2-FCFD0D8057D2}" srcOrd="0" destOrd="0" presId="urn:microsoft.com/office/officeart/2005/8/layout/process4"/>
    <dgm:cxn modelId="{D9ABA265-00C0-47A0-BA15-D422B6C00183}" type="presOf" srcId="{95E002DB-C3F0-4302-97D8-3CF6A8CD13B5}" destId="{AD1FD8F0-A6D3-4A0C-80BB-825E1A2D9816}" srcOrd="1" destOrd="0" presId="urn:microsoft.com/office/officeart/2005/8/layout/process4"/>
    <dgm:cxn modelId="{58377752-E467-403C-97B7-F051CAB01FAD}" type="presOf" srcId="{F6876DB5-9293-42C9-8EAD-1A8229C135FD}" destId="{49A051E3-1B94-4D2C-9C37-B910673594F8}" srcOrd="1" destOrd="0" presId="urn:microsoft.com/office/officeart/2005/8/layout/process4"/>
    <dgm:cxn modelId="{F724067C-E9C8-492F-9F15-94AD368AF7C9}" type="presOf" srcId="{65B0115D-EA0A-4581-B3D6-75B038D84B60}" destId="{1AF43F1D-C613-49CB-908A-56DB5C4FD5A7}" srcOrd="1" destOrd="0" presId="urn:microsoft.com/office/officeart/2005/8/layout/process4"/>
    <dgm:cxn modelId="{94C3D692-6C6C-4571-830E-705A382AE138}" srcId="{34AD15D2-F369-4777-A40A-C828591AF43C}" destId="{830566F3-63F2-421C-9561-75899FB7A427}" srcOrd="0" destOrd="0" parTransId="{D14D8A79-6EFC-46A2-8BCC-319B670BAE80}" sibTransId="{AFDE3923-1656-4536-8F50-EB100D0C5D89}"/>
    <dgm:cxn modelId="{E76FE1AE-175D-43AE-91E9-CDC0612884F2}" type="presOf" srcId="{65B0115D-EA0A-4581-B3D6-75B038D84B60}" destId="{CC77077D-DD63-48AF-A7C4-AEB76EFD3D00}" srcOrd="0" destOrd="0" presId="urn:microsoft.com/office/officeart/2005/8/layout/process4"/>
    <dgm:cxn modelId="{F4716CAF-E167-48DE-A941-E9BC1F7C447D}" srcId="{8079E58C-E169-4EA8-862C-0068F716E73D}" destId="{F6876DB5-9293-42C9-8EAD-1A8229C135FD}" srcOrd="0" destOrd="0" parTransId="{D073896C-23FE-4F6F-BCAC-C383C7CAC2FE}" sibTransId="{F6D04E0A-9A27-4C21-81A1-B608832A90DB}"/>
    <dgm:cxn modelId="{B34B9BB4-3CEC-47D4-B751-99C23EF54794}" srcId="{8079E58C-E169-4EA8-862C-0068F716E73D}" destId="{95E002DB-C3F0-4302-97D8-3CF6A8CD13B5}" srcOrd="3" destOrd="0" parTransId="{639D8A25-A5CD-4751-849E-111ABDA18A74}" sibTransId="{84C083E4-2D2F-4804-85D1-34A6C46315DC}"/>
    <dgm:cxn modelId="{93CF00BD-6351-43AE-AA4E-0220B7F1924F}" srcId="{95E002DB-C3F0-4302-97D8-3CF6A8CD13B5}" destId="{6558D707-0E31-49B1-8BA7-E4FF798345C7}" srcOrd="0" destOrd="0" parTransId="{D08AA52A-45F6-400A-862A-6AF4E963C9FD}" sibTransId="{837848CC-BC7E-4260-A785-A5E7832F151D}"/>
    <dgm:cxn modelId="{E4BD4FBF-F7B7-4C35-B8BD-8F87CCC150F4}" srcId="{8079E58C-E169-4EA8-862C-0068F716E73D}" destId="{34AD15D2-F369-4777-A40A-C828591AF43C}" srcOrd="2" destOrd="0" parTransId="{DDF46B80-D6D2-4542-A3D9-02069969F6EF}" sibTransId="{EB2AD3F1-D9CA-41FE-B289-F8B000D17956}"/>
    <dgm:cxn modelId="{7946E8CE-B4CB-4B85-BC1E-C0445D7EE0FE}" type="presOf" srcId="{95E002DB-C3F0-4302-97D8-3CF6A8CD13B5}" destId="{02ED89ED-58E2-4D73-8806-2C7204AE5EFE}" srcOrd="0" destOrd="0" presId="urn:microsoft.com/office/officeart/2005/8/layout/process4"/>
    <dgm:cxn modelId="{8FA207D3-CD1C-4CC7-A9A4-6C4359AFF156}" type="presOf" srcId="{34AD15D2-F369-4777-A40A-C828591AF43C}" destId="{B232633D-76B5-4CD3-B19A-50020ED0A73F}" srcOrd="1" destOrd="0" presId="urn:microsoft.com/office/officeart/2005/8/layout/process4"/>
    <dgm:cxn modelId="{7C9307D6-2125-4B5A-AE8C-12E5E91187B1}" type="presOf" srcId="{F6876DB5-9293-42C9-8EAD-1A8229C135FD}" destId="{EB176418-A25E-4ED0-994E-49EC0FB1DFCD}" srcOrd="0" destOrd="0" presId="urn:microsoft.com/office/officeart/2005/8/layout/process4"/>
    <dgm:cxn modelId="{4C9C88D8-D150-42E8-A213-48AFA9B75BFF}" srcId="{F6876DB5-9293-42C9-8EAD-1A8229C135FD}" destId="{F5F3410B-5B4C-487D-900E-DF2A688874B8}" srcOrd="0" destOrd="0" parTransId="{59A2CFC3-FCD6-48F4-8B0C-672734E056B9}" sibTransId="{AAC1977C-0FCD-40DB-ABDF-5EE19C619E7A}"/>
    <dgm:cxn modelId="{F8EBE9F2-37B9-471D-8D00-EC33D4DED833}" type="presOf" srcId="{F5F3410B-5B4C-487D-900E-DF2A688874B8}" destId="{B5004AF2-539B-4C8F-AD17-AFC4B104952F}" srcOrd="0" destOrd="0" presId="urn:microsoft.com/office/officeart/2005/8/layout/process4"/>
    <dgm:cxn modelId="{3E4844F4-1441-4494-9508-5A9E2151AC64}" type="presOf" srcId="{729B56D6-37B8-4D33-A4E7-864B20920FA2}" destId="{A4EE2775-2E75-4745-868F-5F5015D855F7}" srcOrd="0" destOrd="0" presId="urn:microsoft.com/office/officeart/2005/8/layout/process4"/>
    <dgm:cxn modelId="{AE0AD1F7-3BC0-4040-AE1E-4B215E1C30B2}" type="presOf" srcId="{6558D707-0E31-49B1-8BA7-E4FF798345C7}" destId="{E56269B6-C158-4D44-A845-22A53E61657F}" srcOrd="0" destOrd="0" presId="urn:microsoft.com/office/officeart/2005/8/layout/process4"/>
    <dgm:cxn modelId="{4BDBC5FD-E384-421F-B728-09B8253E9BE4}" srcId="{65B0115D-EA0A-4581-B3D6-75B038D84B60}" destId="{729B56D6-37B8-4D33-A4E7-864B20920FA2}" srcOrd="0" destOrd="0" parTransId="{604A4AC8-55E1-4593-BD92-86DD9902E77D}" sibTransId="{832740FA-25BC-41C6-87AD-296DB6D5ACD4}"/>
    <dgm:cxn modelId="{1540941D-D959-440C-996D-E30199D923AD}" type="presParOf" srcId="{AD374634-923F-415D-8D64-C570782E3038}" destId="{F8083E39-CDE8-4DB6-BBCD-4B73077D1FD3}" srcOrd="0" destOrd="0" presId="urn:microsoft.com/office/officeart/2005/8/layout/process4"/>
    <dgm:cxn modelId="{CDA58C65-E2CA-4DD3-A2DC-F5475E066AA8}" type="presParOf" srcId="{F8083E39-CDE8-4DB6-BBCD-4B73077D1FD3}" destId="{02ED89ED-58E2-4D73-8806-2C7204AE5EFE}" srcOrd="0" destOrd="0" presId="urn:microsoft.com/office/officeart/2005/8/layout/process4"/>
    <dgm:cxn modelId="{3BA71604-5BE9-4E71-BB96-5E6C4CB41EB7}" type="presParOf" srcId="{F8083E39-CDE8-4DB6-BBCD-4B73077D1FD3}" destId="{AD1FD8F0-A6D3-4A0C-80BB-825E1A2D9816}" srcOrd="1" destOrd="0" presId="urn:microsoft.com/office/officeart/2005/8/layout/process4"/>
    <dgm:cxn modelId="{3C68CC54-B8DE-4657-A414-D51A2334D2C8}" type="presParOf" srcId="{F8083E39-CDE8-4DB6-BBCD-4B73077D1FD3}" destId="{0BE86F74-E45C-47E5-8AA4-E797073AABA4}" srcOrd="2" destOrd="0" presId="urn:microsoft.com/office/officeart/2005/8/layout/process4"/>
    <dgm:cxn modelId="{366F84C7-429B-4EA2-B1F9-5EDB60731A09}" type="presParOf" srcId="{0BE86F74-E45C-47E5-8AA4-E797073AABA4}" destId="{E56269B6-C158-4D44-A845-22A53E61657F}" srcOrd="0" destOrd="0" presId="urn:microsoft.com/office/officeart/2005/8/layout/process4"/>
    <dgm:cxn modelId="{31F551E6-8D17-4038-84A5-CBC3F145A3E5}" type="presParOf" srcId="{AD374634-923F-415D-8D64-C570782E3038}" destId="{655FB311-3D83-4291-9AA6-27DCA0B35337}" srcOrd="1" destOrd="0" presId="urn:microsoft.com/office/officeart/2005/8/layout/process4"/>
    <dgm:cxn modelId="{DBE6B3BE-A43B-4120-B009-64A19C867CA2}" type="presParOf" srcId="{AD374634-923F-415D-8D64-C570782E3038}" destId="{2CCE000C-6CBC-4D42-9BDF-A57F3AE90EA7}" srcOrd="2" destOrd="0" presId="urn:microsoft.com/office/officeart/2005/8/layout/process4"/>
    <dgm:cxn modelId="{E875A7F3-40CF-49DB-9F29-C122BB4D8AE2}" type="presParOf" srcId="{2CCE000C-6CBC-4D42-9BDF-A57F3AE90EA7}" destId="{2D562260-0E86-4C6D-9C7C-BA75CC679A00}" srcOrd="0" destOrd="0" presId="urn:microsoft.com/office/officeart/2005/8/layout/process4"/>
    <dgm:cxn modelId="{5E9515C2-79F0-4D6A-BA13-DDE291331475}" type="presParOf" srcId="{2CCE000C-6CBC-4D42-9BDF-A57F3AE90EA7}" destId="{B232633D-76B5-4CD3-B19A-50020ED0A73F}" srcOrd="1" destOrd="0" presId="urn:microsoft.com/office/officeart/2005/8/layout/process4"/>
    <dgm:cxn modelId="{16F36EAC-8C87-43F4-BE81-8155406D8525}" type="presParOf" srcId="{2CCE000C-6CBC-4D42-9BDF-A57F3AE90EA7}" destId="{D2B80F42-FA37-4ACB-B456-0812912AFD05}" srcOrd="2" destOrd="0" presId="urn:microsoft.com/office/officeart/2005/8/layout/process4"/>
    <dgm:cxn modelId="{470EEDA0-FAFF-48E0-A5BC-005FCC65449E}" type="presParOf" srcId="{D2B80F42-FA37-4ACB-B456-0812912AFD05}" destId="{53984D8F-92C7-490D-8AB2-FCFD0D8057D2}" srcOrd="0" destOrd="0" presId="urn:microsoft.com/office/officeart/2005/8/layout/process4"/>
    <dgm:cxn modelId="{CA6D1C88-DB6B-4530-A5F3-BEAD6BDB297E}" type="presParOf" srcId="{AD374634-923F-415D-8D64-C570782E3038}" destId="{854DDF98-BEF7-4121-B7EE-6E189F504E15}" srcOrd="3" destOrd="0" presId="urn:microsoft.com/office/officeart/2005/8/layout/process4"/>
    <dgm:cxn modelId="{AAA6ED9C-707D-4AD3-80F9-57626E6053E0}" type="presParOf" srcId="{AD374634-923F-415D-8D64-C570782E3038}" destId="{D815109D-83A0-414E-A7CA-0E06B8F727D5}" srcOrd="4" destOrd="0" presId="urn:microsoft.com/office/officeart/2005/8/layout/process4"/>
    <dgm:cxn modelId="{71D59B2D-28EA-4948-8B3D-83D74AA835E9}" type="presParOf" srcId="{D815109D-83A0-414E-A7CA-0E06B8F727D5}" destId="{CC77077D-DD63-48AF-A7C4-AEB76EFD3D00}" srcOrd="0" destOrd="0" presId="urn:microsoft.com/office/officeart/2005/8/layout/process4"/>
    <dgm:cxn modelId="{00C51B70-B560-4155-8626-D654829B7B4C}" type="presParOf" srcId="{D815109D-83A0-414E-A7CA-0E06B8F727D5}" destId="{1AF43F1D-C613-49CB-908A-56DB5C4FD5A7}" srcOrd="1" destOrd="0" presId="urn:microsoft.com/office/officeart/2005/8/layout/process4"/>
    <dgm:cxn modelId="{F158832D-ECA2-489F-B6E0-8F39DA5A4767}" type="presParOf" srcId="{D815109D-83A0-414E-A7CA-0E06B8F727D5}" destId="{37ABE9F1-238F-4C2B-985A-3F416122DB6A}" srcOrd="2" destOrd="0" presId="urn:microsoft.com/office/officeart/2005/8/layout/process4"/>
    <dgm:cxn modelId="{412A8258-0A52-4F23-A226-C9D15173ABC9}" type="presParOf" srcId="{37ABE9F1-238F-4C2B-985A-3F416122DB6A}" destId="{A4EE2775-2E75-4745-868F-5F5015D855F7}" srcOrd="0" destOrd="0" presId="urn:microsoft.com/office/officeart/2005/8/layout/process4"/>
    <dgm:cxn modelId="{B5BF5F57-D509-463D-B4F3-CA1E14404E16}" type="presParOf" srcId="{AD374634-923F-415D-8D64-C570782E3038}" destId="{00538919-E25D-432E-BCFE-8FF3ABEDBA64}" srcOrd="5" destOrd="0" presId="urn:microsoft.com/office/officeart/2005/8/layout/process4"/>
    <dgm:cxn modelId="{9063E2E1-DCDB-4C1D-A69F-D58CCE3AF0FF}" type="presParOf" srcId="{AD374634-923F-415D-8D64-C570782E3038}" destId="{B98144F6-F425-47D6-8BD8-470C442727FE}" srcOrd="6" destOrd="0" presId="urn:microsoft.com/office/officeart/2005/8/layout/process4"/>
    <dgm:cxn modelId="{C29778BD-8AAE-4949-97DA-7CA62138E96D}" type="presParOf" srcId="{B98144F6-F425-47D6-8BD8-470C442727FE}" destId="{EB176418-A25E-4ED0-994E-49EC0FB1DFCD}" srcOrd="0" destOrd="0" presId="urn:microsoft.com/office/officeart/2005/8/layout/process4"/>
    <dgm:cxn modelId="{90B3855D-DB78-43CC-9712-290659C3B4E0}" type="presParOf" srcId="{B98144F6-F425-47D6-8BD8-470C442727FE}" destId="{49A051E3-1B94-4D2C-9C37-B910673594F8}" srcOrd="1" destOrd="0" presId="urn:microsoft.com/office/officeart/2005/8/layout/process4"/>
    <dgm:cxn modelId="{8EDE5779-2B7A-43FF-823B-98844B3915CB}" type="presParOf" srcId="{B98144F6-F425-47D6-8BD8-470C442727FE}" destId="{215535B1-4DAD-487A-9132-0DD760FC4F78}" srcOrd="2" destOrd="0" presId="urn:microsoft.com/office/officeart/2005/8/layout/process4"/>
    <dgm:cxn modelId="{6E9E4E98-1A9F-4F9D-92CD-71E3C9FD531C}" type="presParOf" srcId="{215535B1-4DAD-487A-9132-0DD760FC4F78}" destId="{B5004AF2-539B-4C8F-AD17-AFC4B104952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0F356F-6C20-4E59-8868-73C5E1D048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48271165-8CC0-440F-989A-1CD37C0319D3}">
      <dgm:prSet phldrT="[Text]"/>
      <dgm:spPr/>
      <dgm:t>
        <a:bodyPr/>
        <a:lstStyle/>
        <a:p>
          <a:r>
            <a:rPr lang="en-US" dirty="0"/>
            <a:t>Phonology : the Sound Patterns of Language </a:t>
          </a:r>
          <a:endParaRPr lang="en-ID" dirty="0"/>
        </a:p>
      </dgm:t>
    </dgm:pt>
    <dgm:pt modelId="{114B386A-42B0-4601-9A23-A0281C79FCAB}" type="parTrans" cxnId="{7FF058CD-A45A-4F6C-8CDF-C34866C2B408}">
      <dgm:prSet/>
      <dgm:spPr/>
      <dgm:t>
        <a:bodyPr/>
        <a:lstStyle/>
        <a:p>
          <a:endParaRPr lang="en-ID"/>
        </a:p>
      </dgm:t>
    </dgm:pt>
    <dgm:pt modelId="{C810A4B2-31BC-450E-9F37-A7504B852C5B}" type="sibTrans" cxnId="{7FF058CD-A45A-4F6C-8CDF-C34866C2B408}">
      <dgm:prSet/>
      <dgm:spPr/>
      <dgm:t>
        <a:bodyPr/>
        <a:lstStyle/>
        <a:p>
          <a:endParaRPr lang="en-ID"/>
        </a:p>
      </dgm:t>
    </dgm:pt>
    <dgm:pt modelId="{25C61D94-E064-4CA6-AA7C-F8C8C358B617}">
      <dgm:prSet phldrT="[Text]"/>
      <dgm:spPr/>
      <dgm:t>
        <a:bodyPr/>
        <a:lstStyle/>
        <a:p>
          <a:r>
            <a:rPr lang="en-US" dirty="0"/>
            <a:t>All the languages in the world sound so different because the way the languages use speech sounds to form patterns differs </a:t>
          </a:r>
          <a:r>
            <a:rPr lang="en-ID" dirty="0"/>
            <a:t>from language to language </a:t>
          </a:r>
        </a:p>
      </dgm:t>
    </dgm:pt>
    <dgm:pt modelId="{28558AAA-34FD-4AE1-95F9-AF35AE2DFE8A}" type="parTrans" cxnId="{C1506841-9AB3-4EB9-BD82-23FB8EC54733}">
      <dgm:prSet/>
      <dgm:spPr/>
      <dgm:t>
        <a:bodyPr/>
        <a:lstStyle/>
        <a:p>
          <a:endParaRPr lang="en-ID"/>
        </a:p>
      </dgm:t>
    </dgm:pt>
    <dgm:pt modelId="{5BD2383B-0BEE-410B-A5A9-564D494D0B4B}" type="sibTrans" cxnId="{C1506841-9AB3-4EB9-BD82-23FB8EC54733}">
      <dgm:prSet/>
      <dgm:spPr/>
      <dgm:t>
        <a:bodyPr/>
        <a:lstStyle/>
        <a:p>
          <a:endParaRPr lang="en-ID"/>
        </a:p>
      </dgm:t>
    </dgm:pt>
    <dgm:pt modelId="{799521BC-5A75-436D-8DE6-F7030E8564D0}" type="pres">
      <dgm:prSet presAssocID="{EB0F356F-6C20-4E59-8868-73C5E1D0482E}" presName="vert0" presStyleCnt="0">
        <dgm:presLayoutVars>
          <dgm:dir/>
          <dgm:animOne val="branch"/>
          <dgm:animLvl val="lvl"/>
        </dgm:presLayoutVars>
      </dgm:prSet>
      <dgm:spPr/>
    </dgm:pt>
    <dgm:pt modelId="{7A468E24-72FF-4071-BEE6-88B4FF42380C}" type="pres">
      <dgm:prSet presAssocID="{48271165-8CC0-440F-989A-1CD37C0319D3}" presName="thickLine" presStyleLbl="alignNode1" presStyleIdx="0" presStyleCnt="1"/>
      <dgm:spPr/>
    </dgm:pt>
    <dgm:pt modelId="{CE111CD5-1AD9-4A0B-8EDE-5CA11B888FB4}" type="pres">
      <dgm:prSet presAssocID="{48271165-8CC0-440F-989A-1CD37C0319D3}" presName="horz1" presStyleCnt="0"/>
      <dgm:spPr/>
    </dgm:pt>
    <dgm:pt modelId="{96CB3B77-A57D-41DC-BA48-BDD0D70AFD33}" type="pres">
      <dgm:prSet presAssocID="{48271165-8CC0-440F-989A-1CD37C0319D3}" presName="tx1" presStyleLbl="revTx" presStyleIdx="0" presStyleCnt="2"/>
      <dgm:spPr/>
    </dgm:pt>
    <dgm:pt modelId="{1833E465-1CFB-4E90-B793-45A37FEC24C0}" type="pres">
      <dgm:prSet presAssocID="{48271165-8CC0-440F-989A-1CD37C0319D3}" presName="vert1" presStyleCnt="0"/>
      <dgm:spPr/>
    </dgm:pt>
    <dgm:pt modelId="{B9CDFBCC-2BCF-4690-8478-AC306C3FABB3}" type="pres">
      <dgm:prSet presAssocID="{25C61D94-E064-4CA6-AA7C-F8C8C358B617}" presName="vertSpace2a" presStyleCnt="0"/>
      <dgm:spPr/>
    </dgm:pt>
    <dgm:pt modelId="{D84A05EE-785C-4B76-9977-A9AEF38D4A6B}" type="pres">
      <dgm:prSet presAssocID="{25C61D94-E064-4CA6-AA7C-F8C8C358B617}" presName="horz2" presStyleCnt="0"/>
      <dgm:spPr/>
    </dgm:pt>
    <dgm:pt modelId="{1A17DD7C-D57A-4DD9-B3C1-CB036B5E18B5}" type="pres">
      <dgm:prSet presAssocID="{25C61D94-E064-4CA6-AA7C-F8C8C358B617}" presName="horzSpace2" presStyleCnt="0"/>
      <dgm:spPr/>
    </dgm:pt>
    <dgm:pt modelId="{66E83786-23D9-41BB-A0F7-223F3D25FD1B}" type="pres">
      <dgm:prSet presAssocID="{25C61D94-E064-4CA6-AA7C-F8C8C358B617}" presName="tx2" presStyleLbl="revTx" presStyleIdx="1" presStyleCnt="2"/>
      <dgm:spPr/>
    </dgm:pt>
    <dgm:pt modelId="{6F5C4C4D-D239-410F-A621-1352DC927128}" type="pres">
      <dgm:prSet presAssocID="{25C61D94-E064-4CA6-AA7C-F8C8C358B617}" presName="vert2" presStyleCnt="0"/>
      <dgm:spPr/>
    </dgm:pt>
    <dgm:pt modelId="{0D4E3893-E331-4AB8-8BD8-147A6B2378FD}" type="pres">
      <dgm:prSet presAssocID="{25C61D94-E064-4CA6-AA7C-F8C8C358B617}" presName="thinLine2b" presStyleLbl="callout" presStyleIdx="0" presStyleCnt="1"/>
      <dgm:spPr/>
    </dgm:pt>
    <dgm:pt modelId="{BF608378-9A56-49F5-B9F7-6519DFE2DE6A}" type="pres">
      <dgm:prSet presAssocID="{25C61D94-E064-4CA6-AA7C-F8C8C358B617}" presName="vertSpace2b" presStyleCnt="0"/>
      <dgm:spPr/>
    </dgm:pt>
  </dgm:ptLst>
  <dgm:cxnLst>
    <dgm:cxn modelId="{6E355232-4FC0-4EE7-84EF-38879305AA39}" type="presOf" srcId="{25C61D94-E064-4CA6-AA7C-F8C8C358B617}" destId="{66E83786-23D9-41BB-A0F7-223F3D25FD1B}" srcOrd="0" destOrd="0" presId="urn:microsoft.com/office/officeart/2008/layout/LinedList"/>
    <dgm:cxn modelId="{C1506841-9AB3-4EB9-BD82-23FB8EC54733}" srcId="{48271165-8CC0-440F-989A-1CD37C0319D3}" destId="{25C61D94-E064-4CA6-AA7C-F8C8C358B617}" srcOrd="0" destOrd="0" parTransId="{28558AAA-34FD-4AE1-95F9-AF35AE2DFE8A}" sibTransId="{5BD2383B-0BEE-410B-A5A9-564D494D0B4B}"/>
    <dgm:cxn modelId="{F6E8D184-4A3B-4747-B3F7-F1A2FC09336B}" type="presOf" srcId="{48271165-8CC0-440F-989A-1CD37C0319D3}" destId="{96CB3B77-A57D-41DC-BA48-BDD0D70AFD33}" srcOrd="0" destOrd="0" presId="urn:microsoft.com/office/officeart/2008/layout/LinedList"/>
    <dgm:cxn modelId="{030808B0-E871-4346-9F95-2F072D4E3EE5}" type="presOf" srcId="{EB0F356F-6C20-4E59-8868-73C5E1D0482E}" destId="{799521BC-5A75-436D-8DE6-F7030E8564D0}" srcOrd="0" destOrd="0" presId="urn:microsoft.com/office/officeart/2008/layout/LinedList"/>
    <dgm:cxn modelId="{7FF058CD-A45A-4F6C-8CDF-C34866C2B408}" srcId="{EB0F356F-6C20-4E59-8868-73C5E1D0482E}" destId="{48271165-8CC0-440F-989A-1CD37C0319D3}" srcOrd="0" destOrd="0" parTransId="{114B386A-42B0-4601-9A23-A0281C79FCAB}" sibTransId="{C810A4B2-31BC-450E-9F37-A7504B852C5B}"/>
    <dgm:cxn modelId="{01308B40-9F92-48B5-BA8D-8ACAFE134882}" type="presParOf" srcId="{799521BC-5A75-436D-8DE6-F7030E8564D0}" destId="{7A468E24-72FF-4071-BEE6-88B4FF42380C}" srcOrd="0" destOrd="0" presId="urn:microsoft.com/office/officeart/2008/layout/LinedList"/>
    <dgm:cxn modelId="{381F50F8-FAE2-4A87-90C6-FB473BFD044F}" type="presParOf" srcId="{799521BC-5A75-436D-8DE6-F7030E8564D0}" destId="{CE111CD5-1AD9-4A0B-8EDE-5CA11B888FB4}" srcOrd="1" destOrd="0" presId="urn:microsoft.com/office/officeart/2008/layout/LinedList"/>
    <dgm:cxn modelId="{34ACC113-AA3D-41AC-8CEC-2256C4173811}" type="presParOf" srcId="{CE111CD5-1AD9-4A0B-8EDE-5CA11B888FB4}" destId="{96CB3B77-A57D-41DC-BA48-BDD0D70AFD33}" srcOrd="0" destOrd="0" presId="urn:microsoft.com/office/officeart/2008/layout/LinedList"/>
    <dgm:cxn modelId="{24275401-9D2A-41E6-9604-51F32682EB7E}" type="presParOf" srcId="{CE111CD5-1AD9-4A0B-8EDE-5CA11B888FB4}" destId="{1833E465-1CFB-4E90-B793-45A37FEC24C0}" srcOrd="1" destOrd="0" presId="urn:microsoft.com/office/officeart/2008/layout/LinedList"/>
    <dgm:cxn modelId="{CE6F95F5-D019-4AA1-9226-B919D3A9141C}" type="presParOf" srcId="{1833E465-1CFB-4E90-B793-45A37FEC24C0}" destId="{B9CDFBCC-2BCF-4690-8478-AC306C3FABB3}" srcOrd="0" destOrd="0" presId="urn:microsoft.com/office/officeart/2008/layout/LinedList"/>
    <dgm:cxn modelId="{2E9CADF9-834F-4B25-A2CD-1534D53D05A3}" type="presParOf" srcId="{1833E465-1CFB-4E90-B793-45A37FEC24C0}" destId="{D84A05EE-785C-4B76-9977-A9AEF38D4A6B}" srcOrd="1" destOrd="0" presId="urn:microsoft.com/office/officeart/2008/layout/LinedList"/>
    <dgm:cxn modelId="{4C273F06-ED5C-4E80-8D22-7DD15ADEB268}" type="presParOf" srcId="{D84A05EE-785C-4B76-9977-A9AEF38D4A6B}" destId="{1A17DD7C-D57A-4DD9-B3C1-CB036B5E18B5}" srcOrd="0" destOrd="0" presId="urn:microsoft.com/office/officeart/2008/layout/LinedList"/>
    <dgm:cxn modelId="{4675B52D-0EB4-48C8-BF1B-5BEEB3ECDBC7}" type="presParOf" srcId="{D84A05EE-785C-4B76-9977-A9AEF38D4A6B}" destId="{66E83786-23D9-41BB-A0F7-223F3D25FD1B}" srcOrd="1" destOrd="0" presId="urn:microsoft.com/office/officeart/2008/layout/LinedList"/>
    <dgm:cxn modelId="{7554D8F2-8443-4043-AAAE-E0396625ED9A}" type="presParOf" srcId="{D84A05EE-785C-4B76-9977-A9AEF38D4A6B}" destId="{6F5C4C4D-D239-410F-A621-1352DC927128}" srcOrd="2" destOrd="0" presId="urn:microsoft.com/office/officeart/2008/layout/LinedList"/>
    <dgm:cxn modelId="{B92118B5-3E47-43C2-863D-0790EC149941}" type="presParOf" srcId="{1833E465-1CFB-4E90-B793-45A37FEC24C0}" destId="{0D4E3893-E331-4AB8-8BD8-147A6B2378FD}" srcOrd="2" destOrd="0" presId="urn:microsoft.com/office/officeart/2008/layout/LinedList"/>
    <dgm:cxn modelId="{D77890D7-59A7-4A5B-9896-E8A228426204}" type="presParOf" srcId="{1833E465-1CFB-4E90-B793-45A37FEC24C0}" destId="{BF608378-9A56-49F5-B9F7-6519DFE2DE6A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847408-2DB5-47E5-9497-20FC9500162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</dgm:pt>
    <dgm:pt modelId="{59B3969F-45F7-4D93-BF45-1AB9824A12FB}">
      <dgm:prSet phldrT="[Text]"/>
      <dgm:spPr/>
      <dgm:t>
        <a:bodyPr/>
        <a:lstStyle/>
        <a:p>
          <a:r>
            <a:rPr lang="en-US" dirty="0"/>
            <a:t>The study of how speech sounds form patterns is</a:t>
          </a:r>
          <a:endParaRPr lang="en-ID" dirty="0"/>
        </a:p>
        <a:p>
          <a:r>
            <a:rPr lang="en-ID" dirty="0"/>
            <a:t>phonology </a:t>
          </a:r>
        </a:p>
      </dgm:t>
    </dgm:pt>
    <dgm:pt modelId="{C432406C-29D2-4B8F-B64C-D0B4E1B1F2B8}" type="parTrans" cxnId="{8FE6A103-E87F-4E2D-8F73-A8BDCDE39E25}">
      <dgm:prSet/>
      <dgm:spPr/>
      <dgm:t>
        <a:bodyPr/>
        <a:lstStyle/>
        <a:p>
          <a:endParaRPr lang="en-ID"/>
        </a:p>
      </dgm:t>
    </dgm:pt>
    <dgm:pt modelId="{9B2A88BF-9ADC-46BC-84B2-35D29F2A2979}" type="sibTrans" cxnId="{8FE6A103-E87F-4E2D-8F73-A8BDCDE39E25}">
      <dgm:prSet/>
      <dgm:spPr/>
      <dgm:t>
        <a:bodyPr/>
        <a:lstStyle/>
        <a:p>
          <a:endParaRPr lang="en-ID"/>
        </a:p>
      </dgm:t>
    </dgm:pt>
    <dgm:pt modelId="{BCBBB352-AE72-4FF2-8584-C3D5E1764207}" type="pres">
      <dgm:prSet presAssocID="{48847408-2DB5-47E5-9497-20FC9500162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C5B3FBF-6E3C-4BD0-83CF-D82B05E646A1}" type="pres">
      <dgm:prSet presAssocID="{59B3969F-45F7-4D93-BF45-1AB9824A12FB}" presName="circle1" presStyleLbl="node1" presStyleIdx="0" presStyleCnt="1"/>
      <dgm:spPr/>
    </dgm:pt>
    <dgm:pt modelId="{15117260-7270-4E2C-B157-70BE12287432}" type="pres">
      <dgm:prSet presAssocID="{59B3969F-45F7-4D93-BF45-1AB9824A12FB}" presName="space" presStyleCnt="0"/>
      <dgm:spPr/>
    </dgm:pt>
    <dgm:pt modelId="{8FC48789-FCA4-4643-9010-C251A146E646}" type="pres">
      <dgm:prSet presAssocID="{59B3969F-45F7-4D93-BF45-1AB9824A12FB}" presName="rect1" presStyleLbl="alignAcc1" presStyleIdx="0" presStyleCnt="1"/>
      <dgm:spPr/>
    </dgm:pt>
    <dgm:pt modelId="{C2BD7561-A810-4B3B-BF7A-0657B9E4A554}" type="pres">
      <dgm:prSet presAssocID="{59B3969F-45F7-4D93-BF45-1AB9824A12FB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8FE6A103-E87F-4E2D-8F73-A8BDCDE39E25}" srcId="{48847408-2DB5-47E5-9497-20FC95001629}" destId="{59B3969F-45F7-4D93-BF45-1AB9824A12FB}" srcOrd="0" destOrd="0" parTransId="{C432406C-29D2-4B8F-B64C-D0B4E1B1F2B8}" sibTransId="{9B2A88BF-9ADC-46BC-84B2-35D29F2A2979}"/>
    <dgm:cxn modelId="{3BE7F00C-1ABA-4807-AC2F-A9D4AE978FA1}" type="presOf" srcId="{59B3969F-45F7-4D93-BF45-1AB9824A12FB}" destId="{8FC48789-FCA4-4643-9010-C251A146E646}" srcOrd="0" destOrd="0" presId="urn:microsoft.com/office/officeart/2005/8/layout/target3"/>
    <dgm:cxn modelId="{96196727-6B25-4750-889A-754690C2AD5F}" type="presOf" srcId="{48847408-2DB5-47E5-9497-20FC95001629}" destId="{BCBBB352-AE72-4FF2-8584-C3D5E1764207}" srcOrd="0" destOrd="0" presId="urn:microsoft.com/office/officeart/2005/8/layout/target3"/>
    <dgm:cxn modelId="{C92312FA-8BCA-48CD-BEAA-72E8C5BA16EC}" type="presOf" srcId="{59B3969F-45F7-4D93-BF45-1AB9824A12FB}" destId="{C2BD7561-A810-4B3B-BF7A-0657B9E4A554}" srcOrd="1" destOrd="0" presId="urn:microsoft.com/office/officeart/2005/8/layout/target3"/>
    <dgm:cxn modelId="{210A2724-7E7F-47F1-B49D-B8D651036A53}" type="presParOf" srcId="{BCBBB352-AE72-4FF2-8584-C3D5E1764207}" destId="{AC5B3FBF-6E3C-4BD0-83CF-D82B05E646A1}" srcOrd="0" destOrd="0" presId="urn:microsoft.com/office/officeart/2005/8/layout/target3"/>
    <dgm:cxn modelId="{5976B42B-D823-47B4-A421-930A9239310F}" type="presParOf" srcId="{BCBBB352-AE72-4FF2-8584-C3D5E1764207}" destId="{15117260-7270-4E2C-B157-70BE12287432}" srcOrd="1" destOrd="0" presId="urn:microsoft.com/office/officeart/2005/8/layout/target3"/>
    <dgm:cxn modelId="{164612F0-F449-4573-BF09-7E0FFB7C6183}" type="presParOf" srcId="{BCBBB352-AE72-4FF2-8584-C3D5E1764207}" destId="{8FC48789-FCA4-4643-9010-C251A146E646}" srcOrd="2" destOrd="0" presId="urn:microsoft.com/office/officeart/2005/8/layout/target3"/>
    <dgm:cxn modelId="{38F319BE-A1DA-4D56-851F-3FAA9E5238AE}" type="presParOf" srcId="{BCBBB352-AE72-4FF2-8584-C3D5E1764207}" destId="{C2BD7561-A810-4B3B-BF7A-0657B9E4A55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C86588-D713-4D26-B204-31F7A94DB24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845C4512-91B9-487D-8130-DC63EA36DBE3}">
      <dgm:prSet phldrT="[Text]"/>
      <dgm:spPr/>
      <dgm:t>
        <a:bodyPr/>
        <a:lstStyle/>
        <a:p>
          <a:r>
            <a:rPr lang="en-US" dirty="0"/>
            <a:t>what sounds are in a language</a:t>
          </a:r>
          <a:endParaRPr lang="en-ID" dirty="0"/>
        </a:p>
      </dgm:t>
    </dgm:pt>
    <dgm:pt modelId="{EC21B4BA-6CC5-4A26-A94B-1D0ED516996D}" type="parTrans" cxnId="{60A56A2D-3298-4D25-A926-847D2B6B1D01}">
      <dgm:prSet/>
      <dgm:spPr/>
      <dgm:t>
        <a:bodyPr/>
        <a:lstStyle/>
        <a:p>
          <a:endParaRPr lang="en-ID"/>
        </a:p>
      </dgm:t>
    </dgm:pt>
    <dgm:pt modelId="{5997983B-6628-4D7F-BF6B-5B93EBCB74B6}" type="sibTrans" cxnId="{60A56A2D-3298-4D25-A926-847D2B6B1D01}">
      <dgm:prSet/>
      <dgm:spPr/>
      <dgm:t>
        <a:bodyPr/>
        <a:lstStyle/>
        <a:p>
          <a:endParaRPr lang="en-ID"/>
        </a:p>
      </dgm:t>
    </dgm:pt>
    <dgm:pt modelId="{E5F8C05C-D559-411F-B91B-169995D5C855}">
      <dgm:prSet phldrT="[Text]"/>
      <dgm:spPr/>
      <dgm:t>
        <a:bodyPr/>
        <a:lstStyle/>
        <a:p>
          <a:r>
            <a:rPr lang="en-ID" dirty="0"/>
            <a:t>How </a:t>
          </a:r>
          <a:r>
            <a:rPr lang="en-US" dirty="0"/>
            <a:t>they do and can combine into words</a:t>
          </a:r>
          <a:endParaRPr lang="en-ID" dirty="0"/>
        </a:p>
      </dgm:t>
    </dgm:pt>
    <dgm:pt modelId="{275F1096-A395-47C4-ACBE-8CE63C8212DB}" type="parTrans" cxnId="{36B013AB-BB0D-4CC9-9ECE-50DB3B2F8251}">
      <dgm:prSet/>
      <dgm:spPr/>
      <dgm:t>
        <a:bodyPr/>
        <a:lstStyle/>
        <a:p>
          <a:endParaRPr lang="en-ID"/>
        </a:p>
      </dgm:t>
    </dgm:pt>
    <dgm:pt modelId="{57AB338E-6D6D-4E16-B55E-82CC6095A602}" type="sibTrans" cxnId="{36B013AB-BB0D-4CC9-9ECE-50DB3B2F8251}">
      <dgm:prSet/>
      <dgm:spPr/>
      <dgm:t>
        <a:bodyPr/>
        <a:lstStyle/>
        <a:p>
          <a:endParaRPr lang="en-ID"/>
        </a:p>
      </dgm:t>
    </dgm:pt>
    <dgm:pt modelId="{F81D9A29-C3D0-4050-8634-79A29994E833}">
      <dgm:prSet phldrT="[Text]"/>
      <dgm:spPr/>
      <dgm:t>
        <a:bodyPr/>
        <a:lstStyle/>
        <a:p>
          <a:r>
            <a:rPr lang="en-US" dirty="0"/>
            <a:t>certain phonetic features are important to identifying a </a:t>
          </a:r>
          <a:r>
            <a:rPr lang="en-ID" dirty="0"/>
            <a:t>word</a:t>
          </a:r>
        </a:p>
      </dgm:t>
    </dgm:pt>
    <dgm:pt modelId="{F9B2E49A-E760-40F0-B28E-5266DFE0255C}" type="parTrans" cxnId="{C28A52C5-3F6B-4AC0-A638-4409CD90F740}">
      <dgm:prSet/>
      <dgm:spPr/>
      <dgm:t>
        <a:bodyPr/>
        <a:lstStyle/>
        <a:p>
          <a:endParaRPr lang="en-ID"/>
        </a:p>
      </dgm:t>
    </dgm:pt>
    <dgm:pt modelId="{99496E76-DBA7-414E-BFBB-75A22A06CC40}" type="sibTrans" cxnId="{C28A52C5-3F6B-4AC0-A638-4409CD90F740}">
      <dgm:prSet/>
      <dgm:spPr/>
      <dgm:t>
        <a:bodyPr/>
        <a:lstStyle/>
        <a:p>
          <a:endParaRPr lang="en-ID"/>
        </a:p>
      </dgm:t>
    </dgm:pt>
    <dgm:pt modelId="{F3A074D7-534B-4B06-8B93-76DC6A978914}" type="pres">
      <dgm:prSet presAssocID="{AFC86588-D713-4D26-B204-31F7A94DB242}" presName="diagram" presStyleCnt="0">
        <dgm:presLayoutVars>
          <dgm:dir/>
          <dgm:resizeHandles val="exact"/>
        </dgm:presLayoutVars>
      </dgm:prSet>
      <dgm:spPr/>
    </dgm:pt>
    <dgm:pt modelId="{A15B6748-6A3A-4031-AF42-B29C930FCC7F}" type="pres">
      <dgm:prSet presAssocID="{845C4512-91B9-487D-8130-DC63EA36DBE3}" presName="node" presStyleLbl="node1" presStyleIdx="0" presStyleCnt="3">
        <dgm:presLayoutVars>
          <dgm:bulletEnabled val="1"/>
        </dgm:presLayoutVars>
      </dgm:prSet>
      <dgm:spPr/>
    </dgm:pt>
    <dgm:pt modelId="{82A11192-D695-4FFA-951B-261BC37DE955}" type="pres">
      <dgm:prSet presAssocID="{5997983B-6628-4D7F-BF6B-5B93EBCB74B6}" presName="sibTrans" presStyleCnt="0"/>
      <dgm:spPr/>
    </dgm:pt>
    <dgm:pt modelId="{53DFBEF7-6668-45CE-94EF-0C57DA8407B0}" type="pres">
      <dgm:prSet presAssocID="{E5F8C05C-D559-411F-B91B-169995D5C855}" presName="node" presStyleLbl="node1" presStyleIdx="1" presStyleCnt="3">
        <dgm:presLayoutVars>
          <dgm:bulletEnabled val="1"/>
        </dgm:presLayoutVars>
      </dgm:prSet>
      <dgm:spPr/>
    </dgm:pt>
    <dgm:pt modelId="{343ADEE3-0274-4B9A-B04B-08F79105E80E}" type="pres">
      <dgm:prSet presAssocID="{57AB338E-6D6D-4E16-B55E-82CC6095A602}" presName="sibTrans" presStyleCnt="0"/>
      <dgm:spPr/>
    </dgm:pt>
    <dgm:pt modelId="{BF4B5DC7-039D-4247-B5A3-127D77103C06}" type="pres">
      <dgm:prSet presAssocID="{F81D9A29-C3D0-4050-8634-79A29994E833}" presName="node" presStyleLbl="node1" presStyleIdx="2" presStyleCnt="3">
        <dgm:presLayoutVars>
          <dgm:bulletEnabled val="1"/>
        </dgm:presLayoutVars>
      </dgm:prSet>
      <dgm:spPr/>
    </dgm:pt>
  </dgm:ptLst>
  <dgm:cxnLst>
    <dgm:cxn modelId="{60A56A2D-3298-4D25-A926-847D2B6B1D01}" srcId="{AFC86588-D713-4D26-B204-31F7A94DB242}" destId="{845C4512-91B9-487D-8130-DC63EA36DBE3}" srcOrd="0" destOrd="0" parTransId="{EC21B4BA-6CC5-4A26-A94B-1D0ED516996D}" sibTransId="{5997983B-6628-4D7F-BF6B-5B93EBCB74B6}"/>
    <dgm:cxn modelId="{90EC607F-A0FB-4FD6-AB7C-E8BB3340E98A}" type="presOf" srcId="{845C4512-91B9-487D-8130-DC63EA36DBE3}" destId="{A15B6748-6A3A-4031-AF42-B29C930FCC7F}" srcOrd="0" destOrd="0" presId="urn:microsoft.com/office/officeart/2005/8/layout/default"/>
    <dgm:cxn modelId="{34F70D95-1AC2-493C-88C4-3EA1B008281E}" type="presOf" srcId="{E5F8C05C-D559-411F-B91B-169995D5C855}" destId="{53DFBEF7-6668-45CE-94EF-0C57DA8407B0}" srcOrd="0" destOrd="0" presId="urn:microsoft.com/office/officeart/2005/8/layout/default"/>
    <dgm:cxn modelId="{36B013AB-BB0D-4CC9-9ECE-50DB3B2F8251}" srcId="{AFC86588-D713-4D26-B204-31F7A94DB242}" destId="{E5F8C05C-D559-411F-B91B-169995D5C855}" srcOrd="1" destOrd="0" parTransId="{275F1096-A395-47C4-ACBE-8CE63C8212DB}" sibTransId="{57AB338E-6D6D-4E16-B55E-82CC6095A602}"/>
    <dgm:cxn modelId="{C28A52C5-3F6B-4AC0-A638-4409CD90F740}" srcId="{AFC86588-D713-4D26-B204-31F7A94DB242}" destId="{F81D9A29-C3D0-4050-8634-79A29994E833}" srcOrd="2" destOrd="0" parTransId="{F9B2E49A-E760-40F0-B28E-5266DFE0255C}" sibTransId="{99496E76-DBA7-414E-BFBB-75A22A06CC40}"/>
    <dgm:cxn modelId="{499D9EDF-33D2-48D9-AECD-49FCB72CC035}" type="presOf" srcId="{F81D9A29-C3D0-4050-8634-79A29994E833}" destId="{BF4B5DC7-039D-4247-B5A3-127D77103C06}" srcOrd="0" destOrd="0" presId="urn:microsoft.com/office/officeart/2005/8/layout/default"/>
    <dgm:cxn modelId="{CFE66BE1-DD8D-4D8C-8042-B0AACA9AD7C2}" type="presOf" srcId="{AFC86588-D713-4D26-B204-31F7A94DB242}" destId="{F3A074D7-534B-4B06-8B93-76DC6A978914}" srcOrd="0" destOrd="0" presId="urn:microsoft.com/office/officeart/2005/8/layout/default"/>
    <dgm:cxn modelId="{A75EB460-A89D-4712-8B66-5C79FA22EF58}" type="presParOf" srcId="{F3A074D7-534B-4B06-8B93-76DC6A978914}" destId="{A15B6748-6A3A-4031-AF42-B29C930FCC7F}" srcOrd="0" destOrd="0" presId="urn:microsoft.com/office/officeart/2005/8/layout/default"/>
    <dgm:cxn modelId="{39DF51B3-D095-4445-AC31-2478FC1A4172}" type="presParOf" srcId="{F3A074D7-534B-4B06-8B93-76DC6A978914}" destId="{82A11192-D695-4FFA-951B-261BC37DE955}" srcOrd="1" destOrd="0" presId="urn:microsoft.com/office/officeart/2005/8/layout/default"/>
    <dgm:cxn modelId="{F4EA1E56-3B50-43E8-85E0-7F2A1D498A7A}" type="presParOf" srcId="{F3A074D7-534B-4B06-8B93-76DC6A978914}" destId="{53DFBEF7-6668-45CE-94EF-0C57DA8407B0}" srcOrd="2" destOrd="0" presId="urn:microsoft.com/office/officeart/2005/8/layout/default"/>
    <dgm:cxn modelId="{1DC9F9DA-5588-461F-813B-6FFEEA3A63C9}" type="presParOf" srcId="{F3A074D7-534B-4B06-8B93-76DC6A978914}" destId="{343ADEE3-0274-4B9A-B04B-08F79105E80E}" srcOrd="3" destOrd="0" presId="urn:microsoft.com/office/officeart/2005/8/layout/default"/>
    <dgm:cxn modelId="{FF767D28-CCDD-43FD-97A7-6124B13A300A}" type="presParOf" srcId="{F3A074D7-534B-4B06-8B93-76DC6A978914}" destId="{BF4B5DC7-039D-4247-B5A3-127D77103C0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FFE29B-1E98-4E04-8FD6-38ECE74522DF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9DA2B6F9-4B02-4921-B813-B1E299AC4099}">
      <dgm:prSet phldrT="[Text]" custT="1"/>
      <dgm:spPr/>
      <dgm:t>
        <a:bodyPr/>
        <a:lstStyle/>
        <a:p>
          <a:r>
            <a:rPr lang="en-ID" sz="5200" dirty="0"/>
            <a:t>The English plural morpheme (s) has  three </a:t>
          </a:r>
          <a:r>
            <a:rPr lang="en-US" sz="5200" dirty="0"/>
            <a:t>diﬀerent pronunciations depending on what noun </a:t>
          </a:r>
          <a:endParaRPr lang="en-ID" sz="5200" dirty="0"/>
        </a:p>
        <a:p>
          <a:r>
            <a:rPr lang="en-ID" sz="5200" dirty="0"/>
            <a:t>you attach it to: </a:t>
          </a:r>
        </a:p>
      </dgm:t>
    </dgm:pt>
    <dgm:pt modelId="{C27B6BB3-E421-44A9-8B28-713E27ED4094}" type="parTrans" cxnId="{F4FC3247-85CB-4D08-B8A2-AA5A5B787BDA}">
      <dgm:prSet/>
      <dgm:spPr/>
      <dgm:t>
        <a:bodyPr/>
        <a:lstStyle/>
        <a:p>
          <a:endParaRPr lang="en-ID"/>
        </a:p>
      </dgm:t>
    </dgm:pt>
    <dgm:pt modelId="{7FF1176B-67AF-435B-B367-5E98099A5EB3}" type="sibTrans" cxnId="{F4FC3247-85CB-4D08-B8A2-AA5A5B787BDA}">
      <dgm:prSet/>
      <dgm:spPr/>
      <dgm:t>
        <a:bodyPr/>
        <a:lstStyle/>
        <a:p>
          <a:endParaRPr lang="en-ID"/>
        </a:p>
      </dgm:t>
    </dgm:pt>
    <dgm:pt modelId="{3CEC6024-1904-4175-9EC9-3222E4CF525D}" type="pres">
      <dgm:prSet presAssocID="{5CFFE29B-1E98-4E04-8FD6-38ECE74522DF}" presName="diagram" presStyleCnt="0">
        <dgm:presLayoutVars>
          <dgm:dir/>
          <dgm:resizeHandles val="exact"/>
        </dgm:presLayoutVars>
      </dgm:prSet>
      <dgm:spPr/>
    </dgm:pt>
    <dgm:pt modelId="{2A910F92-FF4D-4DB5-A61F-62CD1DE72EF5}" type="pres">
      <dgm:prSet presAssocID="{9DA2B6F9-4B02-4921-B813-B1E299AC4099}" presName="node" presStyleLbl="node1" presStyleIdx="0" presStyleCnt="1">
        <dgm:presLayoutVars>
          <dgm:bulletEnabled val="1"/>
        </dgm:presLayoutVars>
      </dgm:prSet>
      <dgm:spPr/>
    </dgm:pt>
  </dgm:ptLst>
  <dgm:cxnLst>
    <dgm:cxn modelId="{F4FC3247-85CB-4D08-B8A2-AA5A5B787BDA}" srcId="{5CFFE29B-1E98-4E04-8FD6-38ECE74522DF}" destId="{9DA2B6F9-4B02-4921-B813-B1E299AC4099}" srcOrd="0" destOrd="0" parTransId="{C27B6BB3-E421-44A9-8B28-713E27ED4094}" sibTransId="{7FF1176B-67AF-435B-B367-5E98099A5EB3}"/>
    <dgm:cxn modelId="{623203B6-6360-48BC-BDFD-FD6BEE3F126C}" type="presOf" srcId="{5CFFE29B-1E98-4E04-8FD6-38ECE74522DF}" destId="{3CEC6024-1904-4175-9EC9-3222E4CF525D}" srcOrd="0" destOrd="0" presId="urn:microsoft.com/office/officeart/2005/8/layout/default"/>
    <dgm:cxn modelId="{1A8DB2EC-4FE7-44D8-B555-C6A45CD73310}" type="presOf" srcId="{9DA2B6F9-4B02-4921-B813-B1E299AC4099}" destId="{2A910F92-FF4D-4DB5-A61F-62CD1DE72EF5}" srcOrd="0" destOrd="0" presId="urn:microsoft.com/office/officeart/2005/8/layout/default"/>
    <dgm:cxn modelId="{83C7CD2B-7AF9-4EFF-94F7-0969FC58907F}" type="presParOf" srcId="{3CEC6024-1904-4175-9EC9-3222E4CF525D}" destId="{2A910F92-FF4D-4DB5-A61F-62CD1DE72EF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BD1A17-8306-49BA-841C-CB41AE51BC1F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4246F3AC-2F00-4285-8840-32791E440565}">
      <dgm:prSet phldrT="[Text]"/>
      <dgm:spPr/>
      <dgm:t>
        <a:bodyPr/>
        <a:lstStyle/>
        <a:p>
          <a:r>
            <a:rPr lang="en-US" dirty="0"/>
            <a:t>It gets pronounced as a [z] for words like cab, bag, and bar </a:t>
          </a:r>
          <a:endParaRPr lang="en-ID" dirty="0"/>
        </a:p>
      </dgm:t>
    </dgm:pt>
    <dgm:pt modelId="{1C7F1884-C25D-4042-90D8-FC049BF1E628}" type="parTrans" cxnId="{40CB952B-F6EC-4E50-BB23-B5EAD7C1F5C4}">
      <dgm:prSet/>
      <dgm:spPr/>
      <dgm:t>
        <a:bodyPr/>
        <a:lstStyle/>
        <a:p>
          <a:endParaRPr lang="en-ID"/>
        </a:p>
      </dgm:t>
    </dgm:pt>
    <dgm:pt modelId="{7E21AD47-E2D2-4627-90AD-1BFA902DE3BE}" type="sibTrans" cxnId="{40CB952B-F6EC-4E50-BB23-B5EAD7C1F5C4}">
      <dgm:prSet/>
      <dgm:spPr/>
      <dgm:t>
        <a:bodyPr/>
        <a:lstStyle/>
        <a:p>
          <a:endParaRPr lang="en-ID"/>
        </a:p>
      </dgm:t>
    </dgm:pt>
    <dgm:pt modelId="{F15304C0-9E32-4ACC-800F-4758F207FABB}">
      <dgm:prSet/>
      <dgm:spPr/>
      <dgm:t>
        <a:bodyPr/>
        <a:lstStyle/>
        <a:p>
          <a:r>
            <a:rPr lang="en-US" dirty="0"/>
            <a:t>It gets pronounced as [</a:t>
          </a:r>
          <a:r>
            <a:rPr lang="en-US" dirty="0" err="1"/>
            <a:t>əz</a:t>
          </a:r>
          <a:r>
            <a:rPr lang="en-US" dirty="0"/>
            <a:t>] for words like bus, garage, and match </a:t>
          </a:r>
          <a:endParaRPr lang="en-ID" dirty="0"/>
        </a:p>
      </dgm:t>
    </dgm:pt>
    <dgm:pt modelId="{10E0B5CF-551E-4BB7-9804-FAB8FC946092}" type="parTrans" cxnId="{9D55DA76-B6B4-4781-9C78-F909A0B685BC}">
      <dgm:prSet/>
      <dgm:spPr/>
      <dgm:t>
        <a:bodyPr/>
        <a:lstStyle/>
        <a:p>
          <a:endParaRPr lang="en-ID"/>
        </a:p>
      </dgm:t>
    </dgm:pt>
    <dgm:pt modelId="{05C98CE4-20CB-4576-9C18-8EAA4B25C766}" type="sibTrans" cxnId="{9D55DA76-B6B4-4781-9C78-F909A0B685BC}">
      <dgm:prSet/>
      <dgm:spPr/>
      <dgm:t>
        <a:bodyPr/>
        <a:lstStyle/>
        <a:p>
          <a:endParaRPr lang="en-ID"/>
        </a:p>
      </dgm:t>
    </dgm:pt>
    <dgm:pt modelId="{D97B49F7-B99F-4BCE-B809-7FCEFFB7AF78}">
      <dgm:prSet phldrT="[Text]"/>
      <dgm:spPr/>
      <dgm:t>
        <a:bodyPr/>
        <a:lstStyle/>
        <a:p>
          <a:r>
            <a:rPr lang="en-US" dirty="0"/>
            <a:t>It gets pronounced as [s] for words like cap, back, and faith </a:t>
          </a:r>
          <a:endParaRPr lang="en-ID" dirty="0"/>
        </a:p>
      </dgm:t>
    </dgm:pt>
    <dgm:pt modelId="{0206F931-547C-40E6-AB05-58722B2318A8}" type="parTrans" cxnId="{D94405C6-22CD-4FF1-9C75-B14DA247C168}">
      <dgm:prSet/>
      <dgm:spPr/>
      <dgm:t>
        <a:bodyPr/>
        <a:lstStyle/>
        <a:p>
          <a:endParaRPr lang="en-ID"/>
        </a:p>
      </dgm:t>
    </dgm:pt>
    <dgm:pt modelId="{7A798C43-F366-406B-9182-F4BCEE081436}" type="sibTrans" cxnId="{D94405C6-22CD-4FF1-9C75-B14DA247C168}">
      <dgm:prSet/>
      <dgm:spPr/>
      <dgm:t>
        <a:bodyPr/>
        <a:lstStyle/>
        <a:p>
          <a:endParaRPr lang="en-ID"/>
        </a:p>
      </dgm:t>
    </dgm:pt>
    <dgm:pt modelId="{78A694B4-A94D-4EFC-A78B-760BE6C7C0C0}" type="pres">
      <dgm:prSet presAssocID="{8DBD1A17-8306-49BA-841C-CB41AE51BC1F}" presName="vert0" presStyleCnt="0">
        <dgm:presLayoutVars>
          <dgm:dir/>
          <dgm:animOne val="branch"/>
          <dgm:animLvl val="lvl"/>
        </dgm:presLayoutVars>
      </dgm:prSet>
      <dgm:spPr/>
    </dgm:pt>
    <dgm:pt modelId="{5289BB7E-7E3E-4D35-9011-58DDED4E0EA7}" type="pres">
      <dgm:prSet presAssocID="{4246F3AC-2F00-4285-8840-32791E440565}" presName="thickLine" presStyleLbl="alignNode1" presStyleIdx="0" presStyleCnt="3"/>
      <dgm:spPr/>
    </dgm:pt>
    <dgm:pt modelId="{9BC6D76C-50E5-4C4C-9912-0CC76C22313B}" type="pres">
      <dgm:prSet presAssocID="{4246F3AC-2F00-4285-8840-32791E440565}" presName="horz1" presStyleCnt="0"/>
      <dgm:spPr/>
    </dgm:pt>
    <dgm:pt modelId="{C400EDEB-8F6B-43FC-B52C-01A9400B0FAB}" type="pres">
      <dgm:prSet presAssocID="{4246F3AC-2F00-4285-8840-32791E440565}" presName="tx1" presStyleLbl="revTx" presStyleIdx="0" presStyleCnt="3"/>
      <dgm:spPr/>
    </dgm:pt>
    <dgm:pt modelId="{0616D57E-77A3-4FF7-8054-75B61BBCE0B2}" type="pres">
      <dgm:prSet presAssocID="{4246F3AC-2F00-4285-8840-32791E440565}" presName="vert1" presStyleCnt="0"/>
      <dgm:spPr/>
    </dgm:pt>
    <dgm:pt modelId="{627110A9-A26B-429B-A6E6-FECC0A631526}" type="pres">
      <dgm:prSet presAssocID="{D97B49F7-B99F-4BCE-B809-7FCEFFB7AF78}" presName="thickLine" presStyleLbl="alignNode1" presStyleIdx="1" presStyleCnt="3"/>
      <dgm:spPr/>
    </dgm:pt>
    <dgm:pt modelId="{4A44788B-3079-4C24-803F-DAC21ACBF931}" type="pres">
      <dgm:prSet presAssocID="{D97B49F7-B99F-4BCE-B809-7FCEFFB7AF78}" presName="horz1" presStyleCnt="0"/>
      <dgm:spPr/>
    </dgm:pt>
    <dgm:pt modelId="{4740B07D-3234-43CB-99F6-57DC56D6B715}" type="pres">
      <dgm:prSet presAssocID="{D97B49F7-B99F-4BCE-B809-7FCEFFB7AF78}" presName="tx1" presStyleLbl="revTx" presStyleIdx="1" presStyleCnt="3"/>
      <dgm:spPr/>
    </dgm:pt>
    <dgm:pt modelId="{9A594AAB-21E0-4695-BE43-9C4C04793777}" type="pres">
      <dgm:prSet presAssocID="{D97B49F7-B99F-4BCE-B809-7FCEFFB7AF78}" presName="vert1" presStyleCnt="0"/>
      <dgm:spPr/>
    </dgm:pt>
    <dgm:pt modelId="{D8572430-1485-48B1-995A-ED94C880335E}" type="pres">
      <dgm:prSet presAssocID="{F15304C0-9E32-4ACC-800F-4758F207FABB}" presName="thickLine" presStyleLbl="alignNode1" presStyleIdx="2" presStyleCnt="3"/>
      <dgm:spPr/>
    </dgm:pt>
    <dgm:pt modelId="{23ECCBDA-8E9F-43DB-8168-8A6D1C475C28}" type="pres">
      <dgm:prSet presAssocID="{F15304C0-9E32-4ACC-800F-4758F207FABB}" presName="horz1" presStyleCnt="0"/>
      <dgm:spPr/>
    </dgm:pt>
    <dgm:pt modelId="{42898459-57B0-47E4-9957-16646A339AD1}" type="pres">
      <dgm:prSet presAssocID="{F15304C0-9E32-4ACC-800F-4758F207FABB}" presName="tx1" presStyleLbl="revTx" presStyleIdx="2" presStyleCnt="3"/>
      <dgm:spPr/>
    </dgm:pt>
    <dgm:pt modelId="{8EECBB91-C943-483E-B871-8731325053F3}" type="pres">
      <dgm:prSet presAssocID="{F15304C0-9E32-4ACC-800F-4758F207FABB}" presName="vert1" presStyleCnt="0"/>
      <dgm:spPr/>
    </dgm:pt>
  </dgm:ptLst>
  <dgm:cxnLst>
    <dgm:cxn modelId="{4F463C26-8CB0-4D7F-822B-3A97D60CBC08}" type="presOf" srcId="{8DBD1A17-8306-49BA-841C-CB41AE51BC1F}" destId="{78A694B4-A94D-4EFC-A78B-760BE6C7C0C0}" srcOrd="0" destOrd="0" presId="urn:microsoft.com/office/officeart/2008/layout/LinedList"/>
    <dgm:cxn modelId="{40CB952B-F6EC-4E50-BB23-B5EAD7C1F5C4}" srcId="{8DBD1A17-8306-49BA-841C-CB41AE51BC1F}" destId="{4246F3AC-2F00-4285-8840-32791E440565}" srcOrd="0" destOrd="0" parTransId="{1C7F1884-C25D-4042-90D8-FC049BF1E628}" sibTransId="{7E21AD47-E2D2-4627-90AD-1BFA902DE3BE}"/>
    <dgm:cxn modelId="{E8C6CA3F-1CC3-4F77-8C4E-ECE69860AA6A}" type="presOf" srcId="{F15304C0-9E32-4ACC-800F-4758F207FABB}" destId="{42898459-57B0-47E4-9957-16646A339AD1}" srcOrd="0" destOrd="0" presId="urn:microsoft.com/office/officeart/2008/layout/LinedList"/>
    <dgm:cxn modelId="{9D55DA76-B6B4-4781-9C78-F909A0B685BC}" srcId="{8DBD1A17-8306-49BA-841C-CB41AE51BC1F}" destId="{F15304C0-9E32-4ACC-800F-4758F207FABB}" srcOrd="2" destOrd="0" parTransId="{10E0B5CF-551E-4BB7-9804-FAB8FC946092}" sibTransId="{05C98CE4-20CB-4576-9C18-8EAA4B25C766}"/>
    <dgm:cxn modelId="{789C357A-AD19-443F-9B41-5CA0A3DD397B}" type="presOf" srcId="{D97B49F7-B99F-4BCE-B809-7FCEFFB7AF78}" destId="{4740B07D-3234-43CB-99F6-57DC56D6B715}" srcOrd="0" destOrd="0" presId="urn:microsoft.com/office/officeart/2008/layout/LinedList"/>
    <dgm:cxn modelId="{D94405C6-22CD-4FF1-9C75-B14DA247C168}" srcId="{8DBD1A17-8306-49BA-841C-CB41AE51BC1F}" destId="{D97B49F7-B99F-4BCE-B809-7FCEFFB7AF78}" srcOrd="1" destOrd="0" parTransId="{0206F931-547C-40E6-AB05-58722B2318A8}" sibTransId="{7A798C43-F366-406B-9182-F4BCEE081436}"/>
    <dgm:cxn modelId="{0FEAEDF7-2E0A-4573-BE90-C53A7DAB7E02}" type="presOf" srcId="{4246F3AC-2F00-4285-8840-32791E440565}" destId="{C400EDEB-8F6B-43FC-B52C-01A9400B0FAB}" srcOrd="0" destOrd="0" presId="urn:microsoft.com/office/officeart/2008/layout/LinedList"/>
    <dgm:cxn modelId="{205053E6-1AFC-40E7-8BCC-019089074407}" type="presParOf" srcId="{78A694B4-A94D-4EFC-A78B-760BE6C7C0C0}" destId="{5289BB7E-7E3E-4D35-9011-58DDED4E0EA7}" srcOrd="0" destOrd="0" presId="urn:microsoft.com/office/officeart/2008/layout/LinedList"/>
    <dgm:cxn modelId="{2C226D51-5D98-446C-835D-94790499386F}" type="presParOf" srcId="{78A694B4-A94D-4EFC-A78B-760BE6C7C0C0}" destId="{9BC6D76C-50E5-4C4C-9912-0CC76C22313B}" srcOrd="1" destOrd="0" presId="urn:microsoft.com/office/officeart/2008/layout/LinedList"/>
    <dgm:cxn modelId="{3E9D1F40-E634-468C-A950-5FD12F71E876}" type="presParOf" srcId="{9BC6D76C-50E5-4C4C-9912-0CC76C22313B}" destId="{C400EDEB-8F6B-43FC-B52C-01A9400B0FAB}" srcOrd="0" destOrd="0" presId="urn:microsoft.com/office/officeart/2008/layout/LinedList"/>
    <dgm:cxn modelId="{1E0D5033-38D8-42AA-8C20-E6925836A7A4}" type="presParOf" srcId="{9BC6D76C-50E5-4C4C-9912-0CC76C22313B}" destId="{0616D57E-77A3-4FF7-8054-75B61BBCE0B2}" srcOrd="1" destOrd="0" presId="urn:microsoft.com/office/officeart/2008/layout/LinedList"/>
    <dgm:cxn modelId="{0967B73F-B8C1-4614-A031-6716ACCA2845}" type="presParOf" srcId="{78A694B4-A94D-4EFC-A78B-760BE6C7C0C0}" destId="{627110A9-A26B-429B-A6E6-FECC0A631526}" srcOrd="2" destOrd="0" presId="urn:microsoft.com/office/officeart/2008/layout/LinedList"/>
    <dgm:cxn modelId="{D914157C-2FEC-4D5C-8810-628A55BBB2B6}" type="presParOf" srcId="{78A694B4-A94D-4EFC-A78B-760BE6C7C0C0}" destId="{4A44788B-3079-4C24-803F-DAC21ACBF931}" srcOrd="3" destOrd="0" presId="urn:microsoft.com/office/officeart/2008/layout/LinedList"/>
    <dgm:cxn modelId="{D4A2B426-2B74-4683-B275-4EF3D1FF96EC}" type="presParOf" srcId="{4A44788B-3079-4C24-803F-DAC21ACBF931}" destId="{4740B07D-3234-43CB-99F6-57DC56D6B715}" srcOrd="0" destOrd="0" presId="urn:microsoft.com/office/officeart/2008/layout/LinedList"/>
    <dgm:cxn modelId="{7C57CE3E-6B7F-403A-9C06-AA3912FCFAFA}" type="presParOf" srcId="{4A44788B-3079-4C24-803F-DAC21ACBF931}" destId="{9A594AAB-21E0-4695-BE43-9C4C04793777}" srcOrd="1" destOrd="0" presId="urn:microsoft.com/office/officeart/2008/layout/LinedList"/>
    <dgm:cxn modelId="{F1174CCE-552F-4636-8441-DD186CF51213}" type="presParOf" srcId="{78A694B4-A94D-4EFC-A78B-760BE6C7C0C0}" destId="{D8572430-1485-48B1-995A-ED94C880335E}" srcOrd="4" destOrd="0" presId="urn:microsoft.com/office/officeart/2008/layout/LinedList"/>
    <dgm:cxn modelId="{E813BAD5-4B39-46FE-A60D-F5A9FC3A5FAC}" type="presParOf" srcId="{78A694B4-A94D-4EFC-A78B-760BE6C7C0C0}" destId="{23ECCBDA-8E9F-43DB-8168-8A6D1C475C28}" srcOrd="5" destOrd="0" presId="urn:microsoft.com/office/officeart/2008/layout/LinedList"/>
    <dgm:cxn modelId="{A9E9CAC8-A01A-40A0-AF55-FD85A6934DF0}" type="presParOf" srcId="{23ECCBDA-8E9F-43DB-8168-8A6D1C475C28}" destId="{42898459-57B0-47E4-9957-16646A339AD1}" srcOrd="0" destOrd="0" presId="urn:microsoft.com/office/officeart/2008/layout/LinedList"/>
    <dgm:cxn modelId="{29DE9112-94E3-4619-A1D3-9E2D2D4540CE}" type="presParOf" srcId="{23ECCBDA-8E9F-43DB-8168-8A6D1C475C28}" destId="{8EECBB91-C943-483E-B871-8731325053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36B976-6C3B-44B5-8BF7-0C96A12BFB20}" type="doc">
      <dgm:prSet loTypeId="urn:microsoft.com/office/officeart/2005/8/layout/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24F5905A-0596-4410-8E3F-C0B4C6F436C2}">
      <dgm:prSet phldrT="[Text]"/>
      <dgm:spPr/>
      <dgm:t>
        <a:bodyPr/>
        <a:lstStyle/>
        <a:p>
          <a:r>
            <a:rPr lang="en-US" dirty="0"/>
            <a:t>Why do related form differs ?</a:t>
          </a:r>
          <a:endParaRPr lang="en-ID" dirty="0"/>
        </a:p>
      </dgm:t>
    </dgm:pt>
    <dgm:pt modelId="{BA7FFA7F-5710-401E-8553-910C517DBF6A}" type="parTrans" cxnId="{0E81A3A2-2778-4B42-8749-C8A3340E14BB}">
      <dgm:prSet/>
      <dgm:spPr/>
      <dgm:t>
        <a:bodyPr/>
        <a:lstStyle/>
        <a:p>
          <a:endParaRPr lang="en-ID"/>
        </a:p>
      </dgm:t>
    </dgm:pt>
    <dgm:pt modelId="{20ACA8D5-F074-4F6E-BF47-1BD86E7C5D9E}" type="sibTrans" cxnId="{0E81A3A2-2778-4B42-8749-C8A3340E14BB}">
      <dgm:prSet/>
      <dgm:spPr/>
      <dgm:t>
        <a:bodyPr/>
        <a:lstStyle/>
        <a:p>
          <a:endParaRPr lang="en-ID"/>
        </a:p>
      </dgm:t>
    </dgm:pt>
    <dgm:pt modelId="{195DF336-A6E7-4ACA-98C1-71CF1EF8ABE1}">
      <dgm:prSet phldrT="[Text]"/>
      <dgm:spPr/>
      <dgm:t>
        <a:bodyPr/>
        <a:lstStyle/>
        <a:p>
          <a:r>
            <a:rPr lang="en-US" dirty="0"/>
            <a:t>What is stored in the mind ?</a:t>
          </a:r>
          <a:endParaRPr lang="en-ID" dirty="0"/>
        </a:p>
      </dgm:t>
    </dgm:pt>
    <dgm:pt modelId="{6F02709A-478E-4E19-9928-14680FC82086}" type="parTrans" cxnId="{37A4F789-6319-4C15-B3D5-B91E257341C7}">
      <dgm:prSet/>
      <dgm:spPr/>
      <dgm:t>
        <a:bodyPr/>
        <a:lstStyle/>
        <a:p>
          <a:endParaRPr lang="en-ID"/>
        </a:p>
      </dgm:t>
    </dgm:pt>
    <dgm:pt modelId="{E1F1A79A-9305-4BEC-88E2-5C657EF94959}" type="sibTrans" cxnId="{37A4F789-6319-4C15-B3D5-B91E257341C7}">
      <dgm:prSet/>
      <dgm:spPr/>
      <dgm:t>
        <a:bodyPr/>
        <a:lstStyle/>
        <a:p>
          <a:endParaRPr lang="en-ID"/>
        </a:p>
      </dgm:t>
    </dgm:pt>
    <dgm:pt modelId="{A8CE63E2-5224-47B4-9B95-18C108AF62C2}">
      <dgm:prSet phldrT="[Text]"/>
      <dgm:spPr/>
      <dgm:t>
        <a:bodyPr/>
        <a:lstStyle/>
        <a:p>
          <a:r>
            <a:rPr lang="en-US" dirty="0"/>
            <a:t>What sounds go together ?</a:t>
          </a:r>
          <a:endParaRPr lang="en-ID" dirty="0"/>
        </a:p>
      </dgm:t>
    </dgm:pt>
    <dgm:pt modelId="{EE258AD4-A0C0-43A6-B136-F6EC79F19D8F}" type="parTrans" cxnId="{7F435627-1E1A-47D8-ACCA-7448EAE46A32}">
      <dgm:prSet/>
      <dgm:spPr/>
      <dgm:t>
        <a:bodyPr/>
        <a:lstStyle/>
        <a:p>
          <a:endParaRPr lang="en-ID"/>
        </a:p>
      </dgm:t>
    </dgm:pt>
    <dgm:pt modelId="{95264305-B4C4-48DC-A7D2-87D4414EB5B0}" type="sibTrans" cxnId="{7F435627-1E1A-47D8-ACCA-7448EAE46A32}">
      <dgm:prSet/>
      <dgm:spPr/>
      <dgm:t>
        <a:bodyPr/>
        <a:lstStyle/>
        <a:p>
          <a:endParaRPr lang="en-ID"/>
        </a:p>
      </dgm:t>
    </dgm:pt>
    <dgm:pt modelId="{96DC5DCF-52F1-4A99-9951-1EE8DBCDF5BF}">
      <dgm:prSet phldrT="[Text]"/>
      <dgm:spPr/>
      <dgm:t>
        <a:bodyPr/>
        <a:lstStyle/>
        <a:p>
          <a:r>
            <a:rPr lang="en-US" dirty="0"/>
            <a:t>How are sounds organized into </a:t>
          </a:r>
          <a:r>
            <a:rPr lang="en-US" dirty="0" err="1"/>
            <a:t>syllabels</a:t>
          </a:r>
          <a:r>
            <a:rPr lang="en-US" dirty="0"/>
            <a:t>?</a:t>
          </a:r>
          <a:endParaRPr lang="en-ID" dirty="0"/>
        </a:p>
      </dgm:t>
    </dgm:pt>
    <dgm:pt modelId="{ACD1CC30-071A-429B-A9CA-165A770C6D40}" type="parTrans" cxnId="{4A7B6992-52B2-4F0D-91C6-554841E3D3E0}">
      <dgm:prSet/>
      <dgm:spPr/>
      <dgm:t>
        <a:bodyPr/>
        <a:lstStyle/>
        <a:p>
          <a:endParaRPr lang="en-ID"/>
        </a:p>
      </dgm:t>
    </dgm:pt>
    <dgm:pt modelId="{21DAB71C-9D49-4C6F-B6E6-69B54E948B25}" type="sibTrans" cxnId="{4A7B6992-52B2-4F0D-91C6-554841E3D3E0}">
      <dgm:prSet/>
      <dgm:spPr/>
      <dgm:t>
        <a:bodyPr/>
        <a:lstStyle/>
        <a:p>
          <a:endParaRPr lang="en-ID"/>
        </a:p>
      </dgm:t>
    </dgm:pt>
    <dgm:pt modelId="{6DF1379A-EB1A-4759-99C1-6218AED48DBA}">
      <dgm:prSet phldrT="[Text]"/>
      <dgm:spPr/>
      <dgm:t>
        <a:bodyPr/>
        <a:lstStyle/>
        <a:p>
          <a:r>
            <a:rPr lang="en-US" dirty="0"/>
            <a:t>What are the differences between languages ?</a:t>
          </a:r>
          <a:endParaRPr lang="en-ID" dirty="0"/>
        </a:p>
      </dgm:t>
    </dgm:pt>
    <dgm:pt modelId="{861AA0D7-0248-48EA-951E-43FB95B97CB5}" type="parTrans" cxnId="{2DF3C556-E8FD-452A-8CF8-B3184BB2BDDD}">
      <dgm:prSet/>
      <dgm:spPr/>
      <dgm:t>
        <a:bodyPr/>
        <a:lstStyle/>
        <a:p>
          <a:endParaRPr lang="en-ID"/>
        </a:p>
      </dgm:t>
    </dgm:pt>
    <dgm:pt modelId="{5424CA7E-54BB-4750-899C-4A3F103D90B4}" type="sibTrans" cxnId="{2DF3C556-E8FD-452A-8CF8-B3184BB2BDDD}">
      <dgm:prSet/>
      <dgm:spPr/>
      <dgm:t>
        <a:bodyPr/>
        <a:lstStyle/>
        <a:p>
          <a:endParaRPr lang="en-ID"/>
        </a:p>
      </dgm:t>
    </dgm:pt>
    <dgm:pt modelId="{99115B2B-17A6-490F-906A-7F88D6A3A323}" type="pres">
      <dgm:prSet presAssocID="{8636B976-6C3B-44B5-8BF7-0C96A12BFB20}" presName="Name0" presStyleCnt="0">
        <dgm:presLayoutVars>
          <dgm:dir/>
          <dgm:animLvl val="lvl"/>
          <dgm:resizeHandles val="exact"/>
        </dgm:presLayoutVars>
      </dgm:prSet>
      <dgm:spPr/>
    </dgm:pt>
    <dgm:pt modelId="{4248A084-E480-48E5-8E5B-E196C0C07C8C}" type="pres">
      <dgm:prSet presAssocID="{6DF1379A-EB1A-4759-99C1-6218AED48DBA}" presName="boxAndChildren" presStyleCnt="0"/>
      <dgm:spPr/>
    </dgm:pt>
    <dgm:pt modelId="{633F3E75-8ED6-475B-AC37-F86379CA8F3C}" type="pres">
      <dgm:prSet presAssocID="{6DF1379A-EB1A-4759-99C1-6218AED48DBA}" presName="parentTextBox" presStyleLbl="node1" presStyleIdx="0" presStyleCnt="5"/>
      <dgm:spPr/>
    </dgm:pt>
    <dgm:pt modelId="{BF5B7EE3-6714-49F3-90E6-4CB2CFBC926F}" type="pres">
      <dgm:prSet presAssocID="{21DAB71C-9D49-4C6F-B6E6-69B54E948B25}" presName="sp" presStyleCnt="0"/>
      <dgm:spPr/>
    </dgm:pt>
    <dgm:pt modelId="{0E40EC23-F0C7-4A31-9765-9281910FB2D3}" type="pres">
      <dgm:prSet presAssocID="{96DC5DCF-52F1-4A99-9951-1EE8DBCDF5BF}" presName="arrowAndChildren" presStyleCnt="0"/>
      <dgm:spPr/>
    </dgm:pt>
    <dgm:pt modelId="{30FB1D25-6FB0-482D-96CE-9B89804190B6}" type="pres">
      <dgm:prSet presAssocID="{96DC5DCF-52F1-4A99-9951-1EE8DBCDF5BF}" presName="parentTextArrow" presStyleLbl="node1" presStyleIdx="1" presStyleCnt="5"/>
      <dgm:spPr/>
    </dgm:pt>
    <dgm:pt modelId="{0F30525F-36F0-44C4-9A56-AC5B44392203}" type="pres">
      <dgm:prSet presAssocID="{95264305-B4C4-48DC-A7D2-87D4414EB5B0}" presName="sp" presStyleCnt="0"/>
      <dgm:spPr/>
    </dgm:pt>
    <dgm:pt modelId="{2F562A88-000C-470D-901F-EAFEE77DCEDE}" type="pres">
      <dgm:prSet presAssocID="{A8CE63E2-5224-47B4-9B95-18C108AF62C2}" presName="arrowAndChildren" presStyleCnt="0"/>
      <dgm:spPr/>
    </dgm:pt>
    <dgm:pt modelId="{74E539AE-9BF0-449B-AD70-FD6BA3B83AF8}" type="pres">
      <dgm:prSet presAssocID="{A8CE63E2-5224-47B4-9B95-18C108AF62C2}" presName="parentTextArrow" presStyleLbl="node1" presStyleIdx="2" presStyleCnt="5"/>
      <dgm:spPr/>
    </dgm:pt>
    <dgm:pt modelId="{5EA70D12-B733-4F9A-A411-E79E35AA6121}" type="pres">
      <dgm:prSet presAssocID="{E1F1A79A-9305-4BEC-88E2-5C657EF94959}" presName="sp" presStyleCnt="0"/>
      <dgm:spPr/>
    </dgm:pt>
    <dgm:pt modelId="{739577CE-4D0B-424B-A6FC-566522BDE803}" type="pres">
      <dgm:prSet presAssocID="{195DF336-A6E7-4ACA-98C1-71CF1EF8ABE1}" presName="arrowAndChildren" presStyleCnt="0"/>
      <dgm:spPr/>
    </dgm:pt>
    <dgm:pt modelId="{F55565F1-DD3D-440B-BF06-32688AE784DD}" type="pres">
      <dgm:prSet presAssocID="{195DF336-A6E7-4ACA-98C1-71CF1EF8ABE1}" presName="parentTextArrow" presStyleLbl="node1" presStyleIdx="3" presStyleCnt="5"/>
      <dgm:spPr/>
    </dgm:pt>
    <dgm:pt modelId="{F7619892-4A9E-43DC-87E6-408CB56C94C3}" type="pres">
      <dgm:prSet presAssocID="{20ACA8D5-F074-4F6E-BF47-1BD86E7C5D9E}" presName="sp" presStyleCnt="0"/>
      <dgm:spPr/>
    </dgm:pt>
    <dgm:pt modelId="{10F4EFD2-640E-4BA8-86E7-1B8D19B12111}" type="pres">
      <dgm:prSet presAssocID="{24F5905A-0596-4410-8E3F-C0B4C6F436C2}" presName="arrowAndChildren" presStyleCnt="0"/>
      <dgm:spPr/>
    </dgm:pt>
    <dgm:pt modelId="{54D3FC5B-411C-491C-954A-DEE20B90F3D3}" type="pres">
      <dgm:prSet presAssocID="{24F5905A-0596-4410-8E3F-C0B4C6F436C2}" presName="parentTextArrow" presStyleLbl="node1" presStyleIdx="4" presStyleCnt="5"/>
      <dgm:spPr/>
    </dgm:pt>
  </dgm:ptLst>
  <dgm:cxnLst>
    <dgm:cxn modelId="{71C55E05-90CB-4B62-9988-FECA8013F4A3}" type="presOf" srcId="{8636B976-6C3B-44B5-8BF7-0C96A12BFB20}" destId="{99115B2B-17A6-490F-906A-7F88D6A3A323}" srcOrd="0" destOrd="0" presId="urn:microsoft.com/office/officeart/2005/8/layout/process4"/>
    <dgm:cxn modelId="{7F435627-1E1A-47D8-ACCA-7448EAE46A32}" srcId="{8636B976-6C3B-44B5-8BF7-0C96A12BFB20}" destId="{A8CE63E2-5224-47B4-9B95-18C108AF62C2}" srcOrd="2" destOrd="0" parTransId="{EE258AD4-A0C0-43A6-B136-F6EC79F19D8F}" sibTransId="{95264305-B4C4-48DC-A7D2-87D4414EB5B0}"/>
    <dgm:cxn modelId="{7E85AE39-A630-467E-8E65-0CEA3AD82AAE}" type="presOf" srcId="{A8CE63E2-5224-47B4-9B95-18C108AF62C2}" destId="{74E539AE-9BF0-449B-AD70-FD6BA3B83AF8}" srcOrd="0" destOrd="0" presId="urn:microsoft.com/office/officeart/2005/8/layout/process4"/>
    <dgm:cxn modelId="{55BEDB3A-C36F-48BE-BAA5-1CF8B002C153}" type="presOf" srcId="{6DF1379A-EB1A-4759-99C1-6218AED48DBA}" destId="{633F3E75-8ED6-475B-AC37-F86379CA8F3C}" srcOrd="0" destOrd="0" presId="urn:microsoft.com/office/officeart/2005/8/layout/process4"/>
    <dgm:cxn modelId="{D7680A3B-E5FA-4278-8069-6A16DA2B6DC2}" type="presOf" srcId="{96DC5DCF-52F1-4A99-9951-1EE8DBCDF5BF}" destId="{30FB1D25-6FB0-482D-96CE-9B89804190B6}" srcOrd="0" destOrd="0" presId="urn:microsoft.com/office/officeart/2005/8/layout/process4"/>
    <dgm:cxn modelId="{2DF3C556-E8FD-452A-8CF8-B3184BB2BDDD}" srcId="{8636B976-6C3B-44B5-8BF7-0C96A12BFB20}" destId="{6DF1379A-EB1A-4759-99C1-6218AED48DBA}" srcOrd="4" destOrd="0" parTransId="{861AA0D7-0248-48EA-951E-43FB95B97CB5}" sibTransId="{5424CA7E-54BB-4750-899C-4A3F103D90B4}"/>
    <dgm:cxn modelId="{37A4F789-6319-4C15-B3D5-B91E257341C7}" srcId="{8636B976-6C3B-44B5-8BF7-0C96A12BFB20}" destId="{195DF336-A6E7-4ACA-98C1-71CF1EF8ABE1}" srcOrd="1" destOrd="0" parTransId="{6F02709A-478E-4E19-9928-14680FC82086}" sibTransId="{E1F1A79A-9305-4BEC-88E2-5C657EF94959}"/>
    <dgm:cxn modelId="{4A7B6992-52B2-4F0D-91C6-554841E3D3E0}" srcId="{8636B976-6C3B-44B5-8BF7-0C96A12BFB20}" destId="{96DC5DCF-52F1-4A99-9951-1EE8DBCDF5BF}" srcOrd="3" destOrd="0" parTransId="{ACD1CC30-071A-429B-A9CA-165A770C6D40}" sibTransId="{21DAB71C-9D49-4C6F-B6E6-69B54E948B25}"/>
    <dgm:cxn modelId="{52C2399C-F00C-426B-A09A-DD0FF0021DDA}" type="presOf" srcId="{24F5905A-0596-4410-8E3F-C0B4C6F436C2}" destId="{54D3FC5B-411C-491C-954A-DEE20B90F3D3}" srcOrd="0" destOrd="0" presId="urn:microsoft.com/office/officeart/2005/8/layout/process4"/>
    <dgm:cxn modelId="{0E81A3A2-2778-4B42-8749-C8A3340E14BB}" srcId="{8636B976-6C3B-44B5-8BF7-0C96A12BFB20}" destId="{24F5905A-0596-4410-8E3F-C0B4C6F436C2}" srcOrd="0" destOrd="0" parTransId="{BA7FFA7F-5710-401E-8553-910C517DBF6A}" sibTransId="{20ACA8D5-F074-4F6E-BF47-1BD86E7C5D9E}"/>
    <dgm:cxn modelId="{8CF4A9F6-CDA5-4E4D-80EB-4FB0FA785674}" type="presOf" srcId="{195DF336-A6E7-4ACA-98C1-71CF1EF8ABE1}" destId="{F55565F1-DD3D-440B-BF06-32688AE784DD}" srcOrd="0" destOrd="0" presId="urn:microsoft.com/office/officeart/2005/8/layout/process4"/>
    <dgm:cxn modelId="{1469B1FF-5395-440B-95A5-AFE7495A14C0}" type="presParOf" srcId="{99115B2B-17A6-490F-906A-7F88D6A3A323}" destId="{4248A084-E480-48E5-8E5B-E196C0C07C8C}" srcOrd="0" destOrd="0" presId="urn:microsoft.com/office/officeart/2005/8/layout/process4"/>
    <dgm:cxn modelId="{8DB8AD66-1BE9-408D-90D4-359C23B0469B}" type="presParOf" srcId="{4248A084-E480-48E5-8E5B-E196C0C07C8C}" destId="{633F3E75-8ED6-475B-AC37-F86379CA8F3C}" srcOrd="0" destOrd="0" presId="urn:microsoft.com/office/officeart/2005/8/layout/process4"/>
    <dgm:cxn modelId="{CF1B35AA-C4C7-4AD4-8385-E6133D30A318}" type="presParOf" srcId="{99115B2B-17A6-490F-906A-7F88D6A3A323}" destId="{BF5B7EE3-6714-49F3-90E6-4CB2CFBC926F}" srcOrd="1" destOrd="0" presId="urn:microsoft.com/office/officeart/2005/8/layout/process4"/>
    <dgm:cxn modelId="{B1B36A5C-4396-417D-9CE7-100F874DED1B}" type="presParOf" srcId="{99115B2B-17A6-490F-906A-7F88D6A3A323}" destId="{0E40EC23-F0C7-4A31-9765-9281910FB2D3}" srcOrd="2" destOrd="0" presId="urn:microsoft.com/office/officeart/2005/8/layout/process4"/>
    <dgm:cxn modelId="{84AA4AA3-4529-4F1B-AC65-31D51444867A}" type="presParOf" srcId="{0E40EC23-F0C7-4A31-9765-9281910FB2D3}" destId="{30FB1D25-6FB0-482D-96CE-9B89804190B6}" srcOrd="0" destOrd="0" presId="urn:microsoft.com/office/officeart/2005/8/layout/process4"/>
    <dgm:cxn modelId="{507761FB-C18C-4209-990A-68CD79164DE5}" type="presParOf" srcId="{99115B2B-17A6-490F-906A-7F88D6A3A323}" destId="{0F30525F-36F0-44C4-9A56-AC5B44392203}" srcOrd="3" destOrd="0" presId="urn:microsoft.com/office/officeart/2005/8/layout/process4"/>
    <dgm:cxn modelId="{7AFD9A4A-C8F5-406B-86E3-12DA7AFBDC74}" type="presParOf" srcId="{99115B2B-17A6-490F-906A-7F88D6A3A323}" destId="{2F562A88-000C-470D-901F-EAFEE77DCEDE}" srcOrd="4" destOrd="0" presId="urn:microsoft.com/office/officeart/2005/8/layout/process4"/>
    <dgm:cxn modelId="{9FD78D9D-A45E-4003-970C-14BBDB26DB1B}" type="presParOf" srcId="{2F562A88-000C-470D-901F-EAFEE77DCEDE}" destId="{74E539AE-9BF0-449B-AD70-FD6BA3B83AF8}" srcOrd="0" destOrd="0" presId="urn:microsoft.com/office/officeart/2005/8/layout/process4"/>
    <dgm:cxn modelId="{3C8F704E-17A0-4C8F-9C1B-5A1BDAD2E84C}" type="presParOf" srcId="{99115B2B-17A6-490F-906A-7F88D6A3A323}" destId="{5EA70D12-B733-4F9A-A411-E79E35AA6121}" srcOrd="5" destOrd="0" presId="urn:microsoft.com/office/officeart/2005/8/layout/process4"/>
    <dgm:cxn modelId="{9E979EBC-A903-419A-AC2F-BFDC0D6E6EA4}" type="presParOf" srcId="{99115B2B-17A6-490F-906A-7F88D6A3A323}" destId="{739577CE-4D0B-424B-A6FC-566522BDE803}" srcOrd="6" destOrd="0" presId="urn:microsoft.com/office/officeart/2005/8/layout/process4"/>
    <dgm:cxn modelId="{B794ACD9-BBA6-4B51-9CD8-94857CF602DA}" type="presParOf" srcId="{739577CE-4D0B-424B-A6FC-566522BDE803}" destId="{F55565F1-DD3D-440B-BF06-32688AE784DD}" srcOrd="0" destOrd="0" presId="urn:microsoft.com/office/officeart/2005/8/layout/process4"/>
    <dgm:cxn modelId="{C2D083FB-8104-4E57-A3EE-FF01545173C4}" type="presParOf" srcId="{99115B2B-17A6-490F-906A-7F88D6A3A323}" destId="{F7619892-4A9E-43DC-87E6-408CB56C94C3}" srcOrd="7" destOrd="0" presId="urn:microsoft.com/office/officeart/2005/8/layout/process4"/>
    <dgm:cxn modelId="{44DF9C02-B8D3-4E5F-A9BA-AF26AA2BFF8A}" type="presParOf" srcId="{99115B2B-17A6-490F-906A-7F88D6A3A323}" destId="{10F4EFD2-640E-4BA8-86E7-1B8D19B12111}" srcOrd="8" destOrd="0" presId="urn:microsoft.com/office/officeart/2005/8/layout/process4"/>
    <dgm:cxn modelId="{C2FE32FF-5493-4AEE-871A-6E31592C090F}" type="presParOf" srcId="{10F4EFD2-640E-4BA8-86E7-1B8D19B12111}" destId="{54D3FC5B-411C-491C-954A-DEE20B90F3D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7E2F03-13C0-4068-A3D2-1D1D88C05D4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7AB5F5EB-2EF5-4399-A0DD-E5AC6822713B}">
      <dgm:prSet phldrT="[Text]"/>
      <dgm:spPr/>
      <dgm:t>
        <a:bodyPr/>
        <a:lstStyle/>
        <a:p>
          <a:r>
            <a:rPr lang="en-US" dirty="0"/>
            <a:t>What is stored in the mind ?</a:t>
          </a:r>
          <a:endParaRPr lang="en-ID" dirty="0"/>
        </a:p>
      </dgm:t>
    </dgm:pt>
    <dgm:pt modelId="{7C9DDE64-CE86-4DF8-997B-9B2CFDE03771}" type="parTrans" cxnId="{46BD1AEB-7001-46EB-86B6-9D9FAC11DFB0}">
      <dgm:prSet/>
      <dgm:spPr/>
      <dgm:t>
        <a:bodyPr/>
        <a:lstStyle/>
        <a:p>
          <a:endParaRPr lang="en-ID"/>
        </a:p>
      </dgm:t>
    </dgm:pt>
    <dgm:pt modelId="{87448B36-E254-461F-9443-9440659EC7B6}" type="sibTrans" cxnId="{46BD1AEB-7001-46EB-86B6-9D9FAC11DFB0}">
      <dgm:prSet/>
      <dgm:spPr/>
      <dgm:t>
        <a:bodyPr/>
        <a:lstStyle/>
        <a:p>
          <a:endParaRPr lang="en-ID"/>
        </a:p>
      </dgm:t>
    </dgm:pt>
    <dgm:pt modelId="{63082049-9A87-42A1-9A55-8C6F272CF54E}">
      <dgm:prSet phldrT="[Text]"/>
      <dgm:spPr/>
      <dgm:t>
        <a:bodyPr/>
        <a:lstStyle/>
        <a:p>
          <a:r>
            <a:rPr lang="en-US" dirty="0"/>
            <a:t>Abstract mental entities, such as structures and processes </a:t>
          </a:r>
          <a:endParaRPr lang="en-ID" dirty="0"/>
        </a:p>
      </dgm:t>
    </dgm:pt>
    <dgm:pt modelId="{75E1F713-B58C-400C-8AE7-4AF529F25D39}" type="parTrans" cxnId="{FA358DAE-6F4F-4173-B9C1-66C0D978484A}">
      <dgm:prSet/>
      <dgm:spPr/>
      <dgm:t>
        <a:bodyPr/>
        <a:lstStyle/>
        <a:p>
          <a:endParaRPr lang="en-ID"/>
        </a:p>
      </dgm:t>
    </dgm:pt>
    <dgm:pt modelId="{0C4CF533-C25F-49A5-BC1D-F0E1DE9B374B}" type="sibTrans" cxnId="{FA358DAE-6F4F-4173-B9C1-66C0D978484A}">
      <dgm:prSet/>
      <dgm:spPr/>
      <dgm:t>
        <a:bodyPr/>
        <a:lstStyle/>
        <a:p>
          <a:endParaRPr lang="en-ID"/>
        </a:p>
      </dgm:t>
    </dgm:pt>
    <dgm:pt modelId="{04C67A64-2EA6-40B3-8260-D40108932FC7}">
      <dgm:prSet phldrT="[Text]"/>
      <dgm:spPr/>
      <dgm:t>
        <a:bodyPr/>
        <a:lstStyle/>
        <a:p>
          <a:r>
            <a:rPr lang="en-US" dirty="0"/>
            <a:t>This contrast with phonetics, which deal with the actual production and acoustics of the sounds of the language </a:t>
          </a:r>
          <a:endParaRPr lang="en-ID" dirty="0"/>
        </a:p>
      </dgm:t>
    </dgm:pt>
    <dgm:pt modelId="{9D48FCC0-F04B-4602-8D90-BA35DC8E3278}" type="parTrans" cxnId="{759D895C-790C-4D68-A26D-ABB292F88470}">
      <dgm:prSet/>
      <dgm:spPr/>
      <dgm:t>
        <a:bodyPr/>
        <a:lstStyle/>
        <a:p>
          <a:endParaRPr lang="en-ID"/>
        </a:p>
      </dgm:t>
    </dgm:pt>
    <dgm:pt modelId="{5A5EBFD8-E9D0-4BEB-ABA2-C64E059938E7}" type="sibTrans" cxnId="{759D895C-790C-4D68-A26D-ABB292F88470}">
      <dgm:prSet/>
      <dgm:spPr/>
      <dgm:t>
        <a:bodyPr/>
        <a:lstStyle/>
        <a:p>
          <a:endParaRPr lang="en-ID"/>
        </a:p>
      </dgm:t>
    </dgm:pt>
    <dgm:pt modelId="{149326A2-C5AE-4170-9D05-823EEB5312F2}" type="pres">
      <dgm:prSet presAssocID="{447E2F03-13C0-4068-A3D2-1D1D88C05D44}" presName="linear" presStyleCnt="0">
        <dgm:presLayoutVars>
          <dgm:dir/>
          <dgm:animLvl val="lvl"/>
          <dgm:resizeHandles val="exact"/>
        </dgm:presLayoutVars>
      </dgm:prSet>
      <dgm:spPr/>
    </dgm:pt>
    <dgm:pt modelId="{329A378F-C577-4588-BCD1-A0F3FB8FFA5D}" type="pres">
      <dgm:prSet presAssocID="{7AB5F5EB-2EF5-4399-A0DD-E5AC6822713B}" presName="parentLin" presStyleCnt="0"/>
      <dgm:spPr/>
    </dgm:pt>
    <dgm:pt modelId="{B369A89B-5B54-42B3-B17D-8B3740D62FCA}" type="pres">
      <dgm:prSet presAssocID="{7AB5F5EB-2EF5-4399-A0DD-E5AC6822713B}" presName="parentLeftMargin" presStyleLbl="node1" presStyleIdx="0" presStyleCnt="1"/>
      <dgm:spPr/>
    </dgm:pt>
    <dgm:pt modelId="{D5B3A7BD-57AA-457A-BEE4-E78E949F80DE}" type="pres">
      <dgm:prSet presAssocID="{7AB5F5EB-2EF5-4399-A0DD-E5AC6822713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C7221E3-B286-4E1E-B2C8-60FE678E0550}" type="pres">
      <dgm:prSet presAssocID="{7AB5F5EB-2EF5-4399-A0DD-E5AC6822713B}" presName="negativeSpace" presStyleCnt="0"/>
      <dgm:spPr/>
    </dgm:pt>
    <dgm:pt modelId="{BA671B00-1E2D-46F9-B267-B54685D983D8}" type="pres">
      <dgm:prSet presAssocID="{7AB5F5EB-2EF5-4399-A0DD-E5AC6822713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73CB606-CAF4-42A2-9871-A1185946E44C}" type="presOf" srcId="{447E2F03-13C0-4068-A3D2-1D1D88C05D44}" destId="{149326A2-C5AE-4170-9D05-823EEB5312F2}" srcOrd="0" destOrd="0" presId="urn:microsoft.com/office/officeart/2005/8/layout/list1"/>
    <dgm:cxn modelId="{5C3AA71D-524B-4ED4-BA13-931747C41930}" type="presOf" srcId="{63082049-9A87-42A1-9A55-8C6F272CF54E}" destId="{BA671B00-1E2D-46F9-B267-B54685D983D8}" srcOrd="0" destOrd="0" presId="urn:microsoft.com/office/officeart/2005/8/layout/list1"/>
    <dgm:cxn modelId="{759D895C-790C-4D68-A26D-ABB292F88470}" srcId="{7AB5F5EB-2EF5-4399-A0DD-E5AC6822713B}" destId="{04C67A64-2EA6-40B3-8260-D40108932FC7}" srcOrd="1" destOrd="0" parTransId="{9D48FCC0-F04B-4602-8D90-BA35DC8E3278}" sibTransId="{5A5EBFD8-E9D0-4BEB-ABA2-C64E059938E7}"/>
    <dgm:cxn modelId="{B8E51888-6287-4CBC-BEAD-9D763D4B36CD}" type="presOf" srcId="{7AB5F5EB-2EF5-4399-A0DD-E5AC6822713B}" destId="{D5B3A7BD-57AA-457A-BEE4-E78E949F80DE}" srcOrd="1" destOrd="0" presId="urn:microsoft.com/office/officeart/2005/8/layout/list1"/>
    <dgm:cxn modelId="{8ECBEFAB-E558-4872-A807-10B9139B637F}" type="presOf" srcId="{7AB5F5EB-2EF5-4399-A0DD-E5AC6822713B}" destId="{B369A89B-5B54-42B3-B17D-8B3740D62FCA}" srcOrd="0" destOrd="0" presId="urn:microsoft.com/office/officeart/2005/8/layout/list1"/>
    <dgm:cxn modelId="{FA358DAE-6F4F-4173-B9C1-66C0D978484A}" srcId="{7AB5F5EB-2EF5-4399-A0DD-E5AC6822713B}" destId="{63082049-9A87-42A1-9A55-8C6F272CF54E}" srcOrd="0" destOrd="0" parTransId="{75E1F713-B58C-400C-8AE7-4AF529F25D39}" sibTransId="{0C4CF533-C25F-49A5-BC1D-F0E1DE9B374B}"/>
    <dgm:cxn modelId="{C71804C2-9E52-4E01-89F5-F3F140E2A2BA}" type="presOf" srcId="{04C67A64-2EA6-40B3-8260-D40108932FC7}" destId="{BA671B00-1E2D-46F9-B267-B54685D983D8}" srcOrd="0" destOrd="1" presId="urn:microsoft.com/office/officeart/2005/8/layout/list1"/>
    <dgm:cxn modelId="{46BD1AEB-7001-46EB-86B6-9D9FAC11DFB0}" srcId="{447E2F03-13C0-4068-A3D2-1D1D88C05D44}" destId="{7AB5F5EB-2EF5-4399-A0DD-E5AC6822713B}" srcOrd="0" destOrd="0" parTransId="{7C9DDE64-CE86-4DF8-997B-9B2CFDE03771}" sibTransId="{87448B36-E254-461F-9443-9440659EC7B6}"/>
    <dgm:cxn modelId="{651DE5B3-7FF1-43D4-8F1C-9F9A07286FDA}" type="presParOf" srcId="{149326A2-C5AE-4170-9D05-823EEB5312F2}" destId="{329A378F-C577-4588-BCD1-A0F3FB8FFA5D}" srcOrd="0" destOrd="0" presId="urn:microsoft.com/office/officeart/2005/8/layout/list1"/>
    <dgm:cxn modelId="{7ED129AD-4FBE-4CD6-A9B7-C55E575C4EC7}" type="presParOf" srcId="{329A378F-C577-4588-BCD1-A0F3FB8FFA5D}" destId="{B369A89B-5B54-42B3-B17D-8B3740D62FCA}" srcOrd="0" destOrd="0" presId="urn:microsoft.com/office/officeart/2005/8/layout/list1"/>
    <dgm:cxn modelId="{76F0F223-DD5C-46B0-90A7-4934D12D8BA9}" type="presParOf" srcId="{329A378F-C577-4588-BCD1-A0F3FB8FFA5D}" destId="{D5B3A7BD-57AA-457A-BEE4-E78E949F80DE}" srcOrd="1" destOrd="0" presId="urn:microsoft.com/office/officeart/2005/8/layout/list1"/>
    <dgm:cxn modelId="{5F7351DF-3E62-4E38-BE2B-597526AF52F5}" type="presParOf" srcId="{149326A2-C5AE-4170-9D05-823EEB5312F2}" destId="{9C7221E3-B286-4E1E-B2C8-60FE678E0550}" srcOrd="1" destOrd="0" presId="urn:microsoft.com/office/officeart/2005/8/layout/list1"/>
    <dgm:cxn modelId="{757F4E41-F998-4FCF-BE19-6EA8FCDFBBCD}" type="presParOf" srcId="{149326A2-C5AE-4170-9D05-823EEB5312F2}" destId="{BA671B00-1E2D-46F9-B267-B54685D983D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E4790-7300-4E8B-93C3-8A47BD25DCC6}">
      <dsp:nvSpPr>
        <dsp:cNvPr id="0" name=""/>
        <dsp:cNvSpPr/>
      </dsp:nvSpPr>
      <dsp:spPr>
        <a:xfrm>
          <a:off x="0" y="875643"/>
          <a:ext cx="9256486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7AC49-8E05-4BC5-9C1C-B4CE88A1E81D}">
      <dsp:nvSpPr>
        <dsp:cNvPr id="0" name=""/>
        <dsp:cNvSpPr/>
      </dsp:nvSpPr>
      <dsp:spPr>
        <a:xfrm>
          <a:off x="462824" y="270483"/>
          <a:ext cx="6479540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11" tIns="0" rIns="244911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What is Phonology ?</a:t>
          </a:r>
          <a:endParaRPr lang="en-ID" sz="4100" kern="1200" dirty="0"/>
        </a:p>
      </dsp:txBody>
      <dsp:txXfrm>
        <a:off x="521907" y="329566"/>
        <a:ext cx="6361374" cy="1092154"/>
      </dsp:txXfrm>
    </dsp:sp>
    <dsp:sp modelId="{DAF0EA8C-A450-4F18-A5BD-92344018F9F7}">
      <dsp:nvSpPr>
        <dsp:cNvPr id="0" name=""/>
        <dsp:cNvSpPr/>
      </dsp:nvSpPr>
      <dsp:spPr>
        <a:xfrm>
          <a:off x="0" y="2735403"/>
          <a:ext cx="9256486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652EC-147F-4583-B200-3554F80A8115}">
      <dsp:nvSpPr>
        <dsp:cNvPr id="0" name=""/>
        <dsp:cNvSpPr/>
      </dsp:nvSpPr>
      <dsp:spPr>
        <a:xfrm>
          <a:off x="462824" y="2130243"/>
          <a:ext cx="6479540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11" tIns="0" rIns="244911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Basic Units of Phonology</a:t>
          </a:r>
          <a:endParaRPr lang="en-ID" sz="4100" kern="1200" dirty="0"/>
        </a:p>
      </dsp:txBody>
      <dsp:txXfrm>
        <a:off x="521907" y="2189326"/>
        <a:ext cx="6361374" cy="1092154"/>
      </dsp:txXfrm>
    </dsp:sp>
    <dsp:sp modelId="{88158553-FE81-44EF-A427-D8077689B25E}">
      <dsp:nvSpPr>
        <dsp:cNvPr id="0" name=""/>
        <dsp:cNvSpPr/>
      </dsp:nvSpPr>
      <dsp:spPr>
        <a:xfrm>
          <a:off x="0" y="4595163"/>
          <a:ext cx="9256486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DF55E-971D-40A4-8899-16B1200EA0FD}">
      <dsp:nvSpPr>
        <dsp:cNvPr id="0" name=""/>
        <dsp:cNvSpPr/>
      </dsp:nvSpPr>
      <dsp:spPr>
        <a:xfrm>
          <a:off x="462824" y="3990003"/>
          <a:ext cx="6479540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11" tIns="0" rIns="244911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Branches of Phonology</a:t>
          </a:r>
          <a:endParaRPr lang="en-ID" sz="4100" kern="1200" dirty="0"/>
        </a:p>
      </dsp:txBody>
      <dsp:txXfrm>
        <a:off x="521907" y="4049086"/>
        <a:ext cx="6361374" cy="10921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87C2B-1ABF-4C98-8EFF-429EF5A07571}">
      <dsp:nvSpPr>
        <dsp:cNvPr id="0" name=""/>
        <dsp:cNvSpPr/>
      </dsp:nvSpPr>
      <dsp:spPr>
        <a:xfrm>
          <a:off x="0" y="0"/>
          <a:ext cx="9408886" cy="5909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How are sounds organized into syllables ?</a:t>
          </a:r>
          <a:endParaRPr lang="en-ID" sz="6500" kern="1200" dirty="0"/>
        </a:p>
      </dsp:txBody>
      <dsp:txXfrm>
        <a:off x="2472750" y="0"/>
        <a:ext cx="6936135" cy="5909732"/>
      </dsp:txXfrm>
    </dsp:sp>
    <dsp:sp modelId="{822D57D2-772B-49E7-92AC-78354705DE52}">
      <dsp:nvSpPr>
        <dsp:cNvPr id="0" name=""/>
        <dsp:cNvSpPr/>
      </dsp:nvSpPr>
      <dsp:spPr>
        <a:xfrm>
          <a:off x="590973" y="590973"/>
          <a:ext cx="1881777" cy="472778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B8D5E-F33E-441F-BA63-B4860F5442E1}">
      <dsp:nvSpPr>
        <dsp:cNvPr id="0" name=""/>
        <dsp:cNvSpPr/>
      </dsp:nvSpPr>
      <dsp:spPr>
        <a:xfrm>
          <a:off x="0" y="0"/>
          <a:ext cx="6908800" cy="2438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Syllables consists of a rhyme and an onset (any consonant before the rhyme)</a:t>
          </a:r>
          <a:endParaRPr lang="en-ID" sz="3000" kern="1200" dirty="0"/>
        </a:p>
      </dsp:txBody>
      <dsp:txXfrm>
        <a:off x="71418" y="71418"/>
        <a:ext cx="4388523" cy="2295564"/>
      </dsp:txXfrm>
    </dsp:sp>
    <dsp:sp modelId="{38D134B4-3ACF-4F63-BF86-34E31E98A6FE}">
      <dsp:nvSpPr>
        <dsp:cNvPr id="0" name=""/>
        <dsp:cNvSpPr/>
      </dsp:nvSpPr>
      <dsp:spPr>
        <a:xfrm>
          <a:off x="1219199" y="2980266"/>
          <a:ext cx="6908800" cy="2438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Rhyme (nucleus </a:t>
          </a:r>
          <a:r>
            <a:rPr lang="en-US" sz="3000" kern="1200" dirty="0">
              <a:sym typeface="Wingdings" panose="05000000000000000000" pitchFamily="2" charset="2"/>
            </a:rPr>
            <a:t> vowel sound (s) and a coda, any consonant following the nucleus </a:t>
          </a:r>
          <a:endParaRPr lang="en-ID" sz="3000" kern="1200" dirty="0"/>
        </a:p>
      </dsp:txBody>
      <dsp:txXfrm>
        <a:off x="1290617" y="3051684"/>
        <a:ext cx="3961803" cy="2295564"/>
      </dsp:txXfrm>
    </dsp:sp>
    <dsp:sp modelId="{769188FC-F5D0-470A-961C-555AC04997B2}">
      <dsp:nvSpPr>
        <dsp:cNvPr id="0" name=""/>
        <dsp:cNvSpPr/>
      </dsp:nvSpPr>
      <dsp:spPr>
        <a:xfrm>
          <a:off x="5323839" y="1916853"/>
          <a:ext cx="1584960" cy="158496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600" kern="1200"/>
        </a:p>
      </dsp:txBody>
      <dsp:txXfrm>
        <a:off x="5680455" y="1916853"/>
        <a:ext cx="871728" cy="11926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0707E-6220-46DF-B277-C4D38D1A677C}">
      <dsp:nvSpPr>
        <dsp:cNvPr id="0" name=""/>
        <dsp:cNvSpPr/>
      </dsp:nvSpPr>
      <dsp:spPr>
        <a:xfrm>
          <a:off x="0" y="281191"/>
          <a:ext cx="9408886" cy="1969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What are the differences between languages?</a:t>
          </a:r>
          <a:endParaRPr lang="en-ID" sz="5100" kern="1200" dirty="0"/>
        </a:p>
      </dsp:txBody>
      <dsp:txXfrm>
        <a:off x="96124" y="377315"/>
        <a:ext cx="9216638" cy="1776862"/>
      </dsp:txXfrm>
    </dsp:sp>
    <dsp:sp modelId="{EC99CA1A-38AD-4EFC-9E2A-B6078F32901E}">
      <dsp:nvSpPr>
        <dsp:cNvPr id="0" name=""/>
        <dsp:cNvSpPr/>
      </dsp:nvSpPr>
      <dsp:spPr>
        <a:xfrm>
          <a:off x="0" y="2250301"/>
          <a:ext cx="9408886" cy="3378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32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000" kern="1200" dirty="0"/>
            <a:t>Different language can use different phonemes, or different syllable structures (what sounds can go together to make sequences or words), and phonology identifies these differences </a:t>
          </a:r>
          <a:endParaRPr lang="en-ID" sz="4000" kern="1200" dirty="0"/>
        </a:p>
      </dsp:txBody>
      <dsp:txXfrm>
        <a:off x="0" y="2250301"/>
        <a:ext cx="9408886" cy="33782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BC108-17FA-4A00-833B-FB1346FE43A4}">
      <dsp:nvSpPr>
        <dsp:cNvPr id="0" name=""/>
        <dsp:cNvSpPr/>
      </dsp:nvSpPr>
      <dsp:spPr>
        <a:xfrm>
          <a:off x="0" y="1053333"/>
          <a:ext cx="8128000" cy="331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68134-D4A4-4464-B555-497342CE28D8}">
      <dsp:nvSpPr>
        <dsp:cNvPr id="0" name=""/>
        <dsp:cNvSpPr/>
      </dsp:nvSpPr>
      <dsp:spPr>
        <a:xfrm>
          <a:off x="655637" y="1881333"/>
          <a:ext cx="6659562" cy="16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67360" rIns="0" bIns="4673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Basic Units of Phonology</a:t>
          </a:r>
          <a:endParaRPr lang="en-ID" sz="4600" kern="1200" dirty="0"/>
        </a:p>
      </dsp:txBody>
      <dsp:txXfrm>
        <a:off x="655637" y="1881333"/>
        <a:ext cx="6659562" cy="16560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A733B-4E06-4C6A-A91A-05121979E164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Phones</a:t>
          </a:r>
          <a:endParaRPr lang="en-ID" sz="5600" kern="1200" dirty="0"/>
        </a:p>
      </dsp:txBody>
      <dsp:txXfrm>
        <a:off x="992" y="194138"/>
        <a:ext cx="3869531" cy="2321718"/>
      </dsp:txXfrm>
    </dsp:sp>
    <dsp:sp modelId="{70621709-B0C0-4ED6-93AD-84604CCBDA40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Phonemes</a:t>
          </a:r>
          <a:endParaRPr lang="en-ID" sz="5600" kern="1200" dirty="0"/>
        </a:p>
      </dsp:txBody>
      <dsp:txXfrm>
        <a:off x="4257476" y="194138"/>
        <a:ext cx="3869531" cy="2321718"/>
      </dsp:txXfrm>
    </dsp:sp>
    <dsp:sp modelId="{4DFF1272-836D-401B-9393-554D284B8DBC}">
      <dsp:nvSpPr>
        <dsp:cNvPr id="0" name=""/>
        <dsp:cNvSpPr/>
      </dsp:nvSpPr>
      <dsp:spPr>
        <a:xfrm>
          <a:off x="992" y="2902810"/>
          <a:ext cx="3869531" cy="2321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Allophone</a:t>
          </a:r>
          <a:endParaRPr lang="en-ID" sz="5600" kern="1200" dirty="0"/>
        </a:p>
      </dsp:txBody>
      <dsp:txXfrm>
        <a:off x="992" y="2902810"/>
        <a:ext cx="3869531" cy="2321718"/>
      </dsp:txXfrm>
    </dsp:sp>
    <dsp:sp modelId="{54F238AD-AB81-40CF-8153-D786901829C8}">
      <dsp:nvSpPr>
        <dsp:cNvPr id="0" name=""/>
        <dsp:cNvSpPr/>
      </dsp:nvSpPr>
      <dsp:spPr>
        <a:xfrm>
          <a:off x="4257476" y="2902810"/>
          <a:ext cx="3869531" cy="2321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Minimal Pairs</a:t>
          </a:r>
          <a:endParaRPr lang="en-ID" sz="5600" kern="1200" dirty="0"/>
        </a:p>
      </dsp:txBody>
      <dsp:txXfrm>
        <a:off x="4257476" y="2902810"/>
        <a:ext cx="3869531" cy="232171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2A932-80D8-4235-A4D0-B5B63F620E54}">
      <dsp:nvSpPr>
        <dsp:cNvPr id="0" name=""/>
        <dsp:cNvSpPr/>
      </dsp:nvSpPr>
      <dsp:spPr>
        <a:xfrm rot="5400000">
          <a:off x="593945" y="1745624"/>
          <a:ext cx="1543854" cy="17576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B0453-D507-4472-8F0F-55680DAABDF8}">
      <dsp:nvSpPr>
        <dsp:cNvPr id="0" name=""/>
        <dsp:cNvSpPr/>
      </dsp:nvSpPr>
      <dsp:spPr>
        <a:xfrm>
          <a:off x="184918" y="34230"/>
          <a:ext cx="2598941" cy="181917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Phone is a sound</a:t>
          </a:r>
          <a:endParaRPr lang="en-ID" sz="2600" kern="1200" dirty="0"/>
        </a:p>
      </dsp:txBody>
      <dsp:txXfrm>
        <a:off x="273739" y="123051"/>
        <a:ext cx="2421299" cy="1641532"/>
      </dsp:txXfrm>
    </dsp:sp>
    <dsp:sp modelId="{9B342C8B-2072-43CF-8548-F42BF6925226}">
      <dsp:nvSpPr>
        <dsp:cNvPr id="0" name=""/>
        <dsp:cNvSpPr/>
      </dsp:nvSpPr>
      <dsp:spPr>
        <a:xfrm>
          <a:off x="2783859" y="207730"/>
          <a:ext cx="1890222" cy="1470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2000" kern="1200"/>
        </a:p>
      </dsp:txBody>
      <dsp:txXfrm>
        <a:off x="2783859" y="207730"/>
        <a:ext cx="1890222" cy="1470337"/>
      </dsp:txXfrm>
    </dsp:sp>
    <dsp:sp modelId="{45891DC2-6111-47EF-A9CE-E9A0CC0F4643}">
      <dsp:nvSpPr>
        <dsp:cNvPr id="0" name=""/>
        <dsp:cNvSpPr/>
      </dsp:nvSpPr>
      <dsp:spPr>
        <a:xfrm rot="5400000">
          <a:off x="2748744" y="3789157"/>
          <a:ext cx="1543854" cy="17576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70E6F-A172-452C-868F-41A26008AFC2}">
      <dsp:nvSpPr>
        <dsp:cNvPr id="0" name=""/>
        <dsp:cNvSpPr/>
      </dsp:nvSpPr>
      <dsp:spPr>
        <a:xfrm>
          <a:off x="2339716" y="2077764"/>
          <a:ext cx="2598941" cy="181917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It is the smallest unit of sounds</a:t>
          </a:r>
          <a:endParaRPr lang="en-ID" sz="2600" kern="1200" dirty="0"/>
        </a:p>
      </dsp:txBody>
      <dsp:txXfrm>
        <a:off x="2428537" y="2166585"/>
        <a:ext cx="2421299" cy="1641532"/>
      </dsp:txXfrm>
    </dsp:sp>
    <dsp:sp modelId="{124987B9-B511-46FA-AD37-1BF89283084B}">
      <dsp:nvSpPr>
        <dsp:cNvPr id="0" name=""/>
        <dsp:cNvSpPr/>
      </dsp:nvSpPr>
      <dsp:spPr>
        <a:xfrm>
          <a:off x="4938658" y="2251264"/>
          <a:ext cx="1890222" cy="1470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2000" kern="1200"/>
        </a:p>
      </dsp:txBody>
      <dsp:txXfrm>
        <a:off x="4938658" y="2251264"/>
        <a:ext cx="1890222" cy="1470337"/>
      </dsp:txXfrm>
    </dsp:sp>
    <dsp:sp modelId="{16A1FA0C-D3B5-440F-A005-F23D7405424D}">
      <dsp:nvSpPr>
        <dsp:cNvPr id="0" name=""/>
        <dsp:cNvSpPr/>
      </dsp:nvSpPr>
      <dsp:spPr>
        <a:xfrm>
          <a:off x="4494515" y="4121298"/>
          <a:ext cx="2598941" cy="181917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It is represented with phonetic symbol</a:t>
          </a:r>
          <a:endParaRPr lang="en-ID" sz="2600" kern="1200" dirty="0"/>
        </a:p>
      </dsp:txBody>
      <dsp:txXfrm>
        <a:off x="4583336" y="4210119"/>
        <a:ext cx="2421299" cy="1641532"/>
      </dsp:txXfrm>
    </dsp:sp>
    <dsp:sp modelId="{BA85E14E-299F-4766-AD47-90D4800A8780}">
      <dsp:nvSpPr>
        <dsp:cNvPr id="0" name=""/>
        <dsp:cNvSpPr/>
      </dsp:nvSpPr>
      <dsp:spPr>
        <a:xfrm>
          <a:off x="7093457" y="4294797"/>
          <a:ext cx="1890222" cy="1470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i.e. [t]</a:t>
          </a:r>
          <a:endParaRPr lang="en-ID" sz="2800" kern="1200" dirty="0"/>
        </a:p>
      </dsp:txBody>
      <dsp:txXfrm>
        <a:off x="7093457" y="4294797"/>
        <a:ext cx="1890222" cy="147033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FF094-9B20-4AB9-856E-A5A9ABDF11C0}">
      <dsp:nvSpPr>
        <dsp:cNvPr id="0" name=""/>
        <dsp:cNvSpPr/>
      </dsp:nvSpPr>
      <dsp:spPr>
        <a:xfrm>
          <a:off x="0" y="1228796"/>
          <a:ext cx="10510788" cy="1521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Phoneme</a:t>
          </a:r>
          <a:endParaRPr lang="en-ID" sz="6500" kern="1200" dirty="0"/>
        </a:p>
      </dsp:txBody>
      <dsp:txXfrm>
        <a:off x="74249" y="1303045"/>
        <a:ext cx="10362290" cy="1372502"/>
      </dsp:txXfrm>
    </dsp:sp>
    <dsp:sp modelId="{B2F95164-ECC0-46E4-993D-A8E9992C5203}">
      <dsp:nvSpPr>
        <dsp:cNvPr id="0" name=""/>
        <dsp:cNvSpPr/>
      </dsp:nvSpPr>
      <dsp:spPr>
        <a:xfrm>
          <a:off x="0" y="2749796"/>
          <a:ext cx="10510788" cy="2220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718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100" kern="1200" dirty="0"/>
            <a:t>Phoneme is a speech sounds that signals a </a:t>
          </a:r>
          <a:r>
            <a:rPr lang="en-US" sz="5100" b="1" kern="1200" dirty="0"/>
            <a:t>difference </a:t>
          </a:r>
          <a:r>
            <a:rPr lang="en-US" sz="5100" b="0" kern="1200" dirty="0"/>
            <a:t>in meaning </a:t>
          </a:r>
          <a:endParaRPr lang="en-ID" sz="5100" kern="1200" dirty="0"/>
        </a:p>
      </dsp:txBody>
      <dsp:txXfrm>
        <a:off x="0" y="2749796"/>
        <a:ext cx="10510788" cy="222007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75439-0FFB-4109-BFFD-1DB81F9DDCE5}">
      <dsp:nvSpPr>
        <dsp:cNvPr id="0" name=""/>
        <dsp:cNvSpPr/>
      </dsp:nvSpPr>
      <dsp:spPr>
        <a:xfrm rot="16200000">
          <a:off x="54773" y="774567"/>
          <a:ext cx="3869531" cy="3869531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Dime</a:t>
          </a:r>
          <a:endParaRPr lang="en-ID" sz="6500" kern="1200" dirty="0"/>
        </a:p>
      </dsp:txBody>
      <dsp:txXfrm rot="5400000">
        <a:off x="731941" y="1741950"/>
        <a:ext cx="3192363" cy="1934765"/>
      </dsp:txXfrm>
    </dsp:sp>
    <dsp:sp modelId="{682B411B-2942-4A97-9532-FBE47633CB81}">
      <dsp:nvSpPr>
        <dsp:cNvPr id="0" name=""/>
        <dsp:cNvSpPr/>
      </dsp:nvSpPr>
      <dsp:spPr>
        <a:xfrm rot="5400000">
          <a:off x="4258130" y="774567"/>
          <a:ext cx="3869531" cy="3869531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Dine</a:t>
          </a:r>
          <a:endParaRPr lang="en-ID" sz="6500" kern="1200" dirty="0"/>
        </a:p>
      </dsp:txBody>
      <dsp:txXfrm rot="-5400000">
        <a:off x="4258130" y="1741950"/>
        <a:ext cx="3192363" cy="193476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CB59A-F914-40FE-B69C-CF1B25B2BFE1}">
      <dsp:nvSpPr>
        <dsp:cNvPr id="0" name=""/>
        <dsp:cNvSpPr/>
      </dsp:nvSpPr>
      <dsp:spPr>
        <a:xfrm>
          <a:off x="0" y="765333"/>
          <a:ext cx="8128000" cy="3888000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13A9A-A584-47FD-887E-C6435980015B}">
      <dsp:nvSpPr>
        <dsp:cNvPr id="0" name=""/>
        <dsp:cNvSpPr/>
      </dsp:nvSpPr>
      <dsp:spPr>
        <a:xfrm>
          <a:off x="3715199" y="1737333"/>
          <a:ext cx="3600000" cy="194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8640" rIns="0" bIns="5486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Allophones</a:t>
          </a:r>
          <a:endParaRPr lang="en-ID" sz="5400" kern="1200" dirty="0"/>
        </a:p>
      </dsp:txBody>
      <dsp:txXfrm>
        <a:off x="3715199" y="1737333"/>
        <a:ext cx="3600000" cy="19440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E815D-269C-4265-B2D5-59A35AE88337}">
      <dsp:nvSpPr>
        <dsp:cNvPr id="0" name=""/>
        <dsp:cNvSpPr/>
      </dsp:nvSpPr>
      <dsp:spPr>
        <a:xfrm>
          <a:off x="0" y="0"/>
          <a:ext cx="8863798" cy="5998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Minimal Pairs</a:t>
          </a:r>
          <a:endParaRPr lang="en-ID" sz="6500" kern="1200" dirty="0"/>
        </a:p>
      </dsp:txBody>
      <dsp:txXfrm>
        <a:off x="0" y="0"/>
        <a:ext cx="8863798" cy="3239334"/>
      </dsp:txXfrm>
    </dsp:sp>
    <dsp:sp modelId="{6A17F09E-8B97-4F71-AFDB-02C9EBFF5C45}">
      <dsp:nvSpPr>
        <dsp:cNvPr id="0" name=""/>
        <dsp:cNvSpPr/>
      </dsp:nvSpPr>
      <dsp:spPr>
        <a:xfrm>
          <a:off x="0" y="3119359"/>
          <a:ext cx="8863798" cy="27594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81280" rIns="455168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A Pair of words with one phonemic difference only </a:t>
          </a:r>
          <a:endParaRPr lang="en-ID" sz="6400" kern="1200" dirty="0"/>
        </a:p>
      </dsp:txBody>
      <dsp:txXfrm>
        <a:off x="0" y="3119359"/>
        <a:ext cx="8863798" cy="2759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B755B-276F-4C74-8541-145B8DB7220E}">
      <dsp:nvSpPr>
        <dsp:cNvPr id="0" name=""/>
        <dsp:cNvSpPr/>
      </dsp:nvSpPr>
      <dsp:spPr>
        <a:xfrm>
          <a:off x="0" y="332395"/>
          <a:ext cx="8842829" cy="2316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Phonology : the Sound Patterns of Language </a:t>
          </a:r>
          <a:endParaRPr lang="en-ID" sz="6000" kern="1200" dirty="0"/>
        </a:p>
      </dsp:txBody>
      <dsp:txXfrm>
        <a:off x="113087" y="445482"/>
        <a:ext cx="8616655" cy="2090425"/>
      </dsp:txXfrm>
    </dsp:sp>
    <dsp:sp modelId="{EC235435-B895-440F-903D-43BC886482BF}">
      <dsp:nvSpPr>
        <dsp:cNvPr id="0" name=""/>
        <dsp:cNvSpPr/>
      </dsp:nvSpPr>
      <dsp:spPr>
        <a:xfrm>
          <a:off x="0" y="2648995"/>
          <a:ext cx="8842829" cy="273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760" tIns="76200" rIns="426720" bIns="76200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700" kern="1200" dirty="0"/>
            <a:t>There are only a dozen or so features needed to describe every speech sound in every human language </a:t>
          </a:r>
          <a:endParaRPr lang="en-ID" sz="4700" kern="1200" dirty="0"/>
        </a:p>
      </dsp:txBody>
      <dsp:txXfrm>
        <a:off x="0" y="2648995"/>
        <a:ext cx="8842829" cy="27324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F27EB-2291-43E3-904A-4EEA33FF2D82}">
      <dsp:nvSpPr>
        <dsp:cNvPr id="0" name=""/>
        <dsp:cNvSpPr/>
      </dsp:nvSpPr>
      <dsp:spPr>
        <a:xfrm>
          <a:off x="0" y="0"/>
          <a:ext cx="1024128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01714-A92D-4EA6-93FA-ADEDE196AC5C}">
      <dsp:nvSpPr>
        <dsp:cNvPr id="0" name=""/>
        <dsp:cNvSpPr/>
      </dsp:nvSpPr>
      <dsp:spPr>
        <a:xfrm>
          <a:off x="0" y="0"/>
          <a:ext cx="2048256" cy="6138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Branches of Phonology</a:t>
          </a:r>
          <a:endParaRPr lang="en-ID" sz="2900" kern="1200" dirty="0"/>
        </a:p>
      </dsp:txBody>
      <dsp:txXfrm>
        <a:off x="0" y="0"/>
        <a:ext cx="2048256" cy="6138334"/>
      </dsp:txXfrm>
    </dsp:sp>
    <dsp:sp modelId="{8A56C3BC-57CA-4A1C-9595-E394220F4D65}">
      <dsp:nvSpPr>
        <dsp:cNvPr id="0" name=""/>
        <dsp:cNvSpPr/>
      </dsp:nvSpPr>
      <dsp:spPr>
        <a:xfrm>
          <a:off x="2201875" y="142668"/>
          <a:ext cx="3942892" cy="2853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Segmental Phonology </a:t>
          </a:r>
          <a:endParaRPr lang="en-ID" sz="3800" kern="1200" dirty="0"/>
        </a:p>
      </dsp:txBody>
      <dsp:txXfrm>
        <a:off x="2201875" y="142668"/>
        <a:ext cx="3942892" cy="2853366"/>
      </dsp:txXfrm>
    </dsp:sp>
    <dsp:sp modelId="{AE7E2937-4366-4CAE-BD27-8682731D7950}">
      <dsp:nvSpPr>
        <dsp:cNvPr id="0" name=""/>
        <dsp:cNvSpPr/>
      </dsp:nvSpPr>
      <dsp:spPr>
        <a:xfrm>
          <a:off x="6298387" y="142668"/>
          <a:ext cx="3942892" cy="713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Assimilation</a:t>
          </a:r>
          <a:endParaRPr lang="en-ID" sz="3300" kern="1200" dirty="0"/>
        </a:p>
      </dsp:txBody>
      <dsp:txXfrm>
        <a:off x="6298387" y="142668"/>
        <a:ext cx="3942892" cy="713341"/>
      </dsp:txXfrm>
    </dsp:sp>
    <dsp:sp modelId="{8A5F0B23-A12B-4259-800F-E63522536728}">
      <dsp:nvSpPr>
        <dsp:cNvPr id="0" name=""/>
        <dsp:cNvSpPr/>
      </dsp:nvSpPr>
      <dsp:spPr>
        <a:xfrm>
          <a:off x="6144768" y="856009"/>
          <a:ext cx="3942892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FB0F2-36BC-472D-AFB1-925D73332DC6}">
      <dsp:nvSpPr>
        <dsp:cNvPr id="0" name=""/>
        <dsp:cNvSpPr/>
      </dsp:nvSpPr>
      <dsp:spPr>
        <a:xfrm>
          <a:off x="6298387" y="856009"/>
          <a:ext cx="3942892" cy="713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Elision</a:t>
          </a:r>
        </a:p>
      </dsp:txBody>
      <dsp:txXfrm>
        <a:off x="6298387" y="856009"/>
        <a:ext cx="3942892" cy="713341"/>
      </dsp:txXfrm>
    </dsp:sp>
    <dsp:sp modelId="{263EAADA-A325-445F-AA6B-042CD877E4C7}">
      <dsp:nvSpPr>
        <dsp:cNvPr id="0" name=""/>
        <dsp:cNvSpPr/>
      </dsp:nvSpPr>
      <dsp:spPr>
        <a:xfrm>
          <a:off x="6144768" y="1569351"/>
          <a:ext cx="3942892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95818-2558-42D9-8F5B-77F246C3228E}">
      <dsp:nvSpPr>
        <dsp:cNvPr id="0" name=""/>
        <dsp:cNvSpPr/>
      </dsp:nvSpPr>
      <dsp:spPr>
        <a:xfrm>
          <a:off x="6298387" y="1569351"/>
          <a:ext cx="3942892" cy="713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Linking</a:t>
          </a:r>
        </a:p>
      </dsp:txBody>
      <dsp:txXfrm>
        <a:off x="6298387" y="1569351"/>
        <a:ext cx="3942892" cy="713341"/>
      </dsp:txXfrm>
    </dsp:sp>
    <dsp:sp modelId="{4DF3A23A-2B7D-4B72-8FA7-2582D3576CC7}">
      <dsp:nvSpPr>
        <dsp:cNvPr id="0" name=""/>
        <dsp:cNvSpPr/>
      </dsp:nvSpPr>
      <dsp:spPr>
        <a:xfrm>
          <a:off x="6144768" y="2282692"/>
          <a:ext cx="3942892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3FD03-11C9-4DD9-BC4E-494E2901C82C}">
      <dsp:nvSpPr>
        <dsp:cNvPr id="0" name=""/>
        <dsp:cNvSpPr/>
      </dsp:nvSpPr>
      <dsp:spPr>
        <a:xfrm>
          <a:off x="6298387" y="2282692"/>
          <a:ext cx="3942892" cy="713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Phonotactics</a:t>
          </a:r>
        </a:p>
      </dsp:txBody>
      <dsp:txXfrm>
        <a:off x="6298387" y="2282692"/>
        <a:ext cx="3942892" cy="713341"/>
      </dsp:txXfrm>
    </dsp:sp>
    <dsp:sp modelId="{564FBDF4-3E03-4B64-9845-AD9C31373BC5}">
      <dsp:nvSpPr>
        <dsp:cNvPr id="0" name=""/>
        <dsp:cNvSpPr/>
      </dsp:nvSpPr>
      <dsp:spPr>
        <a:xfrm>
          <a:off x="2048256" y="2996034"/>
          <a:ext cx="819302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5318D-437E-43F0-AB7D-0DB5E2407FC9}">
      <dsp:nvSpPr>
        <dsp:cNvPr id="0" name=""/>
        <dsp:cNvSpPr/>
      </dsp:nvSpPr>
      <dsp:spPr>
        <a:xfrm>
          <a:off x="2201875" y="3138702"/>
          <a:ext cx="3942892" cy="2853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Suprasegmental Phonology</a:t>
          </a:r>
          <a:endParaRPr lang="en-ID" sz="3800" kern="1200" dirty="0"/>
        </a:p>
      </dsp:txBody>
      <dsp:txXfrm>
        <a:off x="2201875" y="3138702"/>
        <a:ext cx="3942892" cy="2853366"/>
      </dsp:txXfrm>
    </dsp:sp>
    <dsp:sp modelId="{A97D16FE-6BC0-45BB-9445-E151D36D4404}">
      <dsp:nvSpPr>
        <dsp:cNvPr id="0" name=""/>
        <dsp:cNvSpPr/>
      </dsp:nvSpPr>
      <dsp:spPr>
        <a:xfrm>
          <a:off x="6298387" y="3138702"/>
          <a:ext cx="3942892" cy="95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Word Stress</a:t>
          </a:r>
          <a:endParaRPr lang="en-ID" sz="3300" kern="1200" dirty="0"/>
        </a:p>
      </dsp:txBody>
      <dsp:txXfrm>
        <a:off x="6298387" y="3138702"/>
        <a:ext cx="3942892" cy="950193"/>
      </dsp:txXfrm>
    </dsp:sp>
    <dsp:sp modelId="{A2B71779-0D45-4442-9F4F-3D1F271C3EC7}">
      <dsp:nvSpPr>
        <dsp:cNvPr id="0" name=""/>
        <dsp:cNvSpPr/>
      </dsp:nvSpPr>
      <dsp:spPr>
        <a:xfrm>
          <a:off x="6144768" y="4088896"/>
          <a:ext cx="3942892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D36DF-8420-4309-8EDA-34606D061AA1}">
      <dsp:nvSpPr>
        <dsp:cNvPr id="0" name=""/>
        <dsp:cNvSpPr/>
      </dsp:nvSpPr>
      <dsp:spPr>
        <a:xfrm>
          <a:off x="6298387" y="4088896"/>
          <a:ext cx="3942892" cy="95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Sentential Stress</a:t>
          </a:r>
          <a:endParaRPr lang="en-ID" sz="3300" kern="1200" dirty="0"/>
        </a:p>
      </dsp:txBody>
      <dsp:txXfrm>
        <a:off x="6298387" y="4088896"/>
        <a:ext cx="3942892" cy="950193"/>
      </dsp:txXfrm>
    </dsp:sp>
    <dsp:sp modelId="{EA490EF6-CB3B-4B4F-8410-5F4A296904E0}">
      <dsp:nvSpPr>
        <dsp:cNvPr id="0" name=""/>
        <dsp:cNvSpPr/>
      </dsp:nvSpPr>
      <dsp:spPr>
        <a:xfrm>
          <a:off x="6144768" y="5039089"/>
          <a:ext cx="3942892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422CF-8310-44BD-8F9F-3BC00EA31EB2}">
      <dsp:nvSpPr>
        <dsp:cNvPr id="0" name=""/>
        <dsp:cNvSpPr/>
      </dsp:nvSpPr>
      <dsp:spPr>
        <a:xfrm>
          <a:off x="6298387" y="5039089"/>
          <a:ext cx="3942892" cy="95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Tones</a:t>
          </a:r>
          <a:endParaRPr lang="en-ID" sz="3300" kern="1200" dirty="0"/>
        </a:p>
      </dsp:txBody>
      <dsp:txXfrm>
        <a:off x="6298387" y="5039089"/>
        <a:ext cx="3942892" cy="950193"/>
      </dsp:txXfrm>
    </dsp:sp>
    <dsp:sp modelId="{37671433-29C5-4BD3-A8D0-9F033F081159}">
      <dsp:nvSpPr>
        <dsp:cNvPr id="0" name=""/>
        <dsp:cNvSpPr/>
      </dsp:nvSpPr>
      <dsp:spPr>
        <a:xfrm>
          <a:off x="2048256" y="5992069"/>
          <a:ext cx="819302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A846E-0197-4D48-AB5C-9E3B9D6D75AE}">
      <dsp:nvSpPr>
        <dsp:cNvPr id="0" name=""/>
        <dsp:cNvSpPr/>
      </dsp:nvSpPr>
      <dsp:spPr>
        <a:xfrm>
          <a:off x="0" y="439938"/>
          <a:ext cx="8128000" cy="1357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Segmental Phonology</a:t>
          </a:r>
          <a:endParaRPr lang="en-ID" sz="5800" kern="1200" dirty="0"/>
        </a:p>
      </dsp:txBody>
      <dsp:txXfrm>
        <a:off x="66253" y="506191"/>
        <a:ext cx="7995494" cy="1224694"/>
      </dsp:txXfrm>
    </dsp:sp>
    <dsp:sp modelId="{E1CC00A9-23F6-4A92-810B-0CB4F7A1EA6F}">
      <dsp:nvSpPr>
        <dsp:cNvPr id="0" name=""/>
        <dsp:cNvSpPr/>
      </dsp:nvSpPr>
      <dsp:spPr>
        <a:xfrm>
          <a:off x="0" y="1797138"/>
          <a:ext cx="8128000" cy="3181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73660" rIns="412496" bIns="7366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500" kern="1200" dirty="0"/>
            <a:t>Based on the observation of changes in the character, quality, loss, or addition of sounds in the normal, natural use of language </a:t>
          </a:r>
          <a:endParaRPr lang="en-ID" sz="4500" kern="1200" dirty="0"/>
        </a:p>
      </dsp:txBody>
      <dsp:txXfrm>
        <a:off x="0" y="1797138"/>
        <a:ext cx="8128000" cy="318158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FE915-5EB2-4E79-B3F6-C555E4EA3B8E}">
      <dsp:nvSpPr>
        <dsp:cNvPr id="0" name=""/>
        <dsp:cNvSpPr/>
      </dsp:nvSpPr>
      <dsp:spPr>
        <a:xfrm>
          <a:off x="0" y="1080693"/>
          <a:ext cx="8128000" cy="372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666496" rIns="630823" bIns="28448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b="1" kern="1200" dirty="0"/>
            <a:t>phonological features that extend beyond individual sounds (segments)syllable, word, or phrase level</a:t>
          </a:r>
          <a:endParaRPr lang="en-ID" sz="4000" kern="1200" dirty="0"/>
        </a:p>
      </dsp:txBody>
      <dsp:txXfrm>
        <a:off x="0" y="1080693"/>
        <a:ext cx="8128000" cy="3729600"/>
      </dsp:txXfrm>
    </dsp:sp>
    <dsp:sp modelId="{DD255B90-005D-4F85-BF90-F6570936548E}">
      <dsp:nvSpPr>
        <dsp:cNvPr id="0" name=""/>
        <dsp:cNvSpPr/>
      </dsp:nvSpPr>
      <dsp:spPr>
        <a:xfrm>
          <a:off x="406400" y="608373"/>
          <a:ext cx="5689600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Suprasegmental Phonology</a:t>
          </a:r>
          <a:endParaRPr lang="en-ID" sz="3200" kern="1200" dirty="0"/>
        </a:p>
      </dsp:txBody>
      <dsp:txXfrm>
        <a:off x="452514" y="654487"/>
        <a:ext cx="5597372" cy="85241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FD8F0-A6D3-4A0C-80BB-825E1A2D9816}">
      <dsp:nvSpPr>
        <dsp:cNvPr id="0" name=""/>
        <dsp:cNvSpPr/>
      </dsp:nvSpPr>
      <dsp:spPr>
        <a:xfrm>
          <a:off x="0" y="5506623"/>
          <a:ext cx="9721515" cy="1204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Sounds and Phoneme Combination </a:t>
          </a:r>
          <a:endParaRPr lang="en-ID" sz="2300" kern="1200" dirty="0"/>
        </a:p>
      </dsp:txBody>
      <dsp:txXfrm>
        <a:off x="0" y="5506623"/>
        <a:ext cx="9721515" cy="650545"/>
      </dsp:txXfrm>
    </dsp:sp>
    <dsp:sp modelId="{E56269B6-C158-4D44-A845-22A53E61657F}">
      <dsp:nvSpPr>
        <dsp:cNvPr id="0" name=""/>
        <dsp:cNvSpPr/>
      </dsp:nvSpPr>
      <dsp:spPr>
        <a:xfrm>
          <a:off x="0" y="6159452"/>
          <a:ext cx="9721515" cy="5541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Phonotactics</a:t>
          </a:r>
          <a:endParaRPr lang="en-ID" sz="3400" kern="1200" dirty="0"/>
        </a:p>
      </dsp:txBody>
      <dsp:txXfrm>
        <a:off x="0" y="6159452"/>
        <a:ext cx="9721515" cy="554168"/>
      </dsp:txXfrm>
    </dsp:sp>
    <dsp:sp modelId="{B232633D-76B5-4CD3-B19A-50020ED0A73F}">
      <dsp:nvSpPr>
        <dsp:cNvPr id="0" name=""/>
        <dsp:cNvSpPr/>
      </dsp:nvSpPr>
      <dsp:spPr>
        <a:xfrm rot="10800000">
          <a:off x="0" y="3671843"/>
          <a:ext cx="9721515" cy="185285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Addition of Sounds</a:t>
          </a:r>
          <a:endParaRPr lang="en-ID" sz="2300" kern="1200" dirty="0"/>
        </a:p>
      </dsp:txBody>
      <dsp:txXfrm rot="-10800000">
        <a:off x="0" y="3671843"/>
        <a:ext cx="9721515" cy="650350"/>
      </dsp:txXfrm>
    </dsp:sp>
    <dsp:sp modelId="{53984D8F-92C7-490D-8AB2-FCFD0D8057D2}">
      <dsp:nvSpPr>
        <dsp:cNvPr id="0" name=""/>
        <dsp:cNvSpPr/>
      </dsp:nvSpPr>
      <dsp:spPr>
        <a:xfrm>
          <a:off x="0" y="4322194"/>
          <a:ext cx="9721515" cy="5540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Linking</a:t>
          </a:r>
          <a:endParaRPr lang="en-ID" sz="3400" kern="1200" dirty="0"/>
        </a:p>
      </dsp:txBody>
      <dsp:txXfrm>
        <a:off x="0" y="4322194"/>
        <a:ext cx="9721515" cy="554002"/>
      </dsp:txXfrm>
    </dsp:sp>
    <dsp:sp modelId="{1AF43F1D-C613-49CB-908A-56DB5C4FD5A7}">
      <dsp:nvSpPr>
        <dsp:cNvPr id="0" name=""/>
        <dsp:cNvSpPr/>
      </dsp:nvSpPr>
      <dsp:spPr>
        <a:xfrm rot="10800000">
          <a:off x="0" y="1837062"/>
          <a:ext cx="9721515" cy="185285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Loss of Sounds</a:t>
          </a:r>
          <a:endParaRPr lang="en-ID" sz="2300" kern="1200" dirty="0"/>
        </a:p>
      </dsp:txBody>
      <dsp:txXfrm rot="-10800000">
        <a:off x="0" y="1837062"/>
        <a:ext cx="9721515" cy="650350"/>
      </dsp:txXfrm>
    </dsp:sp>
    <dsp:sp modelId="{A4EE2775-2E75-4745-868F-5F5015D855F7}">
      <dsp:nvSpPr>
        <dsp:cNvPr id="0" name=""/>
        <dsp:cNvSpPr/>
      </dsp:nvSpPr>
      <dsp:spPr>
        <a:xfrm>
          <a:off x="0" y="2487413"/>
          <a:ext cx="9721515" cy="5540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Elision</a:t>
          </a:r>
          <a:endParaRPr lang="en-ID" sz="3400" kern="1200" dirty="0"/>
        </a:p>
      </dsp:txBody>
      <dsp:txXfrm>
        <a:off x="0" y="2487413"/>
        <a:ext cx="9721515" cy="554002"/>
      </dsp:txXfrm>
    </dsp:sp>
    <dsp:sp modelId="{49A051E3-1B94-4D2C-9C37-B910673594F8}">
      <dsp:nvSpPr>
        <dsp:cNvPr id="0" name=""/>
        <dsp:cNvSpPr/>
      </dsp:nvSpPr>
      <dsp:spPr>
        <a:xfrm rot="10800000">
          <a:off x="0" y="2282"/>
          <a:ext cx="9721515" cy="185285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Changes in sound character</a:t>
          </a:r>
          <a:endParaRPr lang="en-ID" sz="2300" kern="1200" dirty="0"/>
        </a:p>
      </dsp:txBody>
      <dsp:txXfrm rot="-10800000">
        <a:off x="0" y="2282"/>
        <a:ext cx="9721515" cy="650350"/>
      </dsp:txXfrm>
    </dsp:sp>
    <dsp:sp modelId="{B5004AF2-539B-4C8F-AD17-AFC4B104952F}">
      <dsp:nvSpPr>
        <dsp:cNvPr id="0" name=""/>
        <dsp:cNvSpPr/>
      </dsp:nvSpPr>
      <dsp:spPr>
        <a:xfrm>
          <a:off x="0" y="652633"/>
          <a:ext cx="9721515" cy="5540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Assimilation</a:t>
          </a:r>
          <a:endParaRPr lang="en-ID" sz="3400" kern="1200" dirty="0"/>
        </a:p>
      </dsp:txBody>
      <dsp:txXfrm>
        <a:off x="0" y="652633"/>
        <a:ext cx="9721515" cy="554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68E24-72FF-4071-BEE6-88B4FF42380C}">
      <dsp:nvSpPr>
        <dsp:cNvPr id="0" name=""/>
        <dsp:cNvSpPr/>
      </dsp:nvSpPr>
      <dsp:spPr>
        <a:xfrm>
          <a:off x="0" y="0"/>
          <a:ext cx="8842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B3B77-A57D-41DC-BA48-BDD0D70AFD33}">
      <dsp:nvSpPr>
        <dsp:cNvPr id="0" name=""/>
        <dsp:cNvSpPr/>
      </dsp:nvSpPr>
      <dsp:spPr>
        <a:xfrm>
          <a:off x="0" y="0"/>
          <a:ext cx="1768565" cy="5713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Phonology : the Sound Patterns of Language </a:t>
          </a:r>
          <a:endParaRPr lang="en-ID" sz="2500" kern="1200" dirty="0"/>
        </a:p>
      </dsp:txBody>
      <dsp:txXfrm>
        <a:off x="0" y="0"/>
        <a:ext cx="1768565" cy="5713790"/>
      </dsp:txXfrm>
    </dsp:sp>
    <dsp:sp modelId="{66E83786-23D9-41BB-A0F7-223F3D25FD1B}">
      <dsp:nvSpPr>
        <dsp:cNvPr id="0" name=""/>
        <dsp:cNvSpPr/>
      </dsp:nvSpPr>
      <dsp:spPr>
        <a:xfrm>
          <a:off x="1901208" y="259464"/>
          <a:ext cx="6941620" cy="5189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All the languages in the world sound so different because the way the languages use speech sounds to form patterns differs </a:t>
          </a:r>
          <a:r>
            <a:rPr lang="en-ID" sz="4900" kern="1200" dirty="0"/>
            <a:t>from language to language </a:t>
          </a:r>
        </a:p>
      </dsp:txBody>
      <dsp:txXfrm>
        <a:off x="1901208" y="259464"/>
        <a:ext cx="6941620" cy="5189281"/>
      </dsp:txXfrm>
    </dsp:sp>
    <dsp:sp modelId="{0D4E3893-E331-4AB8-8BD8-147A6B2378FD}">
      <dsp:nvSpPr>
        <dsp:cNvPr id="0" name=""/>
        <dsp:cNvSpPr/>
      </dsp:nvSpPr>
      <dsp:spPr>
        <a:xfrm>
          <a:off x="1768565" y="5448746"/>
          <a:ext cx="70742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B3FBF-6E3C-4BD0-83CF-D82B05E646A1}">
      <dsp:nvSpPr>
        <dsp:cNvPr id="0" name=""/>
        <dsp:cNvSpPr/>
      </dsp:nvSpPr>
      <dsp:spPr>
        <a:xfrm>
          <a:off x="0" y="270933"/>
          <a:ext cx="4876800" cy="48768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48789-FCA4-4643-9010-C251A146E646}">
      <dsp:nvSpPr>
        <dsp:cNvPr id="0" name=""/>
        <dsp:cNvSpPr/>
      </dsp:nvSpPr>
      <dsp:spPr>
        <a:xfrm>
          <a:off x="2438400" y="270933"/>
          <a:ext cx="5689599" cy="487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The study of how speech sounds form patterns is</a:t>
          </a:r>
          <a:endParaRPr lang="en-ID" sz="6000" kern="1200" dirty="0"/>
        </a:p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6000" kern="1200" dirty="0"/>
            <a:t>phonology </a:t>
          </a:r>
        </a:p>
      </dsp:txBody>
      <dsp:txXfrm>
        <a:off x="2438400" y="270933"/>
        <a:ext cx="5689599" cy="4876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B6748-6A3A-4031-AF42-B29C930FCC7F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what sounds are in a language</a:t>
          </a:r>
          <a:endParaRPr lang="en-ID" sz="3400" kern="1200" dirty="0"/>
        </a:p>
      </dsp:txBody>
      <dsp:txXfrm>
        <a:off x="992" y="194138"/>
        <a:ext cx="3869531" cy="2321718"/>
      </dsp:txXfrm>
    </dsp:sp>
    <dsp:sp modelId="{53DFBEF7-6668-45CE-94EF-0C57DA8407B0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400" kern="1200" dirty="0"/>
            <a:t>How </a:t>
          </a:r>
          <a:r>
            <a:rPr lang="en-US" sz="3400" kern="1200" dirty="0"/>
            <a:t>they do and can combine into words</a:t>
          </a:r>
          <a:endParaRPr lang="en-ID" sz="3400" kern="1200" dirty="0"/>
        </a:p>
      </dsp:txBody>
      <dsp:txXfrm>
        <a:off x="4257476" y="194138"/>
        <a:ext cx="3869531" cy="2321718"/>
      </dsp:txXfrm>
    </dsp:sp>
    <dsp:sp modelId="{BF4B5DC7-039D-4247-B5A3-127D77103C06}">
      <dsp:nvSpPr>
        <dsp:cNvPr id="0" name=""/>
        <dsp:cNvSpPr/>
      </dsp:nvSpPr>
      <dsp:spPr>
        <a:xfrm>
          <a:off x="2129234" y="2902810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certain phonetic features are important to identifying a </a:t>
          </a:r>
          <a:r>
            <a:rPr lang="en-ID" sz="3400" kern="1200" dirty="0"/>
            <a:t>word</a:t>
          </a:r>
        </a:p>
      </dsp:txBody>
      <dsp:txXfrm>
        <a:off x="2129234" y="2902810"/>
        <a:ext cx="3869531" cy="23217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10F92-FF4D-4DB5-A61F-62CD1DE72EF5}">
      <dsp:nvSpPr>
        <dsp:cNvPr id="0" name=""/>
        <dsp:cNvSpPr/>
      </dsp:nvSpPr>
      <dsp:spPr>
        <a:xfrm>
          <a:off x="4620" y="232944"/>
          <a:ext cx="9454072" cy="56724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5200" kern="1200" dirty="0"/>
            <a:t>The English plural morpheme (s) has  three </a:t>
          </a:r>
          <a:r>
            <a:rPr lang="en-US" sz="5200" kern="1200" dirty="0"/>
            <a:t>diﬀerent pronunciations depending on what noun </a:t>
          </a:r>
          <a:endParaRPr lang="en-ID" sz="5200" kern="1200" dirty="0"/>
        </a:p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5200" kern="1200" dirty="0"/>
            <a:t>you attach it to: </a:t>
          </a:r>
        </a:p>
      </dsp:txBody>
      <dsp:txXfrm>
        <a:off x="4620" y="232944"/>
        <a:ext cx="9454072" cy="56724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9BB7E-7E3E-4D35-9011-58DDED4E0EA7}">
      <dsp:nvSpPr>
        <dsp:cNvPr id="0" name=""/>
        <dsp:cNvSpPr/>
      </dsp:nvSpPr>
      <dsp:spPr>
        <a:xfrm>
          <a:off x="0" y="2896"/>
          <a:ext cx="982254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0EDEB-8F6B-43FC-B52C-01A9400B0FAB}">
      <dsp:nvSpPr>
        <dsp:cNvPr id="0" name=""/>
        <dsp:cNvSpPr/>
      </dsp:nvSpPr>
      <dsp:spPr>
        <a:xfrm>
          <a:off x="0" y="2896"/>
          <a:ext cx="9822543" cy="1975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It gets pronounced as a [z] for words like cab, bag, and bar </a:t>
          </a:r>
          <a:endParaRPr lang="en-ID" sz="2700" kern="1200" dirty="0"/>
        </a:p>
      </dsp:txBody>
      <dsp:txXfrm>
        <a:off x="0" y="2896"/>
        <a:ext cx="9822543" cy="1975237"/>
      </dsp:txXfrm>
    </dsp:sp>
    <dsp:sp modelId="{627110A9-A26B-429B-A6E6-FECC0A631526}">
      <dsp:nvSpPr>
        <dsp:cNvPr id="0" name=""/>
        <dsp:cNvSpPr/>
      </dsp:nvSpPr>
      <dsp:spPr>
        <a:xfrm>
          <a:off x="0" y="1978133"/>
          <a:ext cx="982254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0B07D-3234-43CB-99F6-57DC56D6B715}">
      <dsp:nvSpPr>
        <dsp:cNvPr id="0" name=""/>
        <dsp:cNvSpPr/>
      </dsp:nvSpPr>
      <dsp:spPr>
        <a:xfrm>
          <a:off x="0" y="1978133"/>
          <a:ext cx="9822543" cy="1975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It gets pronounced as [s] for words like cap, back, and faith </a:t>
          </a:r>
          <a:endParaRPr lang="en-ID" sz="2700" kern="1200" dirty="0"/>
        </a:p>
      </dsp:txBody>
      <dsp:txXfrm>
        <a:off x="0" y="1978133"/>
        <a:ext cx="9822543" cy="1975237"/>
      </dsp:txXfrm>
    </dsp:sp>
    <dsp:sp modelId="{D8572430-1485-48B1-995A-ED94C880335E}">
      <dsp:nvSpPr>
        <dsp:cNvPr id="0" name=""/>
        <dsp:cNvSpPr/>
      </dsp:nvSpPr>
      <dsp:spPr>
        <a:xfrm>
          <a:off x="0" y="3953370"/>
          <a:ext cx="982254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98459-57B0-47E4-9957-16646A339AD1}">
      <dsp:nvSpPr>
        <dsp:cNvPr id="0" name=""/>
        <dsp:cNvSpPr/>
      </dsp:nvSpPr>
      <dsp:spPr>
        <a:xfrm>
          <a:off x="0" y="3953370"/>
          <a:ext cx="9822543" cy="1975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It gets pronounced as [</a:t>
          </a:r>
          <a:r>
            <a:rPr lang="en-US" sz="2700" kern="1200" dirty="0" err="1"/>
            <a:t>əz</a:t>
          </a:r>
          <a:r>
            <a:rPr lang="en-US" sz="2700" kern="1200" dirty="0"/>
            <a:t>] for words like bus, garage, and match </a:t>
          </a:r>
          <a:endParaRPr lang="en-ID" sz="2700" kern="1200" dirty="0"/>
        </a:p>
      </dsp:txBody>
      <dsp:txXfrm>
        <a:off x="0" y="3953370"/>
        <a:ext cx="9822543" cy="19752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F3E75-8ED6-475B-AC37-F86379CA8F3C}">
      <dsp:nvSpPr>
        <dsp:cNvPr id="0" name=""/>
        <dsp:cNvSpPr/>
      </dsp:nvSpPr>
      <dsp:spPr>
        <a:xfrm>
          <a:off x="0" y="5813864"/>
          <a:ext cx="10482942" cy="9538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What are the differences between languages ?</a:t>
          </a:r>
          <a:endParaRPr lang="en-ID" sz="3400" kern="1200" dirty="0"/>
        </a:p>
      </dsp:txBody>
      <dsp:txXfrm>
        <a:off x="0" y="5813864"/>
        <a:ext cx="10482942" cy="953812"/>
      </dsp:txXfrm>
    </dsp:sp>
    <dsp:sp modelId="{30FB1D25-6FB0-482D-96CE-9B89804190B6}">
      <dsp:nvSpPr>
        <dsp:cNvPr id="0" name=""/>
        <dsp:cNvSpPr/>
      </dsp:nvSpPr>
      <dsp:spPr>
        <a:xfrm rot="10800000">
          <a:off x="0" y="4361207"/>
          <a:ext cx="10482942" cy="1466964"/>
        </a:xfrm>
        <a:prstGeom prst="upArrowCallout">
          <a:avLst/>
        </a:prstGeom>
        <a:solidFill>
          <a:schemeClr val="accent3">
            <a:hueOff val="-353548"/>
            <a:satOff val="1606"/>
            <a:lumOff val="-1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How are sounds organized into </a:t>
          </a:r>
          <a:r>
            <a:rPr lang="en-US" sz="3400" kern="1200" dirty="0" err="1"/>
            <a:t>syllabels</a:t>
          </a:r>
          <a:r>
            <a:rPr lang="en-US" sz="3400" kern="1200" dirty="0"/>
            <a:t>?</a:t>
          </a:r>
          <a:endParaRPr lang="en-ID" sz="3400" kern="1200" dirty="0"/>
        </a:p>
      </dsp:txBody>
      <dsp:txXfrm rot="10800000">
        <a:off x="0" y="4361207"/>
        <a:ext cx="10482942" cy="953189"/>
      </dsp:txXfrm>
    </dsp:sp>
    <dsp:sp modelId="{74E539AE-9BF0-449B-AD70-FD6BA3B83AF8}">
      <dsp:nvSpPr>
        <dsp:cNvPr id="0" name=""/>
        <dsp:cNvSpPr/>
      </dsp:nvSpPr>
      <dsp:spPr>
        <a:xfrm rot="10800000">
          <a:off x="0" y="2908550"/>
          <a:ext cx="10482942" cy="1466964"/>
        </a:xfrm>
        <a:prstGeom prst="upArrowCallout">
          <a:avLst/>
        </a:prstGeom>
        <a:solidFill>
          <a:schemeClr val="accent3">
            <a:hueOff val="-707096"/>
            <a:satOff val="3212"/>
            <a:lumOff val="-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What sounds go together ?</a:t>
          </a:r>
          <a:endParaRPr lang="en-ID" sz="3400" kern="1200" dirty="0"/>
        </a:p>
      </dsp:txBody>
      <dsp:txXfrm rot="10800000">
        <a:off x="0" y="2908550"/>
        <a:ext cx="10482942" cy="953189"/>
      </dsp:txXfrm>
    </dsp:sp>
    <dsp:sp modelId="{F55565F1-DD3D-440B-BF06-32688AE784DD}">
      <dsp:nvSpPr>
        <dsp:cNvPr id="0" name=""/>
        <dsp:cNvSpPr/>
      </dsp:nvSpPr>
      <dsp:spPr>
        <a:xfrm rot="10800000">
          <a:off x="0" y="1455893"/>
          <a:ext cx="10482942" cy="1466964"/>
        </a:xfrm>
        <a:prstGeom prst="upArrowCallout">
          <a:avLst/>
        </a:prstGeom>
        <a:solidFill>
          <a:schemeClr val="accent3">
            <a:hueOff val="-1060644"/>
            <a:satOff val="4819"/>
            <a:lumOff val="-5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What is stored in the mind ?</a:t>
          </a:r>
          <a:endParaRPr lang="en-ID" sz="3400" kern="1200" dirty="0"/>
        </a:p>
      </dsp:txBody>
      <dsp:txXfrm rot="10800000">
        <a:off x="0" y="1455893"/>
        <a:ext cx="10482942" cy="953189"/>
      </dsp:txXfrm>
    </dsp:sp>
    <dsp:sp modelId="{54D3FC5B-411C-491C-954A-DEE20B90F3D3}">
      <dsp:nvSpPr>
        <dsp:cNvPr id="0" name=""/>
        <dsp:cNvSpPr/>
      </dsp:nvSpPr>
      <dsp:spPr>
        <a:xfrm rot="10800000">
          <a:off x="0" y="3236"/>
          <a:ext cx="10482942" cy="1466964"/>
        </a:xfrm>
        <a:prstGeom prst="upArrowCallout">
          <a:avLst/>
        </a:prstGeom>
        <a:solidFill>
          <a:schemeClr val="accent3">
            <a:hueOff val="-1414192"/>
            <a:satOff val="6425"/>
            <a:lumOff val="-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Why do related form differs ?</a:t>
          </a:r>
          <a:endParaRPr lang="en-ID" sz="3400" kern="1200" dirty="0"/>
        </a:p>
      </dsp:txBody>
      <dsp:txXfrm rot="10800000">
        <a:off x="0" y="3236"/>
        <a:ext cx="10482942" cy="9531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71B00-1E2D-46F9-B267-B54685D983D8}">
      <dsp:nvSpPr>
        <dsp:cNvPr id="0" name=""/>
        <dsp:cNvSpPr/>
      </dsp:nvSpPr>
      <dsp:spPr>
        <a:xfrm>
          <a:off x="0" y="1130026"/>
          <a:ext cx="9408886" cy="419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234" tIns="770636" rIns="730234" bIns="263144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 dirty="0"/>
            <a:t>Abstract mental entities, such as structures and processes </a:t>
          </a:r>
          <a:endParaRPr lang="en-ID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 dirty="0"/>
            <a:t>This contrast with phonetics, which deal with the actual production and acoustics of the sounds of the language </a:t>
          </a:r>
          <a:endParaRPr lang="en-ID" sz="3700" kern="1200" dirty="0"/>
        </a:p>
      </dsp:txBody>
      <dsp:txXfrm>
        <a:off x="0" y="1130026"/>
        <a:ext cx="9408886" cy="4195800"/>
      </dsp:txXfrm>
    </dsp:sp>
    <dsp:sp modelId="{D5B3A7BD-57AA-457A-BEE4-E78E949F80DE}">
      <dsp:nvSpPr>
        <dsp:cNvPr id="0" name=""/>
        <dsp:cNvSpPr/>
      </dsp:nvSpPr>
      <dsp:spPr>
        <a:xfrm>
          <a:off x="470444" y="583906"/>
          <a:ext cx="6586220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43" tIns="0" rIns="248943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What is stored in the mind ?</a:t>
          </a:r>
          <a:endParaRPr lang="en-ID" sz="3700" kern="1200" dirty="0"/>
        </a:p>
      </dsp:txBody>
      <dsp:txXfrm>
        <a:off x="523763" y="637225"/>
        <a:ext cx="6479582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3/19/2025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68020-849F-4FE1-CA43-0F6CE2ED53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PHONOLOGY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44E58-668D-291F-D215-6420333E7A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ID" b="1" dirty="0"/>
              <a:t>THE USE AND ORGANIZATION OF SPEECH SOUNDS</a:t>
            </a:r>
          </a:p>
        </p:txBody>
      </p:sp>
    </p:spTree>
    <p:extLst>
      <p:ext uri="{BB962C8B-B14F-4D97-AF65-F5344CB8AC3E}">
        <p14:creationId xmlns:p14="http://schemas.microsoft.com/office/powerpoint/2010/main" val="195301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EA8D0B4-50C4-56BF-2AA2-89E503953B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3501670"/>
              </p:ext>
            </p:extLst>
          </p:nvPr>
        </p:nvGraphicFramePr>
        <p:xfrm>
          <a:off x="696686" y="0"/>
          <a:ext cx="9463314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36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C8A35EA-D0FC-8EA6-6552-D8C528ACE8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0263468"/>
              </p:ext>
            </p:extLst>
          </p:nvPr>
        </p:nvGraphicFramePr>
        <p:xfrm>
          <a:off x="337457" y="206830"/>
          <a:ext cx="9822543" cy="593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757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89BB7E-7E3E-4D35-9011-58DDED4E0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289BB7E-7E3E-4D35-9011-58DDED4E0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00EDEB-8F6B-43FC-B52C-01A9400B0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C400EDEB-8F6B-43FC-B52C-01A9400B0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7110A9-A26B-429B-A6E6-FECC0A631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627110A9-A26B-429B-A6E6-FECC0A631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40B07D-3234-43CB-99F6-57DC56D6B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4740B07D-3234-43CB-99F6-57DC56D6B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572430-1485-48B1-995A-ED94C8803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D8572430-1485-48B1-995A-ED94C8803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898459-57B0-47E4-9957-16646A339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42898459-57B0-47E4-9957-16646A339A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896B156F-03A9-E6F7-F1EC-0FFE643B271C}"/>
              </a:ext>
            </a:extLst>
          </p:cNvPr>
          <p:cNvSpPr/>
          <p:nvPr/>
        </p:nvSpPr>
        <p:spPr>
          <a:xfrm>
            <a:off x="2623457" y="740229"/>
            <a:ext cx="7413172" cy="5050971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Phonology deals with the following questions </a:t>
            </a:r>
            <a:endParaRPr lang="en-ID" sz="4400" dirty="0"/>
          </a:p>
        </p:txBody>
      </p:sp>
    </p:spTree>
    <p:extLst>
      <p:ext uri="{BB962C8B-B14F-4D97-AF65-F5344CB8AC3E}">
        <p14:creationId xmlns:p14="http://schemas.microsoft.com/office/powerpoint/2010/main" val="232616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50E87F9-A325-723E-294D-592527BD24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055637"/>
              </p:ext>
            </p:extLst>
          </p:nvPr>
        </p:nvGraphicFramePr>
        <p:xfrm>
          <a:off x="772885" y="87086"/>
          <a:ext cx="10482943" cy="6770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182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D3FC5B-411C-491C-954A-DEE20B90F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4D3FC5B-411C-491C-954A-DEE20B90F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4D3FC5B-411C-491C-954A-DEE20B90F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5565F1-DD3D-440B-BF06-32688AE78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55565F1-DD3D-440B-BF06-32688AE78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55565F1-DD3D-440B-BF06-32688AE78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E539AE-9BF0-449B-AD70-FD6BA3B83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74E539AE-9BF0-449B-AD70-FD6BA3B83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74E539AE-9BF0-449B-AD70-FD6BA3B83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FB1D25-6FB0-482D-96CE-9B8980419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30FB1D25-6FB0-482D-96CE-9B8980419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30FB1D25-6FB0-482D-96CE-9B8980419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3F3E75-8ED6-475B-AC37-F86379CA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33F3E75-8ED6-475B-AC37-F86379CA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33F3E75-8ED6-475B-AC37-F86379CA8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7FFE7E-903B-00C2-AF3E-DBC94DEB56A8}"/>
              </a:ext>
            </a:extLst>
          </p:cNvPr>
          <p:cNvSpPr txBox="1"/>
          <p:nvPr/>
        </p:nvSpPr>
        <p:spPr>
          <a:xfrm>
            <a:off x="805543" y="762000"/>
            <a:ext cx="8316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Why do related forms differs ? </a:t>
            </a:r>
            <a:endParaRPr lang="en-ID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FCE3D7-207D-0E3D-61FE-D44B528D045C}"/>
              </a:ext>
            </a:extLst>
          </p:cNvPr>
          <p:cNvSpPr txBox="1"/>
          <p:nvPr/>
        </p:nvSpPr>
        <p:spPr>
          <a:xfrm>
            <a:off x="3918857" y="2077759"/>
            <a:ext cx="79792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Sane </a:t>
            </a:r>
            <a:r>
              <a:rPr lang="en-US" sz="3600" dirty="0">
                <a:sym typeface="Wingdings" panose="05000000000000000000" pitchFamily="2" charset="2"/>
              </a:rPr>
              <a:t> Sanity </a:t>
            </a:r>
          </a:p>
          <a:p>
            <a:r>
              <a:rPr lang="en-US" sz="3600" dirty="0">
                <a:sym typeface="Wingdings" panose="05000000000000000000" pitchFamily="2" charset="2"/>
              </a:rPr>
              <a:t>Electric  Electricity </a:t>
            </a:r>
          </a:p>
          <a:p>
            <a:r>
              <a:rPr lang="en-US" sz="3600" dirty="0">
                <a:sym typeface="Wingdings" panose="05000000000000000000" pitchFamily="2" charset="2"/>
              </a:rPr>
              <a:t>Atom  Atomic </a:t>
            </a:r>
            <a:endParaRPr lang="en-ID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2F40CB-5983-5E31-025B-104C96181994}"/>
              </a:ext>
            </a:extLst>
          </p:cNvPr>
          <p:cNvSpPr txBox="1"/>
          <p:nvPr/>
        </p:nvSpPr>
        <p:spPr>
          <a:xfrm>
            <a:off x="805543" y="4495800"/>
            <a:ext cx="8316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Phonology finds the systematic ways in which the form differ and explain them 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233518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606351B-9E34-E89E-E71B-3652305E54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9720608"/>
              </p:ext>
            </p:extLst>
          </p:nvPr>
        </p:nvGraphicFramePr>
        <p:xfrm>
          <a:off x="751114" y="228600"/>
          <a:ext cx="9408886" cy="590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603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4A388-42B0-9368-6FCF-C6796609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sounds go together ?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F4490-9F80-F0FD-351C-3147BAC2B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Looks and what sounds/sound combinations are accepted and why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347186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3C383-D6F7-84D9-75BE-7CAA80AC8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ECDA3B1-F45F-B82E-3EA3-A63745EBCE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0055575"/>
              </p:ext>
            </p:extLst>
          </p:nvPr>
        </p:nvGraphicFramePr>
        <p:xfrm>
          <a:off x="751114" y="228600"/>
          <a:ext cx="9408886" cy="590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334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E17B0CE-2049-8AFE-4EB4-0201F073FA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385671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347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3B8D5E-F33E-441F-BA63-B4860F544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FE3B8D5E-F33E-441F-BA63-B4860F5442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E3B8D5E-F33E-441F-BA63-B4860F544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FE3B8D5E-F33E-441F-BA63-B4860F544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9188FC-F5D0-470A-961C-555AC0499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769188FC-F5D0-470A-961C-555AC0499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769188FC-F5D0-470A-961C-555AC0499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769188FC-F5D0-470A-961C-555AC0499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D134B4-3ACF-4F63-BF86-34E31E98A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38D134B4-3ACF-4F63-BF86-34E31E98A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38D134B4-3ACF-4F63-BF86-34E31E98A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38D134B4-3ACF-4F63-BF86-34E31E98A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34125-097E-6D60-A4EA-681CE6795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67D0DD9-1459-E9CE-74C7-55CB3CE05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7560344"/>
              </p:ext>
            </p:extLst>
          </p:nvPr>
        </p:nvGraphicFramePr>
        <p:xfrm>
          <a:off x="751114" y="228600"/>
          <a:ext cx="9408886" cy="590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859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50707E-6220-46DF-B277-C4D38D1A6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D950707E-6220-46DF-B277-C4D38D1A67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D950707E-6220-46DF-B277-C4D38D1A6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D950707E-6220-46DF-B277-C4D38D1A6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9CA1A-38AD-4EFC-9E2A-B6078F329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EC99CA1A-38AD-4EFC-9E2A-B6078F3290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EC99CA1A-38AD-4EFC-9E2A-B6078F329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EC99CA1A-38AD-4EFC-9E2A-B6078F329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85AB171-FF39-1FF8-34C4-480435BA9B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4756089"/>
              </p:ext>
            </p:extLst>
          </p:nvPr>
        </p:nvGraphicFramePr>
        <p:xfrm>
          <a:off x="1467757" y="337457"/>
          <a:ext cx="9256486" cy="5898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114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57AC49-8E05-4BC5-9C1C-B4CE88A1E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3657AC49-8E05-4BC5-9C1C-B4CE88A1E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3657AC49-8E05-4BC5-9C1C-B4CE88A1E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3657AC49-8E05-4BC5-9C1C-B4CE88A1E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8652EC-147F-4583-B200-3554F80A8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128652EC-147F-4583-B200-3554F80A8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128652EC-147F-4583-B200-3554F80A8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128652EC-147F-4583-B200-3554F80A8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CDF55E-971D-40A4-8899-16B1200EA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28CDF55E-971D-40A4-8899-16B1200EA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28CDF55E-971D-40A4-8899-16B1200EA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28CDF55E-971D-40A4-8899-16B1200EA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EE4790-7300-4E8B-93C3-8A47BD25D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76EE4790-7300-4E8B-93C3-8A47BD25D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76EE4790-7300-4E8B-93C3-8A47BD25D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76EE4790-7300-4E8B-93C3-8A47BD25D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F0EA8C-A450-4F18-A5BD-92344018F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DAF0EA8C-A450-4F18-A5BD-92344018F9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DAF0EA8C-A450-4F18-A5BD-92344018F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DAF0EA8C-A450-4F18-A5BD-92344018F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158553-FE81-44EF-A427-D8077689B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88158553-FE81-44EF-A427-D8077689B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88158553-FE81-44EF-A427-D8077689B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88158553-FE81-44EF-A427-D8077689B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3B95F8-2370-8D49-A5A5-B3DA9C30595A}"/>
              </a:ext>
            </a:extLst>
          </p:cNvPr>
          <p:cNvSpPr txBox="1"/>
          <p:nvPr/>
        </p:nvSpPr>
        <p:spPr>
          <a:xfrm>
            <a:off x="239485" y="283850"/>
            <a:ext cx="99604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English</a:t>
            </a:r>
            <a:r>
              <a:rPr lang="en-US" sz="3200" dirty="0"/>
              <a:t> has the </a:t>
            </a:r>
            <a:r>
              <a:rPr lang="en-US" sz="3200" b="1" dirty="0"/>
              <a:t>voiced "</a:t>
            </a:r>
            <a:r>
              <a:rPr lang="en-US" sz="3200" b="1" dirty="0" err="1"/>
              <a:t>th</a:t>
            </a:r>
            <a:r>
              <a:rPr lang="en-US" sz="3200" b="1" dirty="0"/>
              <a:t>" sound</a:t>
            </a:r>
            <a:r>
              <a:rPr lang="en-US" sz="3200" dirty="0"/>
              <a:t> (/ð/) as in </a:t>
            </a:r>
            <a:r>
              <a:rPr lang="en-US" sz="3200" i="1" dirty="0"/>
              <a:t>this</a:t>
            </a:r>
            <a:r>
              <a:rPr lang="en-US" sz="3200" dirty="0"/>
              <a:t>, which does not exist in Indonesian.</a:t>
            </a:r>
            <a:endParaRPr lang="en-ID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E48CC-73A0-DA67-9997-70BA0750D348}"/>
              </a:ext>
            </a:extLst>
          </p:cNvPr>
          <p:cNvSpPr txBox="1"/>
          <p:nvPr/>
        </p:nvSpPr>
        <p:spPr>
          <a:xfrm>
            <a:off x="2677886" y="1484178"/>
            <a:ext cx="95141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Indonesian</a:t>
            </a:r>
            <a:r>
              <a:rPr lang="en-US" sz="3200" dirty="0"/>
              <a:t> has a unique </a:t>
            </a:r>
            <a:r>
              <a:rPr lang="en-US" sz="3200" b="1" dirty="0"/>
              <a:t>"ng" sound</a:t>
            </a:r>
            <a:r>
              <a:rPr lang="en-US" sz="3200" dirty="0"/>
              <a:t> (/ŋ/) which appears in the middle or at the end of syllables, such as in the word </a:t>
            </a:r>
            <a:r>
              <a:rPr lang="en-US" sz="3200" i="1" dirty="0" err="1"/>
              <a:t>angin</a:t>
            </a:r>
            <a:r>
              <a:rPr lang="en-US" sz="3200" dirty="0"/>
              <a:t> (wind). </a:t>
            </a:r>
            <a:endParaRPr lang="en-ID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DA2BE-B266-1702-21CD-49D04F6D20A2}"/>
              </a:ext>
            </a:extLst>
          </p:cNvPr>
          <p:cNvSpPr txBox="1"/>
          <p:nvPr/>
        </p:nvSpPr>
        <p:spPr>
          <a:xfrm>
            <a:off x="239484" y="3176948"/>
            <a:ext cx="117130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In English, the "ng" sound only occurs at the end of syllables (e.g., </a:t>
            </a:r>
            <a:r>
              <a:rPr lang="en-US" sz="3200" i="1" dirty="0"/>
              <a:t>sing</a:t>
            </a:r>
            <a:r>
              <a:rPr lang="en-US" sz="3200" dirty="0"/>
              <a:t> /</a:t>
            </a:r>
            <a:r>
              <a:rPr lang="en-US" sz="3200" dirty="0" err="1"/>
              <a:t>sɪŋ</a:t>
            </a:r>
            <a:r>
              <a:rPr lang="en-US" sz="3200" dirty="0"/>
              <a:t>/), but it is not used as freely in the middle of words like it is in Indonesian.</a:t>
            </a:r>
            <a:endParaRPr lang="en-ID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4BAAD4-3EA5-6E95-F7F2-5241C1712A41}"/>
              </a:ext>
            </a:extLst>
          </p:cNvPr>
          <p:cNvSpPr txBox="1"/>
          <p:nvPr/>
        </p:nvSpPr>
        <p:spPr>
          <a:xfrm>
            <a:off x="674916" y="4896768"/>
            <a:ext cx="104285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English allows </a:t>
            </a:r>
            <a:r>
              <a:rPr lang="en-US" sz="2800" b="1" dirty="0"/>
              <a:t>consonant clusters</a:t>
            </a:r>
            <a:r>
              <a:rPr lang="en-US" sz="2800" dirty="0"/>
              <a:t> at the beginning or end of syllables (e.g., "str" in </a:t>
            </a:r>
            <a:r>
              <a:rPr lang="en-US" sz="2800" i="1" dirty="0"/>
              <a:t>street</a:t>
            </a:r>
            <a:r>
              <a:rPr lang="en-US" sz="2800" dirty="0"/>
              <a:t> or "</a:t>
            </a:r>
            <a:r>
              <a:rPr lang="en-US" sz="2800" dirty="0" err="1"/>
              <a:t>mp</a:t>
            </a:r>
            <a:r>
              <a:rPr lang="en-US" sz="2800" dirty="0"/>
              <a:t>" in </a:t>
            </a:r>
            <a:r>
              <a:rPr lang="en-US" sz="2800" i="1" dirty="0"/>
              <a:t>lamp</a:t>
            </a:r>
            <a:r>
              <a:rPr lang="en-US" sz="2800" dirty="0"/>
              <a:t>).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92558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9C1C433-AEF6-A574-5D0F-EEEFC639BF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76540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50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8BC108-17FA-4A00-833B-FB1346FE4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2C8BC108-17FA-4A00-833B-FB1346FE4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2C8BC108-17FA-4A00-833B-FB1346FE4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2C8BC108-17FA-4A00-833B-FB1346FE4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D68134-D4A4-4464-B555-497342CE2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26D68134-D4A4-4464-B555-497342CE2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26D68134-D4A4-4464-B555-497342CE2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26D68134-D4A4-4464-B555-497342CE2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87639E9-143A-F4BF-A60A-410ECA311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308794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6646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BA733B-4E06-4C6A-A91A-05121979E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60BA733B-4E06-4C6A-A91A-05121979E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60BA733B-4E06-4C6A-A91A-05121979E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60BA733B-4E06-4C6A-A91A-05121979E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621709-B0C0-4ED6-93AD-84604CCBD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70621709-B0C0-4ED6-93AD-84604CCBDA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70621709-B0C0-4ED6-93AD-84604CCBD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70621709-B0C0-4ED6-93AD-84604CCBD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FF1272-836D-401B-9393-554D284B8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4DFF1272-836D-401B-9393-554D284B8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4DFF1272-836D-401B-9393-554D284B8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4DFF1272-836D-401B-9393-554D284B8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F238AD-AB81-40CF-8153-D78690182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54F238AD-AB81-40CF-8153-D786901829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54F238AD-AB81-40CF-8153-D78690182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54F238AD-AB81-40CF-8153-D78690182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6D0FD474-E2C1-8736-7A9F-3042BAAB2036}"/>
              </a:ext>
            </a:extLst>
          </p:cNvPr>
          <p:cNvSpPr/>
          <p:nvPr/>
        </p:nvSpPr>
        <p:spPr>
          <a:xfrm>
            <a:off x="1921328" y="758906"/>
            <a:ext cx="8349343" cy="421277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What is Phone?</a:t>
            </a:r>
            <a:endParaRPr lang="en-ID" sz="4400" dirty="0"/>
          </a:p>
        </p:txBody>
      </p:sp>
    </p:spTree>
    <p:extLst>
      <p:ext uri="{BB962C8B-B14F-4D97-AF65-F5344CB8AC3E}">
        <p14:creationId xmlns:p14="http://schemas.microsoft.com/office/powerpoint/2010/main" val="390325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A93012F-E1BF-DC88-57C1-6BE113D33B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344425"/>
              </p:ext>
            </p:extLst>
          </p:nvPr>
        </p:nvGraphicFramePr>
        <p:xfrm>
          <a:off x="1636295" y="86628"/>
          <a:ext cx="9168598" cy="597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332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32A932-80D8-4235-A4D0-B5B63F620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2B32A932-80D8-4235-A4D0-B5B63F620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2B32A932-80D8-4235-A4D0-B5B63F620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2B32A932-80D8-4235-A4D0-B5B63F620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CB0453-D507-4472-8F0F-55680DAAB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BECB0453-D507-4472-8F0F-55680DAABD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BECB0453-D507-4472-8F0F-55680DAAB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BECB0453-D507-4472-8F0F-55680DAAB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891DC2-6111-47EF-A9CE-E9A0CC0F4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45891DC2-6111-47EF-A9CE-E9A0CC0F46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45891DC2-6111-47EF-A9CE-E9A0CC0F4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45891DC2-6111-47EF-A9CE-E9A0CC0F4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F70E6F-A172-452C-868F-41A26008A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0AF70E6F-A172-452C-868F-41A26008AF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0AF70E6F-A172-452C-868F-41A26008A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0AF70E6F-A172-452C-868F-41A26008A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A1FA0C-D3B5-440F-A005-F23D74054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16A1FA0C-D3B5-440F-A005-F23D74054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16A1FA0C-D3B5-440F-A005-F23D74054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16A1FA0C-D3B5-440F-A005-F23D74054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342C8B-2072-43CF-8548-F42BF6925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9B342C8B-2072-43CF-8548-F42BF69252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9B342C8B-2072-43CF-8548-F42BF6925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9B342C8B-2072-43CF-8548-F42BF6925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4987B9-B511-46FA-AD37-1BF892830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124987B9-B511-46FA-AD37-1BF8928308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124987B9-B511-46FA-AD37-1BF892830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124987B9-B511-46FA-AD37-1BF892830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85E14E-299F-4766-AD47-90D4800A8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BA85E14E-299F-4766-AD47-90D4800A8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graphicEl>
                                              <a:dgm id="{BA85E14E-299F-4766-AD47-90D4800A8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BA85E14E-299F-4766-AD47-90D4800A8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A56B19-ED85-4172-377E-B8F08B104D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552186"/>
              </p:ext>
            </p:extLst>
          </p:nvPr>
        </p:nvGraphicFramePr>
        <p:xfrm>
          <a:off x="490888" y="163629"/>
          <a:ext cx="10510788" cy="6198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129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AFF094-9B20-4AB9-856E-A5A9ABDF1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B1AFF094-9B20-4AB9-856E-A5A9ABDF1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B1AFF094-9B20-4AB9-856E-A5A9ABDF1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B1AFF094-9B20-4AB9-856E-A5A9ABDF1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F95164-ECC0-46E4-993D-A8E9992C5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B2F95164-ECC0-46E4-993D-A8E9992C5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B2F95164-ECC0-46E4-993D-A8E9992C5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B2F95164-ECC0-46E4-993D-A8E9992C5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9A1CE5-6076-A1DD-0520-ACCBF97BDC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8337292"/>
              </p:ext>
            </p:extLst>
          </p:nvPr>
        </p:nvGraphicFramePr>
        <p:xfrm>
          <a:off x="1270001" y="435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601EF5-7DA8-C09F-673F-CDC9CAFDF0AF}"/>
              </a:ext>
            </a:extLst>
          </p:cNvPr>
          <p:cNvSpPr txBox="1"/>
          <p:nvPr/>
        </p:nvSpPr>
        <p:spPr>
          <a:xfrm>
            <a:off x="1360714" y="4898573"/>
            <a:ext cx="8799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They sound exactly alike, but their meanings are different</a:t>
            </a:r>
            <a:br>
              <a:rPr lang="en-US" sz="2800" dirty="0"/>
            </a:br>
            <a:r>
              <a:rPr lang="en-US" sz="2800" dirty="0"/>
              <a:t>It is the </a:t>
            </a:r>
            <a:r>
              <a:rPr lang="en-US" sz="2800" b="1" dirty="0"/>
              <a:t>/m/ and /n/ that made the difference in meaning 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64946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475439-0FFB-4109-BFFD-1DB81F9DD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8A475439-0FFB-4109-BFFD-1DB81F9DDC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8A475439-0FFB-4109-BFFD-1DB81F9DD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8A475439-0FFB-4109-BFFD-1DB81F9DD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2B411B-2942-4A97-9532-FBE47633C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682B411B-2942-4A97-9532-FBE47633CB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682B411B-2942-4A97-9532-FBE47633C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682B411B-2942-4A97-9532-FBE47633C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98BFE47-C290-5831-612D-4E8FBF6052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037417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888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CF816B-C4D7-8A10-30FD-C3044E5F4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574" y="0"/>
            <a:ext cx="9356852" cy="650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6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B27812-E000-2CDE-58D9-59C212C91CDB}"/>
              </a:ext>
            </a:extLst>
          </p:cNvPr>
          <p:cNvSpPr txBox="1"/>
          <p:nvPr/>
        </p:nvSpPr>
        <p:spPr>
          <a:xfrm>
            <a:off x="280736" y="306061"/>
            <a:ext cx="104321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/>
              <a:t>Aspirated [</a:t>
            </a:r>
            <a:r>
              <a:rPr lang="en-ID" sz="2800" dirty="0" err="1"/>
              <a:t>pʰ</a:t>
            </a:r>
            <a:r>
              <a:rPr lang="en-ID" sz="2800" dirty="0"/>
              <a:t>] and Unaspirated [p] are the </a:t>
            </a:r>
            <a:r>
              <a:rPr lang="en-ID" sz="2800" b="1" dirty="0"/>
              <a:t>allophones </a:t>
            </a:r>
            <a:r>
              <a:rPr lang="en-ID" sz="2800" dirty="0"/>
              <a:t>of the same phoneme /p/ in English  </a:t>
            </a:r>
          </a:p>
          <a:p>
            <a:endParaRPr lang="en-ID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1D3FF-C254-435A-CD79-5997D7417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827" y="1461743"/>
            <a:ext cx="5220429" cy="20672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F1B5A4-40C6-F919-DB4D-937597DD37DD}"/>
              </a:ext>
            </a:extLst>
          </p:cNvPr>
          <p:cNvSpPr txBox="1"/>
          <p:nvPr/>
        </p:nvSpPr>
        <p:spPr>
          <a:xfrm>
            <a:off x="771296" y="3878262"/>
            <a:ext cx="10308657" cy="1242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ptos Display" panose="020B0004020202020204" pitchFamily="34" charset="0"/>
              </a:rPr>
              <a:t>allophones are variations in pronunciation of a phoneme that don't change its meaning</a:t>
            </a:r>
            <a:endParaRPr lang="en-ID" sz="36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5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91B2376-9212-9CC6-B55B-A0750B687658}"/>
              </a:ext>
            </a:extLst>
          </p:cNvPr>
          <p:cNvSpPr/>
          <p:nvPr/>
        </p:nvSpPr>
        <p:spPr>
          <a:xfrm>
            <a:off x="1099457" y="402771"/>
            <a:ext cx="8349343" cy="421277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What is Phonology ?</a:t>
            </a:r>
            <a:endParaRPr lang="en-ID" sz="4400" dirty="0"/>
          </a:p>
        </p:txBody>
      </p:sp>
    </p:spTree>
    <p:extLst>
      <p:ext uri="{BB962C8B-B14F-4D97-AF65-F5344CB8AC3E}">
        <p14:creationId xmlns:p14="http://schemas.microsoft.com/office/powerpoint/2010/main" val="98694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939906C-7786-BC0B-4FAF-F2B4CE996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715020"/>
              </p:ext>
            </p:extLst>
          </p:nvPr>
        </p:nvGraphicFramePr>
        <p:xfrm>
          <a:off x="2032000" y="719666"/>
          <a:ext cx="8863798" cy="599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8969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F515DB-F6B3-8EA0-54E4-F044449E0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756"/>
            <a:ext cx="12211097" cy="59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7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F8399-3F84-7D26-1D3F-8572F611E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61" y="1801580"/>
            <a:ext cx="10961878" cy="231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3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5B7060E-0F30-BF3A-6B01-BBFA7F6C0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268780"/>
              </p:ext>
            </p:extLst>
          </p:nvPr>
        </p:nvGraphicFramePr>
        <p:xfrm>
          <a:off x="1039528" y="719666"/>
          <a:ext cx="1024128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1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8F27EB-2291-43E3-904A-4EEA33FF2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958F27EB-2291-43E3-904A-4EEA33FF2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958F27EB-2291-43E3-904A-4EEA33FF2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958F27EB-2291-43E3-904A-4EEA33FF2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D01714-A92D-4EA6-93FA-ADEDE196A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92D01714-A92D-4EA6-93FA-ADEDE196AC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92D01714-A92D-4EA6-93FA-ADEDE196A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92D01714-A92D-4EA6-93FA-ADEDE196A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4FBDF4-3E03-4B64-9845-AD9C31373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564FBDF4-3E03-4B64-9845-AD9C31373B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564FBDF4-3E03-4B64-9845-AD9C31373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564FBDF4-3E03-4B64-9845-AD9C31373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6C3BC-57CA-4A1C-9595-E394220F4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8A56C3BC-57CA-4A1C-9595-E394220F4D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8A56C3BC-57CA-4A1C-9595-E394220F4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8A56C3BC-57CA-4A1C-9595-E394220F4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671433-29C5-4BD3-A8D0-9F033F081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37671433-29C5-4BD3-A8D0-9F033F081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37671433-29C5-4BD3-A8D0-9F033F081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37671433-29C5-4BD3-A8D0-9F033F081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A5318D-437E-43F0-AB7D-0DB5E2407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76A5318D-437E-43F0-AB7D-0DB5E2407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76A5318D-437E-43F0-AB7D-0DB5E2407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76A5318D-437E-43F0-AB7D-0DB5E2407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7E2937-4366-4CAE-BD27-8682731D7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AE7E2937-4366-4CAE-BD27-8682731D79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AE7E2937-4366-4CAE-BD27-8682731D7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AE7E2937-4366-4CAE-BD27-8682731D7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F0B23-A12B-4259-800F-E63522536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8A5F0B23-A12B-4259-800F-E63522536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8A5F0B23-A12B-4259-800F-E63522536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8A5F0B23-A12B-4259-800F-E63522536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3FB0F2-36BC-472D-AFB1-925D73332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B23FB0F2-36BC-472D-AFB1-925D73332D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B23FB0F2-36BC-472D-AFB1-925D73332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B23FB0F2-36BC-472D-AFB1-925D73332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3EAADA-A325-445F-AA6B-042CD877E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263EAADA-A325-445F-AA6B-042CD877E4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263EAADA-A325-445F-AA6B-042CD877E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263EAADA-A325-445F-AA6B-042CD877E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495818-2558-42D9-8F5B-77F246C32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8F495818-2558-42D9-8F5B-77F246C32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8F495818-2558-42D9-8F5B-77F246C32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8F495818-2558-42D9-8F5B-77F246C32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F3A23A-2B7D-4B72-8FA7-2582D3576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4DF3A23A-2B7D-4B72-8FA7-2582D3576C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4DF3A23A-2B7D-4B72-8FA7-2582D3576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4DF3A23A-2B7D-4B72-8FA7-2582D3576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83FD03-11C9-4DD9-BC4E-494E2901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5483FD03-11C9-4DD9-BC4E-494E2901C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5483FD03-11C9-4DD9-BC4E-494E2901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5483FD03-11C9-4DD9-BC4E-494E2901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7D16FE-6BC0-45BB-9445-E151D36D4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A97D16FE-6BC0-45BB-9445-E151D36D4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A97D16FE-6BC0-45BB-9445-E151D36D4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A97D16FE-6BC0-45BB-9445-E151D36D4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B71779-0D45-4442-9F4F-3D1F271C3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">
                                            <p:graphicEl>
                                              <a:dgm id="{A2B71779-0D45-4442-9F4F-3D1F271C3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graphicEl>
                                              <a:dgm id="{A2B71779-0D45-4442-9F4F-3D1F271C3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A2B71779-0D45-4442-9F4F-3D1F271C3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CD36DF-8420-4309-8EDA-34606D061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A0CD36DF-8420-4309-8EDA-34606D061A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A0CD36DF-8420-4309-8EDA-34606D061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graphicEl>
                                              <a:dgm id="{A0CD36DF-8420-4309-8EDA-34606D061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490EF6-CB3B-4B4F-8410-5F4A29690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>
                                            <p:graphicEl>
                                              <a:dgm id="{EA490EF6-CB3B-4B4F-8410-5F4A296904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graphicEl>
                                              <a:dgm id="{EA490EF6-CB3B-4B4F-8410-5F4A29690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graphicEl>
                                              <a:dgm id="{EA490EF6-CB3B-4B4F-8410-5F4A29690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C422CF-8310-44BD-8F9F-3BC00EA31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">
                                            <p:graphicEl>
                                              <a:dgm id="{B8C422CF-8310-44BD-8F9F-3BC00EA31E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graphicEl>
                                              <a:dgm id="{B8C422CF-8310-44BD-8F9F-3BC00EA31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>
                                            <p:graphicEl>
                                              <a:dgm id="{B8C422CF-8310-44BD-8F9F-3BC00EA31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AF7F92A-A4CB-79E1-7293-AD3F8D4726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293486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14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85D0A-C882-A1BE-F9FC-270BD6FB6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9A7D5F8-C394-1957-F886-8D7211E244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633121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218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AB1C803-733D-3580-2294-8531BD8B8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8601907"/>
              </p:ext>
            </p:extLst>
          </p:nvPr>
        </p:nvGraphicFramePr>
        <p:xfrm>
          <a:off x="1193533" y="144379"/>
          <a:ext cx="9721515" cy="6713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212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A051E3-1B94-4D2C-9C37-B91067359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49A051E3-1B94-4D2C-9C37-B91067359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49A051E3-1B94-4D2C-9C37-B91067359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49A051E3-1B94-4D2C-9C37-B91067359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F43F1D-C613-49CB-908A-56DB5C4FD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1AF43F1D-C613-49CB-908A-56DB5C4FD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1AF43F1D-C613-49CB-908A-56DB5C4FD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1AF43F1D-C613-49CB-908A-56DB5C4FD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32633D-76B5-4CD3-B19A-50020ED0A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B232633D-76B5-4CD3-B19A-50020ED0A7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B232633D-76B5-4CD3-B19A-50020ED0A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B232633D-76B5-4CD3-B19A-50020ED0A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1FD8F0-A6D3-4A0C-80BB-825E1A2D9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AD1FD8F0-A6D3-4A0C-80BB-825E1A2D9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AD1FD8F0-A6D3-4A0C-80BB-825E1A2D9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AD1FD8F0-A6D3-4A0C-80BB-825E1A2D9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004AF2-539B-4C8F-AD17-AFC4B1049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B5004AF2-539B-4C8F-AD17-AFC4B1049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B5004AF2-539B-4C8F-AD17-AFC4B1049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B5004AF2-539B-4C8F-AD17-AFC4B1049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EE2775-2E75-4745-868F-5F5015D85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A4EE2775-2E75-4745-868F-5F5015D85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A4EE2775-2E75-4745-868F-5F5015D85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A4EE2775-2E75-4745-868F-5F5015D85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984D8F-92C7-490D-8AB2-FCFD0D805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53984D8F-92C7-490D-8AB2-FCFD0D8057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53984D8F-92C7-490D-8AB2-FCFD0D805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53984D8F-92C7-490D-8AB2-FCFD0D805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6269B6-C158-4D44-A845-22A53E616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E56269B6-C158-4D44-A845-22A53E616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E56269B6-C158-4D44-A845-22A53E616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E56269B6-C158-4D44-A845-22A53E616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E181A3-7121-79D1-6E58-1AB6179152D9}"/>
              </a:ext>
            </a:extLst>
          </p:cNvPr>
          <p:cNvSpPr txBox="1"/>
          <p:nvPr/>
        </p:nvSpPr>
        <p:spPr>
          <a:xfrm>
            <a:off x="423511" y="239193"/>
            <a:ext cx="6314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Word Stress</a:t>
            </a:r>
            <a:endParaRPr lang="en-ID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20AE32-4EDB-485E-8D2A-019D18C62037}"/>
              </a:ext>
            </a:extLst>
          </p:cNvPr>
          <p:cNvSpPr txBox="1"/>
          <p:nvPr/>
        </p:nvSpPr>
        <p:spPr>
          <a:xfrm>
            <a:off x="423511" y="1270766"/>
            <a:ext cx="11088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English and many other languages, one or more syllables in every word has stress</a:t>
            </a:r>
            <a:endParaRPr lang="en-ID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3F62E8-917B-BF35-B34E-2D2C303FCB95}"/>
              </a:ext>
            </a:extLst>
          </p:cNvPr>
          <p:cNvSpPr txBox="1"/>
          <p:nvPr/>
        </p:nvSpPr>
        <p:spPr>
          <a:xfrm>
            <a:off x="423511" y="2348505"/>
            <a:ext cx="11088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English stress can be contrastive and helps to distinguish nouns from verbs </a:t>
            </a:r>
            <a:endParaRPr lang="en-ID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9E003F-EFBE-A8E5-AAD4-2393A263E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81" y="3555389"/>
            <a:ext cx="11555438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644F7-190E-3BEF-BA1C-5787CE152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0FE2ED-E377-BE58-27F8-F047060A7E0C}"/>
              </a:ext>
            </a:extLst>
          </p:cNvPr>
          <p:cNvSpPr txBox="1"/>
          <p:nvPr/>
        </p:nvSpPr>
        <p:spPr>
          <a:xfrm>
            <a:off x="423511" y="239193"/>
            <a:ext cx="6314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Sentential Stress</a:t>
            </a:r>
            <a:endParaRPr lang="en-ID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F1665F-42A6-A275-5AE3-B60EE2F11D13}"/>
              </a:ext>
            </a:extLst>
          </p:cNvPr>
          <p:cNvSpPr txBox="1"/>
          <p:nvPr/>
        </p:nvSpPr>
        <p:spPr>
          <a:xfrm>
            <a:off x="423511" y="1270766"/>
            <a:ext cx="11088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Almost every utterance will have a main stress, located in one of its words </a:t>
            </a:r>
            <a:endParaRPr lang="en-ID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77467-1A6A-D9B8-F784-3760EA4100C0}"/>
              </a:ext>
            </a:extLst>
          </p:cNvPr>
          <p:cNvSpPr txBox="1"/>
          <p:nvPr/>
        </p:nvSpPr>
        <p:spPr>
          <a:xfrm>
            <a:off x="423511" y="2464009"/>
            <a:ext cx="11088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English, content words (nouns, main verbs, adjectives, adverbs) usually receive </a:t>
            </a:r>
            <a:r>
              <a:rPr lang="en-US" sz="2800" b="1" dirty="0"/>
              <a:t>stronger stress</a:t>
            </a:r>
            <a:r>
              <a:rPr lang="en-US" sz="2800" dirty="0"/>
              <a:t>, while function words (articles, prepositions, pronouns, auxiliary verbs) are often </a:t>
            </a:r>
            <a:r>
              <a:rPr lang="en-US" sz="2800" b="1" dirty="0"/>
              <a:t>unstressed</a:t>
            </a:r>
            <a:r>
              <a:rPr lang="en-US" sz="2800" dirty="0"/>
              <a:t>. However, stress placement can change based on </a:t>
            </a:r>
            <a:r>
              <a:rPr lang="en-US" sz="2800" b="1" dirty="0"/>
              <a:t>context and meaning</a:t>
            </a:r>
            <a:r>
              <a:rPr lang="en-US" sz="2800" dirty="0"/>
              <a:t>.</a:t>
            </a:r>
            <a:endParaRPr lang="en-ID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F3374-A9DD-38B4-4238-D32752980AAE}"/>
              </a:ext>
            </a:extLst>
          </p:cNvPr>
          <p:cNvSpPr txBox="1"/>
          <p:nvPr/>
        </p:nvSpPr>
        <p:spPr>
          <a:xfrm>
            <a:off x="7806088" y="4872912"/>
            <a:ext cx="3203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I’am</a:t>
            </a:r>
            <a:r>
              <a:rPr lang="en-US" sz="2800" dirty="0"/>
              <a:t> a </a:t>
            </a:r>
            <a:r>
              <a:rPr lang="en-US" sz="2800" b="1" dirty="0"/>
              <a:t>STUDENT 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68906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E227F-0293-7C0B-A8E5-2CB455D34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DD5C46-C9D1-A49E-8562-035B204FE0F3}"/>
              </a:ext>
            </a:extLst>
          </p:cNvPr>
          <p:cNvSpPr txBox="1"/>
          <p:nvPr/>
        </p:nvSpPr>
        <p:spPr>
          <a:xfrm>
            <a:off x="423511" y="239193"/>
            <a:ext cx="6314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Tones </a:t>
            </a:r>
            <a:endParaRPr lang="en-ID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2510A5-BD6C-4BB2-CFD7-1E59C1D62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86" y="885524"/>
            <a:ext cx="11155332" cy="49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28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A3BDE7-D3AB-52C0-CD9E-B62BBEF951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320669"/>
              </p:ext>
            </p:extLst>
          </p:nvPr>
        </p:nvGraphicFramePr>
        <p:xfrm>
          <a:off x="2031999" y="424544"/>
          <a:ext cx="8842829" cy="5713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521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7B755B-276F-4C74-8541-145B8DB72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977B755B-276F-4C74-8541-145B8DB72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977B755B-276F-4C74-8541-145B8DB72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977B755B-276F-4C74-8541-145B8DB72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235435-B895-440F-903D-43BC88648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EC235435-B895-440F-903D-43BC886482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EC235435-B895-440F-903D-43BC88648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EC235435-B895-440F-903D-43BC88648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A5B12-CAF1-02E8-9EB2-9ED0CCA18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65CD140-46C7-1688-1FBA-97BB967BD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7125153"/>
              </p:ext>
            </p:extLst>
          </p:nvPr>
        </p:nvGraphicFramePr>
        <p:xfrm>
          <a:off x="2031999" y="424544"/>
          <a:ext cx="8842829" cy="5713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7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37FF49A-4A1E-237B-82CE-406CD46F35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965415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682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honology-5-2048.jpg">
            <a:extLst>
              <a:ext uri="{FF2B5EF4-FFF2-40B4-BE49-F238E27FC236}">
                <a16:creationId xmlns:a16="http://schemas.microsoft.com/office/drawing/2014/main" id="{BD67D76F-BB5D-6FA1-57E6-315B7F739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9797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3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Phonology-6-2048.jpg">
            <a:extLst>
              <a:ext uri="{FF2B5EF4-FFF2-40B4-BE49-F238E27FC236}">
                <a16:creationId xmlns:a16="http://schemas.microsoft.com/office/drawing/2014/main" id="{63DD8B50-EF00-6284-1504-E1C908D5C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5" y="-881744"/>
            <a:ext cx="11255829" cy="84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8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06C53B5-E3B2-4754-55BC-145246CBFF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122515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928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5B6748-6A3A-4031-AF42-B29C930FC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A15B6748-6A3A-4031-AF42-B29C930FC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A15B6748-6A3A-4031-AF42-B29C930FC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A15B6748-6A3A-4031-AF42-B29C930FC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DFBEF7-6668-45CE-94EF-0C57DA840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53DFBEF7-6668-45CE-94EF-0C57DA8407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53DFBEF7-6668-45CE-94EF-0C57DA840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53DFBEF7-6668-45CE-94EF-0C57DA840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4B5DC7-039D-4247-B5A3-127D77103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BF4B5DC7-039D-4247-B5A3-127D77103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BF4B5DC7-039D-4247-B5A3-127D77103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BF4B5DC7-039D-4247-B5A3-127D77103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94</TotalTime>
  <Words>806</Words>
  <Application>Microsoft Office PowerPoint</Application>
  <PresentationFormat>Widescreen</PresentationFormat>
  <Paragraphs>96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Aptos Display</vt:lpstr>
      <vt:lpstr>Rockwell</vt:lpstr>
      <vt:lpstr>Rockwell Condensed</vt:lpstr>
      <vt:lpstr>Wingdings</vt:lpstr>
      <vt:lpstr>Wood Type</vt:lpstr>
      <vt:lpstr>INTRODUCTION TO PHONOLOGY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sounds go together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M415DAO - FHD352</dc:creator>
  <cp:lastModifiedBy>M415DAO - FHD352</cp:lastModifiedBy>
  <cp:revision>191</cp:revision>
  <dcterms:created xsi:type="dcterms:W3CDTF">2025-03-18T07:16:39Z</dcterms:created>
  <dcterms:modified xsi:type="dcterms:W3CDTF">2025-03-19T02:47:24Z</dcterms:modified>
</cp:coreProperties>
</file>