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D0EC-57DD-498D-8E02-F2A68393413F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9E05B-9D60-45C9-B257-DD12D7B5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65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D0EC-57DD-498D-8E02-F2A68393413F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9E05B-9D60-45C9-B257-DD12D7B5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128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D0EC-57DD-498D-8E02-F2A68393413F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9E05B-9D60-45C9-B257-DD12D7B5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002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D0EC-57DD-498D-8E02-F2A68393413F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9E05B-9D60-45C9-B257-DD12D7B5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000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D0EC-57DD-498D-8E02-F2A68393413F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9E05B-9D60-45C9-B257-DD12D7B5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561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D0EC-57DD-498D-8E02-F2A68393413F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9E05B-9D60-45C9-B257-DD12D7B5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946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D0EC-57DD-498D-8E02-F2A68393413F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9E05B-9D60-45C9-B257-DD12D7B5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415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D0EC-57DD-498D-8E02-F2A68393413F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9E05B-9D60-45C9-B257-DD12D7B5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287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D0EC-57DD-498D-8E02-F2A68393413F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9E05B-9D60-45C9-B257-DD12D7B5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125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D0EC-57DD-498D-8E02-F2A68393413F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9E05B-9D60-45C9-B257-DD12D7B5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988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D0EC-57DD-498D-8E02-F2A68393413F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9E05B-9D60-45C9-B257-DD12D7B5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075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CD0EC-57DD-498D-8E02-F2A68393413F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9E05B-9D60-45C9-B257-DD12D7B5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57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5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2284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0755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011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10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" y="0"/>
            <a:ext cx="91725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7451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8954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619"/>
            <a:ext cx="9163050" cy="6826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8403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8" y="22132"/>
            <a:ext cx="9191625" cy="6835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3031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23169"/>
            <a:ext cx="9153525" cy="6834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4169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68337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On-screen Show 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Asus</cp:lastModifiedBy>
  <cp:revision>1</cp:revision>
  <dcterms:created xsi:type="dcterms:W3CDTF">2024-03-06T04:39:37Z</dcterms:created>
  <dcterms:modified xsi:type="dcterms:W3CDTF">2024-03-06T04:46:15Z</dcterms:modified>
</cp:coreProperties>
</file>