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375" r:id="rId7"/>
    <p:sldId id="398" r:id="rId8"/>
    <p:sldId id="340" r:id="rId9"/>
    <p:sldId id="261" r:id="rId10"/>
    <p:sldId id="259" r:id="rId11"/>
    <p:sldId id="310" r:id="rId12"/>
    <p:sldId id="399" r:id="rId13"/>
    <p:sldId id="400" r:id="rId14"/>
    <p:sldId id="401" r:id="rId15"/>
    <p:sldId id="402" r:id="rId16"/>
    <p:sldId id="377" r:id="rId17"/>
    <p:sldId id="352" r:id="rId18"/>
    <p:sldId id="403" r:id="rId19"/>
    <p:sldId id="260" r:id="rId20"/>
    <p:sldId id="413" r:id="rId21"/>
    <p:sldId id="378" r:id="rId22"/>
    <p:sldId id="404" r:id="rId23"/>
    <p:sldId id="405" r:id="rId24"/>
    <p:sldId id="262" r:id="rId25"/>
    <p:sldId id="406" r:id="rId26"/>
    <p:sldId id="263" r:id="rId27"/>
    <p:sldId id="379" r:id="rId28"/>
    <p:sldId id="266" r:id="rId29"/>
    <p:sldId id="380" r:id="rId30"/>
    <p:sldId id="351" r:id="rId31"/>
    <p:sldId id="408" r:id="rId32"/>
    <p:sldId id="409" r:id="rId33"/>
    <p:sldId id="410" r:id="rId34"/>
    <p:sldId id="381" r:id="rId35"/>
    <p:sldId id="346" r:id="rId36"/>
    <p:sldId id="411" r:id="rId37"/>
    <p:sldId id="412" r:id="rId38"/>
    <p:sldId id="345" r:id="rId39"/>
    <p:sldId id="392" r:id="rId40"/>
    <p:sldId id="309" r:id="rId41"/>
    <p:sldId id="415" r:id="rId42"/>
    <p:sldId id="416" r:id="rId43"/>
    <p:sldId id="417" r:id="rId44"/>
    <p:sldId id="418" r:id="rId45"/>
    <p:sldId id="41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US" sz="6000" dirty="0"/>
            <a:t> It's not just about words for "trees" or "rivers," but how language structures our thoughts, values, and actions concerning the environment</a:t>
          </a:r>
          <a:endParaRPr lang="en-ID" sz="6000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Eco-Critical Discourse Analysis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b="1" i="0" dirty="0"/>
            <a:t>Text or documents about the environment 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 custLinFactNeighborY="583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567A60-51F2-4DCE-8D6E-8674CFDFDF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58D228A-7AB2-463B-9785-3B9B9D08C7A6}">
      <dgm:prSet phldrT="[Text]"/>
      <dgm:spPr/>
      <dgm:t>
        <a:bodyPr/>
        <a:lstStyle/>
        <a:p>
          <a:r>
            <a:rPr lang="en-US" dirty="0"/>
            <a:t>Newspaper Headlines</a:t>
          </a:r>
          <a:endParaRPr lang="en-ID" dirty="0"/>
        </a:p>
      </dgm:t>
    </dgm:pt>
    <dgm:pt modelId="{809D05DC-1C4B-47D0-A364-A6D49EEDC240}" type="parTrans" cxnId="{9F5688AC-CFE6-4420-9B25-9016E066E33A}">
      <dgm:prSet/>
      <dgm:spPr/>
      <dgm:t>
        <a:bodyPr/>
        <a:lstStyle/>
        <a:p>
          <a:endParaRPr lang="en-ID"/>
        </a:p>
      </dgm:t>
    </dgm:pt>
    <dgm:pt modelId="{C2F14FAF-17A1-40A2-B3EA-7F61ECFA6D4A}" type="sibTrans" cxnId="{9F5688AC-CFE6-4420-9B25-9016E066E33A}">
      <dgm:prSet/>
      <dgm:spPr/>
      <dgm:t>
        <a:bodyPr/>
        <a:lstStyle/>
        <a:p>
          <a:endParaRPr lang="en-ID"/>
        </a:p>
      </dgm:t>
    </dgm:pt>
    <dgm:pt modelId="{99864B95-3919-4B03-8C81-F8D8B843FE9A}">
      <dgm:prSet phldrT="[Text]"/>
      <dgm:spPr/>
      <dgm:t>
        <a:bodyPr/>
        <a:lstStyle/>
        <a:p>
          <a:r>
            <a:rPr lang="en-US" dirty="0"/>
            <a:t>Extreme Weather Is Costing Us Billions. Can We Adapt?</a:t>
          </a:r>
          <a:endParaRPr lang="en-ID" dirty="0"/>
        </a:p>
      </dgm:t>
    </dgm:pt>
    <dgm:pt modelId="{D5993F82-F383-449E-A6A2-339B3DADF05B}" type="parTrans" cxnId="{17501555-8918-4BAF-AD19-172A9F508503}">
      <dgm:prSet/>
      <dgm:spPr/>
      <dgm:t>
        <a:bodyPr/>
        <a:lstStyle/>
        <a:p>
          <a:endParaRPr lang="en-ID"/>
        </a:p>
      </dgm:t>
    </dgm:pt>
    <dgm:pt modelId="{10D54E77-77BA-47BF-AE75-994A0055B79B}" type="sibTrans" cxnId="{17501555-8918-4BAF-AD19-172A9F508503}">
      <dgm:prSet/>
      <dgm:spPr/>
      <dgm:t>
        <a:bodyPr/>
        <a:lstStyle/>
        <a:p>
          <a:endParaRPr lang="en-ID"/>
        </a:p>
      </dgm:t>
    </dgm:pt>
    <dgm:pt modelId="{C8A7FABD-7D4A-4ABA-AF11-DC5E58990C7E}" type="pres">
      <dgm:prSet presAssocID="{08567A60-51F2-4DCE-8D6E-8674CFDFDF2C}" presName="Name0" presStyleCnt="0">
        <dgm:presLayoutVars>
          <dgm:dir/>
          <dgm:animLvl val="lvl"/>
          <dgm:resizeHandles val="exact"/>
        </dgm:presLayoutVars>
      </dgm:prSet>
      <dgm:spPr/>
    </dgm:pt>
    <dgm:pt modelId="{14191E8D-94F1-495C-A3BC-EFB09DADAB28}" type="pres">
      <dgm:prSet presAssocID="{C58D228A-7AB2-463B-9785-3B9B9D08C7A6}" presName="composite" presStyleCnt="0"/>
      <dgm:spPr/>
    </dgm:pt>
    <dgm:pt modelId="{406D8665-5C37-49BC-9E53-7FCC979A4C10}" type="pres">
      <dgm:prSet presAssocID="{C58D228A-7AB2-463B-9785-3B9B9D08C7A6}" presName="parTx" presStyleLbl="alignNode1" presStyleIdx="0" presStyleCnt="1" custLinFactNeighborX="-512" custLinFactNeighborY="-1135">
        <dgm:presLayoutVars>
          <dgm:chMax val="0"/>
          <dgm:chPref val="0"/>
          <dgm:bulletEnabled val="1"/>
        </dgm:presLayoutVars>
      </dgm:prSet>
      <dgm:spPr/>
    </dgm:pt>
    <dgm:pt modelId="{ED4D9BA2-3A62-4DC2-AFC3-850772DC6573}" type="pres">
      <dgm:prSet presAssocID="{C58D228A-7AB2-463B-9785-3B9B9D08C7A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96B0622-C9BD-405D-99B4-C42D38E16D81}" type="presOf" srcId="{C58D228A-7AB2-463B-9785-3B9B9D08C7A6}" destId="{406D8665-5C37-49BC-9E53-7FCC979A4C10}" srcOrd="0" destOrd="0" presId="urn:microsoft.com/office/officeart/2005/8/layout/hList1"/>
    <dgm:cxn modelId="{17501555-8918-4BAF-AD19-172A9F508503}" srcId="{C58D228A-7AB2-463B-9785-3B9B9D08C7A6}" destId="{99864B95-3919-4B03-8C81-F8D8B843FE9A}" srcOrd="0" destOrd="0" parTransId="{D5993F82-F383-449E-A6A2-339B3DADF05B}" sibTransId="{10D54E77-77BA-47BF-AE75-994A0055B79B}"/>
    <dgm:cxn modelId="{F8123678-8FF1-4764-8DE1-FE7ED8766201}" type="presOf" srcId="{08567A60-51F2-4DCE-8D6E-8674CFDFDF2C}" destId="{C8A7FABD-7D4A-4ABA-AF11-DC5E58990C7E}" srcOrd="0" destOrd="0" presId="urn:microsoft.com/office/officeart/2005/8/layout/hList1"/>
    <dgm:cxn modelId="{9F5688AC-CFE6-4420-9B25-9016E066E33A}" srcId="{08567A60-51F2-4DCE-8D6E-8674CFDFDF2C}" destId="{C58D228A-7AB2-463B-9785-3B9B9D08C7A6}" srcOrd="0" destOrd="0" parTransId="{809D05DC-1C4B-47D0-A364-A6D49EEDC240}" sibTransId="{C2F14FAF-17A1-40A2-B3EA-7F61ECFA6D4A}"/>
    <dgm:cxn modelId="{971F21FC-7B21-498B-A5BF-C3CBF3BA1784}" type="presOf" srcId="{99864B95-3919-4B03-8C81-F8D8B843FE9A}" destId="{ED4D9BA2-3A62-4DC2-AFC3-850772DC6573}" srcOrd="0" destOrd="0" presId="urn:microsoft.com/office/officeart/2005/8/layout/hList1"/>
    <dgm:cxn modelId="{45415EBA-FDF3-434C-A0B8-CB048BD732D5}" type="presParOf" srcId="{C8A7FABD-7D4A-4ABA-AF11-DC5E58990C7E}" destId="{14191E8D-94F1-495C-A3BC-EFB09DADAB28}" srcOrd="0" destOrd="0" presId="urn:microsoft.com/office/officeart/2005/8/layout/hList1"/>
    <dgm:cxn modelId="{4D98183D-6EA6-42EA-9F46-AF8CEA0F0511}" type="presParOf" srcId="{14191E8D-94F1-495C-A3BC-EFB09DADAB28}" destId="{406D8665-5C37-49BC-9E53-7FCC979A4C10}" srcOrd="0" destOrd="0" presId="urn:microsoft.com/office/officeart/2005/8/layout/hList1"/>
    <dgm:cxn modelId="{A9069A2E-3755-41FC-992E-94B21FA104C7}" type="presParOf" srcId="{14191E8D-94F1-495C-A3BC-EFB09DADAB28}" destId="{ED4D9BA2-3A62-4DC2-AFC3-850772DC65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567A60-51F2-4DCE-8D6E-8674CFDFDF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58D228A-7AB2-463B-9785-3B9B9D08C7A6}">
      <dgm:prSet phldrT="[Text]"/>
      <dgm:spPr/>
      <dgm:t>
        <a:bodyPr/>
        <a:lstStyle/>
        <a:p>
          <a:r>
            <a:rPr lang="en-US" dirty="0"/>
            <a:t>Newspaper Headlines</a:t>
          </a:r>
          <a:endParaRPr lang="en-ID" dirty="0"/>
        </a:p>
      </dgm:t>
    </dgm:pt>
    <dgm:pt modelId="{809D05DC-1C4B-47D0-A364-A6D49EEDC240}" type="parTrans" cxnId="{9F5688AC-CFE6-4420-9B25-9016E066E33A}">
      <dgm:prSet/>
      <dgm:spPr/>
      <dgm:t>
        <a:bodyPr/>
        <a:lstStyle/>
        <a:p>
          <a:endParaRPr lang="en-ID"/>
        </a:p>
      </dgm:t>
    </dgm:pt>
    <dgm:pt modelId="{C2F14FAF-17A1-40A2-B3EA-7F61ECFA6D4A}" type="sibTrans" cxnId="{9F5688AC-CFE6-4420-9B25-9016E066E33A}">
      <dgm:prSet/>
      <dgm:spPr/>
      <dgm:t>
        <a:bodyPr/>
        <a:lstStyle/>
        <a:p>
          <a:endParaRPr lang="en-ID"/>
        </a:p>
      </dgm:t>
    </dgm:pt>
    <dgm:pt modelId="{99864B95-3919-4B03-8C81-F8D8B843FE9A}">
      <dgm:prSet phldrT="[Text]"/>
      <dgm:spPr/>
      <dgm:t>
        <a:bodyPr/>
        <a:lstStyle/>
        <a:p>
          <a:r>
            <a:rPr lang="en-US" dirty="0"/>
            <a:t>Deforestation in Amazon Soars to Record High Under Bolsonaro</a:t>
          </a:r>
          <a:endParaRPr lang="en-ID" dirty="0"/>
        </a:p>
      </dgm:t>
    </dgm:pt>
    <dgm:pt modelId="{D5993F82-F383-449E-A6A2-339B3DADF05B}" type="parTrans" cxnId="{17501555-8918-4BAF-AD19-172A9F508503}">
      <dgm:prSet/>
      <dgm:spPr/>
      <dgm:t>
        <a:bodyPr/>
        <a:lstStyle/>
        <a:p>
          <a:endParaRPr lang="en-ID"/>
        </a:p>
      </dgm:t>
    </dgm:pt>
    <dgm:pt modelId="{10D54E77-77BA-47BF-AE75-994A0055B79B}" type="sibTrans" cxnId="{17501555-8918-4BAF-AD19-172A9F508503}">
      <dgm:prSet/>
      <dgm:spPr/>
      <dgm:t>
        <a:bodyPr/>
        <a:lstStyle/>
        <a:p>
          <a:endParaRPr lang="en-ID"/>
        </a:p>
      </dgm:t>
    </dgm:pt>
    <dgm:pt modelId="{C8A7FABD-7D4A-4ABA-AF11-DC5E58990C7E}" type="pres">
      <dgm:prSet presAssocID="{08567A60-51F2-4DCE-8D6E-8674CFDFDF2C}" presName="Name0" presStyleCnt="0">
        <dgm:presLayoutVars>
          <dgm:dir/>
          <dgm:animLvl val="lvl"/>
          <dgm:resizeHandles val="exact"/>
        </dgm:presLayoutVars>
      </dgm:prSet>
      <dgm:spPr/>
    </dgm:pt>
    <dgm:pt modelId="{14191E8D-94F1-495C-A3BC-EFB09DADAB28}" type="pres">
      <dgm:prSet presAssocID="{C58D228A-7AB2-463B-9785-3B9B9D08C7A6}" presName="composite" presStyleCnt="0"/>
      <dgm:spPr/>
    </dgm:pt>
    <dgm:pt modelId="{406D8665-5C37-49BC-9E53-7FCC979A4C10}" type="pres">
      <dgm:prSet presAssocID="{C58D228A-7AB2-463B-9785-3B9B9D08C7A6}" presName="parTx" presStyleLbl="alignNode1" presStyleIdx="0" presStyleCnt="1" custLinFactNeighborX="-512" custLinFactNeighborY="-1135">
        <dgm:presLayoutVars>
          <dgm:chMax val="0"/>
          <dgm:chPref val="0"/>
          <dgm:bulletEnabled val="1"/>
        </dgm:presLayoutVars>
      </dgm:prSet>
      <dgm:spPr/>
    </dgm:pt>
    <dgm:pt modelId="{ED4D9BA2-3A62-4DC2-AFC3-850772DC6573}" type="pres">
      <dgm:prSet presAssocID="{C58D228A-7AB2-463B-9785-3B9B9D08C7A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96B0622-C9BD-405D-99B4-C42D38E16D81}" type="presOf" srcId="{C58D228A-7AB2-463B-9785-3B9B9D08C7A6}" destId="{406D8665-5C37-49BC-9E53-7FCC979A4C10}" srcOrd="0" destOrd="0" presId="urn:microsoft.com/office/officeart/2005/8/layout/hList1"/>
    <dgm:cxn modelId="{17501555-8918-4BAF-AD19-172A9F508503}" srcId="{C58D228A-7AB2-463B-9785-3B9B9D08C7A6}" destId="{99864B95-3919-4B03-8C81-F8D8B843FE9A}" srcOrd="0" destOrd="0" parTransId="{D5993F82-F383-449E-A6A2-339B3DADF05B}" sibTransId="{10D54E77-77BA-47BF-AE75-994A0055B79B}"/>
    <dgm:cxn modelId="{F8123678-8FF1-4764-8DE1-FE7ED8766201}" type="presOf" srcId="{08567A60-51F2-4DCE-8D6E-8674CFDFDF2C}" destId="{C8A7FABD-7D4A-4ABA-AF11-DC5E58990C7E}" srcOrd="0" destOrd="0" presId="urn:microsoft.com/office/officeart/2005/8/layout/hList1"/>
    <dgm:cxn modelId="{9F5688AC-CFE6-4420-9B25-9016E066E33A}" srcId="{08567A60-51F2-4DCE-8D6E-8674CFDFDF2C}" destId="{C58D228A-7AB2-463B-9785-3B9B9D08C7A6}" srcOrd="0" destOrd="0" parTransId="{809D05DC-1C4B-47D0-A364-A6D49EEDC240}" sibTransId="{C2F14FAF-17A1-40A2-B3EA-7F61ECFA6D4A}"/>
    <dgm:cxn modelId="{971F21FC-7B21-498B-A5BF-C3CBF3BA1784}" type="presOf" srcId="{99864B95-3919-4B03-8C81-F8D8B843FE9A}" destId="{ED4D9BA2-3A62-4DC2-AFC3-850772DC6573}" srcOrd="0" destOrd="0" presId="urn:microsoft.com/office/officeart/2005/8/layout/hList1"/>
    <dgm:cxn modelId="{45415EBA-FDF3-434C-A0B8-CB048BD732D5}" type="presParOf" srcId="{C8A7FABD-7D4A-4ABA-AF11-DC5E58990C7E}" destId="{14191E8D-94F1-495C-A3BC-EFB09DADAB28}" srcOrd="0" destOrd="0" presId="urn:microsoft.com/office/officeart/2005/8/layout/hList1"/>
    <dgm:cxn modelId="{4D98183D-6EA6-42EA-9F46-AF8CEA0F0511}" type="presParOf" srcId="{14191E8D-94F1-495C-A3BC-EFB09DADAB28}" destId="{406D8665-5C37-49BC-9E53-7FCC979A4C10}" srcOrd="0" destOrd="0" presId="urn:microsoft.com/office/officeart/2005/8/layout/hList1"/>
    <dgm:cxn modelId="{A9069A2E-3755-41FC-992E-94B21FA104C7}" type="presParOf" srcId="{14191E8D-94F1-495C-A3BC-EFB09DADAB28}" destId="{ED4D9BA2-3A62-4DC2-AFC3-850772DC65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567A60-51F2-4DCE-8D6E-8674CFDFDF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58D228A-7AB2-463B-9785-3B9B9D08C7A6}">
      <dgm:prSet phldrT="[Text]"/>
      <dgm:spPr/>
      <dgm:t>
        <a:bodyPr/>
        <a:lstStyle/>
        <a:p>
          <a:r>
            <a:rPr lang="en-US" dirty="0"/>
            <a:t>Newspaper Headlines</a:t>
          </a:r>
          <a:endParaRPr lang="en-ID" dirty="0"/>
        </a:p>
      </dgm:t>
    </dgm:pt>
    <dgm:pt modelId="{809D05DC-1C4B-47D0-A364-A6D49EEDC240}" type="parTrans" cxnId="{9F5688AC-CFE6-4420-9B25-9016E066E33A}">
      <dgm:prSet/>
      <dgm:spPr/>
      <dgm:t>
        <a:bodyPr/>
        <a:lstStyle/>
        <a:p>
          <a:endParaRPr lang="en-ID"/>
        </a:p>
      </dgm:t>
    </dgm:pt>
    <dgm:pt modelId="{C2F14FAF-17A1-40A2-B3EA-7F61ECFA6D4A}" type="sibTrans" cxnId="{9F5688AC-CFE6-4420-9B25-9016E066E33A}">
      <dgm:prSet/>
      <dgm:spPr/>
      <dgm:t>
        <a:bodyPr/>
        <a:lstStyle/>
        <a:p>
          <a:endParaRPr lang="en-ID"/>
        </a:p>
      </dgm:t>
    </dgm:pt>
    <dgm:pt modelId="{99864B95-3919-4B03-8C81-F8D8B843FE9A}">
      <dgm:prSet phldrT="[Text]"/>
      <dgm:spPr/>
      <dgm:t>
        <a:bodyPr/>
        <a:lstStyle/>
        <a:p>
          <a:r>
            <a:rPr lang="en-US" dirty="0"/>
            <a:t>New Capital City Under Scrutiny: Between Megaproject and Environmental Threat</a:t>
          </a:r>
          <a:endParaRPr lang="en-ID" dirty="0"/>
        </a:p>
      </dgm:t>
    </dgm:pt>
    <dgm:pt modelId="{D5993F82-F383-449E-A6A2-339B3DADF05B}" type="parTrans" cxnId="{17501555-8918-4BAF-AD19-172A9F508503}">
      <dgm:prSet/>
      <dgm:spPr/>
      <dgm:t>
        <a:bodyPr/>
        <a:lstStyle/>
        <a:p>
          <a:endParaRPr lang="en-ID"/>
        </a:p>
      </dgm:t>
    </dgm:pt>
    <dgm:pt modelId="{10D54E77-77BA-47BF-AE75-994A0055B79B}" type="sibTrans" cxnId="{17501555-8918-4BAF-AD19-172A9F508503}">
      <dgm:prSet/>
      <dgm:spPr/>
      <dgm:t>
        <a:bodyPr/>
        <a:lstStyle/>
        <a:p>
          <a:endParaRPr lang="en-ID"/>
        </a:p>
      </dgm:t>
    </dgm:pt>
    <dgm:pt modelId="{C8A7FABD-7D4A-4ABA-AF11-DC5E58990C7E}" type="pres">
      <dgm:prSet presAssocID="{08567A60-51F2-4DCE-8D6E-8674CFDFDF2C}" presName="Name0" presStyleCnt="0">
        <dgm:presLayoutVars>
          <dgm:dir/>
          <dgm:animLvl val="lvl"/>
          <dgm:resizeHandles val="exact"/>
        </dgm:presLayoutVars>
      </dgm:prSet>
      <dgm:spPr/>
    </dgm:pt>
    <dgm:pt modelId="{14191E8D-94F1-495C-A3BC-EFB09DADAB28}" type="pres">
      <dgm:prSet presAssocID="{C58D228A-7AB2-463B-9785-3B9B9D08C7A6}" presName="composite" presStyleCnt="0"/>
      <dgm:spPr/>
    </dgm:pt>
    <dgm:pt modelId="{406D8665-5C37-49BC-9E53-7FCC979A4C10}" type="pres">
      <dgm:prSet presAssocID="{C58D228A-7AB2-463B-9785-3B9B9D08C7A6}" presName="parTx" presStyleLbl="alignNode1" presStyleIdx="0" presStyleCnt="1" custLinFactNeighborX="-512" custLinFactNeighborY="-1135">
        <dgm:presLayoutVars>
          <dgm:chMax val="0"/>
          <dgm:chPref val="0"/>
          <dgm:bulletEnabled val="1"/>
        </dgm:presLayoutVars>
      </dgm:prSet>
      <dgm:spPr/>
    </dgm:pt>
    <dgm:pt modelId="{ED4D9BA2-3A62-4DC2-AFC3-850772DC6573}" type="pres">
      <dgm:prSet presAssocID="{C58D228A-7AB2-463B-9785-3B9B9D08C7A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596B0622-C9BD-405D-99B4-C42D38E16D81}" type="presOf" srcId="{C58D228A-7AB2-463B-9785-3B9B9D08C7A6}" destId="{406D8665-5C37-49BC-9E53-7FCC979A4C10}" srcOrd="0" destOrd="0" presId="urn:microsoft.com/office/officeart/2005/8/layout/hList1"/>
    <dgm:cxn modelId="{17501555-8918-4BAF-AD19-172A9F508503}" srcId="{C58D228A-7AB2-463B-9785-3B9B9D08C7A6}" destId="{99864B95-3919-4B03-8C81-F8D8B843FE9A}" srcOrd="0" destOrd="0" parTransId="{D5993F82-F383-449E-A6A2-339B3DADF05B}" sibTransId="{10D54E77-77BA-47BF-AE75-994A0055B79B}"/>
    <dgm:cxn modelId="{F8123678-8FF1-4764-8DE1-FE7ED8766201}" type="presOf" srcId="{08567A60-51F2-4DCE-8D6E-8674CFDFDF2C}" destId="{C8A7FABD-7D4A-4ABA-AF11-DC5E58990C7E}" srcOrd="0" destOrd="0" presId="urn:microsoft.com/office/officeart/2005/8/layout/hList1"/>
    <dgm:cxn modelId="{9F5688AC-CFE6-4420-9B25-9016E066E33A}" srcId="{08567A60-51F2-4DCE-8D6E-8674CFDFDF2C}" destId="{C58D228A-7AB2-463B-9785-3B9B9D08C7A6}" srcOrd="0" destOrd="0" parTransId="{809D05DC-1C4B-47D0-A364-A6D49EEDC240}" sibTransId="{C2F14FAF-17A1-40A2-B3EA-7F61ECFA6D4A}"/>
    <dgm:cxn modelId="{971F21FC-7B21-498B-A5BF-C3CBF3BA1784}" type="presOf" srcId="{99864B95-3919-4B03-8C81-F8D8B843FE9A}" destId="{ED4D9BA2-3A62-4DC2-AFC3-850772DC6573}" srcOrd="0" destOrd="0" presId="urn:microsoft.com/office/officeart/2005/8/layout/hList1"/>
    <dgm:cxn modelId="{45415EBA-FDF3-434C-A0B8-CB048BD732D5}" type="presParOf" srcId="{C8A7FABD-7D4A-4ABA-AF11-DC5E58990C7E}" destId="{14191E8D-94F1-495C-A3BC-EFB09DADAB28}" srcOrd="0" destOrd="0" presId="urn:microsoft.com/office/officeart/2005/8/layout/hList1"/>
    <dgm:cxn modelId="{4D98183D-6EA6-42EA-9F46-AF8CEA0F0511}" type="presParOf" srcId="{14191E8D-94F1-495C-A3BC-EFB09DADAB28}" destId="{406D8665-5C37-49BC-9E53-7FCC979A4C10}" srcOrd="0" destOrd="0" presId="urn:microsoft.com/office/officeart/2005/8/layout/hList1"/>
    <dgm:cxn modelId="{A9069A2E-3755-41FC-992E-94B21FA104C7}" type="presParOf" srcId="{14191E8D-94F1-495C-A3BC-EFB09DADAB28}" destId="{ED4D9BA2-3A62-4DC2-AFC3-850772DC65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6AE7EC-5254-4876-A8CF-98FB8F6E91D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57CCD06A-1AB4-495D-8FB5-BD805384B56B}">
      <dgm:prSet phldrT="[Text]"/>
      <dgm:spPr/>
      <dgm:t>
        <a:bodyPr/>
        <a:lstStyle/>
        <a:p>
          <a:r>
            <a:rPr lang="en-ID" dirty="0"/>
            <a:t>Advertisement</a:t>
          </a:r>
        </a:p>
      </dgm:t>
    </dgm:pt>
    <dgm:pt modelId="{C5188C86-979C-4259-8188-698B809B1070}" type="parTrans" cxnId="{7F578947-EA69-45F6-8C4B-2531B7C2AEF8}">
      <dgm:prSet/>
      <dgm:spPr/>
      <dgm:t>
        <a:bodyPr/>
        <a:lstStyle/>
        <a:p>
          <a:endParaRPr lang="en-ID"/>
        </a:p>
      </dgm:t>
    </dgm:pt>
    <dgm:pt modelId="{D10C9248-0562-4463-95AC-E86B5C4EC48E}" type="sibTrans" cxnId="{7F578947-EA69-45F6-8C4B-2531B7C2AEF8}">
      <dgm:prSet/>
      <dgm:spPr/>
      <dgm:t>
        <a:bodyPr/>
        <a:lstStyle/>
        <a:p>
          <a:endParaRPr lang="en-ID"/>
        </a:p>
      </dgm:t>
    </dgm:pt>
    <dgm:pt modelId="{643F41B3-251C-41A2-A572-32BFBAFB7EC1}">
      <dgm:prSet phldrT="[Text]"/>
      <dgm:spPr/>
      <dgm:t>
        <a:bodyPr/>
        <a:lstStyle/>
        <a:p>
          <a:r>
            <a:rPr lang="en-US" dirty="0"/>
            <a:t>Go Green, Use Reuseable </a:t>
          </a:r>
          <a:endParaRPr lang="en-ID" dirty="0"/>
        </a:p>
      </dgm:t>
    </dgm:pt>
    <dgm:pt modelId="{BCB97676-AB05-4514-959B-D7C91F52BD45}" type="sibTrans" cxnId="{126FC923-973B-4C0C-A5FF-72E275DFEF5E}">
      <dgm:prSet/>
      <dgm:spPr/>
      <dgm:t>
        <a:bodyPr/>
        <a:lstStyle/>
        <a:p>
          <a:endParaRPr lang="en-ID"/>
        </a:p>
      </dgm:t>
    </dgm:pt>
    <dgm:pt modelId="{02A0BCAD-0640-48E9-8B20-93DB5B7B5F0C}" type="parTrans" cxnId="{126FC923-973B-4C0C-A5FF-72E275DFEF5E}">
      <dgm:prSet/>
      <dgm:spPr/>
      <dgm:t>
        <a:bodyPr/>
        <a:lstStyle/>
        <a:p>
          <a:endParaRPr lang="en-ID"/>
        </a:p>
      </dgm:t>
    </dgm:pt>
    <dgm:pt modelId="{67C91020-C6E7-4151-BB63-2C063FEF8212}" type="pres">
      <dgm:prSet presAssocID="{F76AE7EC-5254-4876-A8CF-98FB8F6E91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45413DD-FC4C-47B4-97DF-8D44789954A3}" type="pres">
      <dgm:prSet presAssocID="{57CCD06A-1AB4-495D-8FB5-BD805384B56B}" presName="circle1" presStyleLbl="node1" presStyleIdx="0" presStyleCnt="2"/>
      <dgm:spPr/>
    </dgm:pt>
    <dgm:pt modelId="{4B253734-CB76-49F1-9990-75AA7DDA056C}" type="pres">
      <dgm:prSet presAssocID="{57CCD06A-1AB4-495D-8FB5-BD805384B56B}" presName="space" presStyleCnt="0"/>
      <dgm:spPr/>
    </dgm:pt>
    <dgm:pt modelId="{1868141E-CAF7-4E92-B0CA-5B571F4AB219}" type="pres">
      <dgm:prSet presAssocID="{57CCD06A-1AB4-495D-8FB5-BD805384B56B}" presName="rect1" presStyleLbl="alignAcc1" presStyleIdx="0" presStyleCnt="2" custLinFactNeighborX="455" custLinFactNeighborY="1050"/>
      <dgm:spPr/>
    </dgm:pt>
    <dgm:pt modelId="{E4F33910-A67F-4C73-BFDF-B6C867BDD66B}" type="pres">
      <dgm:prSet presAssocID="{643F41B3-251C-41A2-A572-32BFBAFB7EC1}" presName="vertSpace2" presStyleLbl="node1" presStyleIdx="0" presStyleCnt="2"/>
      <dgm:spPr/>
    </dgm:pt>
    <dgm:pt modelId="{058F0E7E-FAEC-4E1B-A37C-CE06B6DE6BCF}" type="pres">
      <dgm:prSet presAssocID="{643F41B3-251C-41A2-A572-32BFBAFB7EC1}" presName="circle2" presStyleLbl="node1" presStyleIdx="1" presStyleCnt="2"/>
      <dgm:spPr/>
    </dgm:pt>
    <dgm:pt modelId="{64FBCBA6-6B03-4670-B493-2F4B4D906E30}" type="pres">
      <dgm:prSet presAssocID="{643F41B3-251C-41A2-A572-32BFBAFB7EC1}" presName="rect2" presStyleLbl="alignAcc1" presStyleIdx="1" presStyleCnt="2"/>
      <dgm:spPr/>
    </dgm:pt>
    <dgm:pt modelId="{6AA14AFF-EC10-457F-AFAF-3A47E7B113E3}" type="pres">
      <dgm:prSet presAssocID="{57CCD06A-1AB4-495D-8FB5-BD805384B56B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945ACAB5-978B-4F15-B7E9-C89130E52A3D}" type="pres">
      <dgm:prSet presAssocID="{643F41B3-251C-41A2-A572-32BFBAFB7EC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34A5922-6BB8-413F-912C-6D55BC9EA922}" type="presOf" srcId="{57CCD06A-1AB4-495D-8FB5-BD805384B56B}" destId="{1868141E-CAF7-4E92-B0CA-5B571F4AB219}" srcOrd="0" destOrd="0" presId="urn:microsoft.com/office/officeart/2005/8/layout/target3"/>
    <dgm:cxn modelId="{126FC923-973B-4C0C-A5FF-72E275DFEF5E}" srcId="{F76AE7EC-5254-4876-A8CF-98FB8F6E91D2}" destId="{643F41B3-251C-41A2-A572-32BFBAFB7EC1}" srcOrd="1" destOrd="0" parTransId="{02A0BCAD-0640-48E9-8B20-93DB5B7B5F0C}" sibTransId="{BCB97676-AB05-4514-959B-D7C91F52BD45}"/>
    <dgm:cxn modelId="{FFB9643A-4F10-4E37-8E65-B912F5D89E12}" type="presOf" srcId="{643F41B3-251C-41A2-A572-32BFBAFB7EC1}" destId="{64FBCBA6-6B03-4670-B493-2F4B4D906E30}" srcOrd="0" destOrd="0" presId="urn:microsoft.com/office/officeart/2005/8/layout/target3"/>
    <dgm:cxn modelId="{FE1C255F-C581-49DE-AEDE-C8EE7A379376}" type="presOf" srcId="{57CCD06A-1AB4-495D-8FB5-BD805384B56B}" destId="{6AA14AFF-EC10-457F-AFAF-3A47E7B113E3}" srcOrd="1" destOrd="0" presId="urn:microsoft.com/office/officeart/2005/8/layout/target3"/>
    <dgm:cxn modelId="{7F578947-EA69-45F6-8C4B-2531B7C2AEF8}" srcId="{F76AE7EC-5254-4876-A8CF-98FB8F6E91D2}" destId="{57CCD06A-1AB4-495D-8FB5-BD805384B56B}" srcOrd="0" destOrd="0" parTransId="{C5188C86-979C-4259-8188-698B809B1070}" sibTransId="{D10C9248-0562-4463-95AC-E86B5C4EC48E}"/>
    <dgm:cxn modelId="{496D9E6A-F72B-4FFC-8E5A-14B1A10739D2}" type="presOf" srcId="{643F41B3-251C-41A2-A572-32BFBAFB7EC1}" destId="{945ACAB5-978B-4F15-B7E9-C89130E52A3D}" srcOrd="1" destOrd="0" presId="urn:microsoft.com/office/officeart/2005/8/layout/target3"/>
    <dgm:cxn modelId="{85FE22D6-7F9F-45BC-A4E5-CECE8EFB8A32}" type="presOf" srcId="{F76AE7EC-5254-4876-A8CF-98FB8F6E91D2}" destId="{67C91020-C6E7-4151-BB63-2C063FEF8212}" srcOrd="0" destOrd="0" presId="urn:microsoft.com/office/officeart/2005/8/layout/target3"/>
    <dgm:cxn modelId="{09A9DA21-70C0-46D1-97A7-09CA9CAFB0D5}" type="presParOf" srcId="{67C91020-C6E7-4151-BB63-2C063FEF8212}" destId="{545413DD-FC4C-47B4-97DF-8D44789954A3}" srcOrd="0" destOrd="0" presId="urn:microsoft.com/office/officeart/2005/8/layout/target3"/>
    <dgm:cxn modelId="{713E0B9A-22E3-49B9-AFB9-1BD76D13BDAF}" type="presParOf" srcId="{67C91020-C6E7-4151-BB63-2C063FEF8212}" destId="{4B253734-CB76-49F1-9990-75AA7DDA056C}" srcOrd="1" destOrd="0" presId="urn:microsoft.com/office/officeart/2005/8/layout/target3"/>
    <dgm:cxn modelId="{A7B830F8-3E32-4518-9EB2-81B8DB5EB6BF}" type="presParOf" srcId="{67C91020-C6E7-4151-BB63-2C063FEF8212}" destId="{1868141E-CAF7-4E92-B0CA-5B571F4AB219}" srcOrd="2" destOrd="0" presId="urn:microsoft.com/office/officeart/2005/8/layout/target3"/>
    <dgm:cxn modelId="{CA1E16EE-5368-4D92-BF44-DD5A7F454635}" type="presParOf" srcId="{67C91020-C6E7-4151-BB63-2C063FEF8212}" destId="{E4F33910-A67F-4C73-BFDF-B6C867BDD66B}" srcOrd="3" destOrd="0" presId="urn:microsoft.com/office/officeart/2005/8/layout/target3"/>
    <dgm:cxn modelId="{F3D14146-FFBC-4A60-A85F-235AC164EB23}" type="presParOf" srcId="{67C91020-C6E7-4151-BB63-2C063FEF8212}" destId="{058F0E7E-FAEC-4E1B-A37C-CE06B6DE6BCF}" srcOrd="4" destOrd="0" presId="urn:microsoft.com/office/officeart/2005/8/layout/target3"/>
    <dgm:cxn modelId="{DB243B97-B148-4EE5-805C-A9A5EB10EDC4}" type="presParOf" srcId="{67C91020-C6E7-4151-BB63-2C063FEF8212}" destId="{64FBCBA6-6B03-4670-B493-2F4B4D906E30}" srcOrd="5" destOrd="0" presId="urn:microsoft.com/office/officeart/2005/8/layout/target3"/>
    <dgm:cxn modelId="{3E61E81D-29FF-48A4-BFBE-BFF95BEF9185}" type="presParOf" srcId="{67C91020-C6E7-4151-BB63-2C063FEF8212}" destId="{6AA14AFF-EC10-457F-AFAF-3A47E7B113E3}" srcOrd="6" destOrd="0" presId="urn:microsoft.com/office/officeart/2005/8/layout/target3"/>
    <dgm:cxn modelId="{A3D68E97-2D9D-41E3-B738-D389311254D0}" type="presParOf" srcId="{67C91020-C6E7-4151-BB63-2C063FEF8212}" destId="{945ACAB5-978B-4F15-B7E9-C89130E52A3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DA0B6A-42A3-46D0-B7BC-E8BB1BCB1FFF}" type="doc">
      <dgm:prSet loTypeId="urn:microsoft.com/office/officeart/2005/8/layout/pyramid2" loCatId="pyramid" qsTypeId="urn:microsoft.com/office/officeart/2005/8/quickstyle/simple1" qsCatId="simple" csTypeId="urn:microsoft.com/office/officeart/2005/8/colors/accent0_1" csCatId="mainScheme" phldr="1"/>
      <dgm:spPr/>
    </dgm:pt>
    <dgm:pt modelId="{2233ED5C-0EEE-4CD5-8ACD-8BA9659EDB2A}">
      <dgm:prSet phldrT="[Text]"/>
      <dgm:spPr/>
      <dgm:t>
        <a:bodyPr/>
        <a:lstStyle/>
        <a:p>
          <a:r>
            <a:rPr lang="en-US" dirty="0"/>
            <a:t>Inter-textual Reference</a:t>
          </a:r>
          <a:endParaRPr lang="en-ID" dirty="0"/>
        </a:p>
      </dgm:t>
    </dgm:pt>
    <dgm:pt modelId="{4F91447E-B9D5-455C-966F-B7922B94E2E1}" type="parTrans" cxnId="{3E1BF35C-2EBB-4BB3-B62C-F5B209CCC7F0}">
      <dgm:prSet/>
      <dgm:spPr/>
      <dgm:t>
        <a:bodyPr/>
        <a:lstStyle/>
        <a:p>
          <a:endParaRPr lang="en-ID"/>
        </a:p>
      </dgm:t>
    </dgm:pt>
    <dgm:pt modelId="{021E8F6A-D7DA-41DF-8099-9864560F0197}" type="sibTrans" cxnId="{3E1BF35C-2EBB-4BB3-B62C-F5B209CCC7F0}">
      <dgm:prSet/>
      <dgm:spPr/>
      <dgm:t>
        <a:bodyPr/>
        <a:lstStyle/>
        <a:p>
          <a:endParaRPr lang="en-ID"/>
        </a:p>
      </dgm:t>
    </dgm:pt>
    <dgm:pt modelId="{224EF068-A6F4-44A5-8911-7B735AE8E2B5}">
      <dgm:prSet phldrT="[Text]"/>
      <dgm:spPr/>
      <dgm:t>
        <a:bodyPr/>
        <a:lstStyle/>
        <a:p>
          <a:r>
            <a:rPr lang="en-US" dirty="0"/>
            <a:t>Intra-Textual Reference</a:t>
          </a:r>
          <a:endParaRPr lang="en-ID" dirty="0"/>
        </a:p>
      </dgm:t>
    </dgm:pt>
    <dgm:pt modelId="{2A813816-A408-475B-BA01-3D3D2D0EE005}" type="parTrans" cxnId="{F116F980-5B53-4BF7-95B9-B5319073729D}">
      <dgm:prSet/>
      <dgm:spPr/>
      <dgm:t>
        <a:bodyPr/>
        <a:lstStyle/>
        <a:p>
          <a:endParaRPr lang="en-ID"/>
        </a:p>
      </dgm:t>
    </dgm:pt>
    <dgm:pt modelId="{7E9229E0-58AA-4F2B-909E-FD75372A1EEF}" type="sibTrans" cxnId="{F116F980-5B53-4BF7-95B9-B5319073729D}">
      <dgm:prSet/>
      <dgm:spPr/>
      <dgm:t>
        <a:bodyPr/>
        <a:lstStyle/>
        <a:p>
          <a:endParaRPr lang="en-ID"/>
        </a:p>
      </dgm:t>
    </dgm:pt>
    <dgm:pt modelId="{AA573031-06C9-4303-AFBA-C0944F580EB6}">
      <dgm:prSet phldrT="[Text]"/>
      <dgm:spPr/>
      <dgm:t>
        <a:bodyPr/>
        <a:lstStyle/>
        <a:p>
          <a:r>
            <a:rPr lang="en-US" dirty="0"/>
            <a:t>Extra-Textual Reference</a:t>
          </a:r>
          <a:endParaRPr lang="en-ID" dirty="0"/>
        </a:p>
      </dgm:t>
    </dgm:pt>
    <dgm:pt modelId="{2A95A9DA-4C8B-490D-B1B2-2683998BA5DD}" type="parTrans" cxnId="{7601FF76-63E2-44E4-ADE8-4E45B30EB5F2}">
      <dgm:prSet/>
      <dgm:spPr/>
      <dgm:t>
        <a:bodyPr/>
        <a:lstStyle/>
        <a:p>
          <a:endParaRPr lang="en-ID"/>
        </a:p>
      </dgm:t>
    </dgm:pt>
    <dgm:pt modelId="{D158D9E8-B8A6-4785-A4CC-5F0BF04F43A2}" type="sibTrans" cxnId="{7601FF76-63E2-44E4-ADE8-4E45B30EB5F2}">
      <dgm:prSet/>
      <dgm:spPr/>
      <dgm:t>
        <a:bodyPr/>
        <a:lstStyle/>
        <a:p>
          <a:endParaRPr lang="en-ID"/>
        </a:p>
      </dgm:t>
    </dgm:pt>
    <dgm:pt modelId="{B3506EF5-984E-401C-8CE9-D67111454FFD}" type="pres">
      <dgm:prSet presAssocID="{90DA0B6A-42A3-46D0-B7BC-E8BB1BCB1FFF}" presName="compositeShape" presStyleCnt="0">
        <dgm:presLayoutVars>
          <dgm:dir/>
          <dgm:resizeHandles/>
        </dgm:presLayoutVars>
      </dgm:prSet>
      <dgm:spPr/>
    </dgm:pt>
    <dgm:pt modelId="{3808AD4C-6D4E-4E4A-9BC8-EBF1B9C0456F}" type="pres">
      <dgm:prSet presAssocID="{90DA0B6A-42A3-46D0-B7BC-E8BB1BCB1FFF}" presName="pyramid" presStyleLbl="node1" presStyleIdx="0" presStyleCnt="1"/>
      <dgm:spPr/>
    </dgm:pt>
    <dgm:pt modelId="{234D9473-B2F7-4EF3-A302-D6B2BEF73729}" type="pres">
      <dgm:prSet presAssocID="{90DA0B6A-42A3-46D0-B7BC-E8BB1BCB1FFF}" presName="theList" presStyleCnt="0"/>
      <dgm:spPr/>
    </dgm:pt>
    <dgm:pt modelId="{6881A6E1-8F90-4396-8F82-67068A479350}" type="pres">
      <dgm:prSet presAssocID="{2233ED5C-0EEE-4CD5-8ACD-8BA9659EDB2A}" presName="aNode" presStyleLbl="fgAcc1" presStyleIdx="0" presStyleCnt="3">
        <dgm:presLayoutVars>
          <dgm:bulletEnabled val="1"/>
        </dgm:presLayoutVars>
      </dgm:prSet>
      <dgm:spPr/>
    </dgm:pt>
    <dgm:pt modelId="{F11BBE49-CD00-4C30-A878-EF9DDED2434D}" type="pres">
      <dgm:prSet presAssocID="{2233ED5C-0EEE-4CD5-8ACD-8BA9659EDB2A}" presName="aSpace" presStyleCnt="0"/>
      <dgm:spPr/>
    </dgm:pt>
    <dgm:pt modelId="{D2C10E11-F906-4AC4-ACD3-525A7C4D56A7}" type="pres">
      <dgm:prSet presAssocID="{224EF068-A6F4-44A5-8911-7B735AE8E2B5}" presName="aNode" presStyleLbl="fgAcc1" presStyleIdx="1" presStyleCnt="3">
        <dgm:presLayoutVars>
          <dgm:bulletEnabled val="1"/>
        </dgm:presLayoutVars>
      </dgm:prSet>
      <dgm:spPr/>
    </dgm:pt>
    <dgm:pt modelId="{AF684D22-9FF3-48E2-B9E1-D77B68B4CE00}" type="pres">
      <dgm:prSet presAssocID="{224EF068-A6F4-44A5-8911-7B735AE8E2B5}" presName="aSpace" presStyleCnt="0"/>
      <dgm:spPr/>
    </dgm:pt>
    <dgm:pt modelId="{8E01B6F8-0F3A-4E35-9B1A-778F158F7518}" type="pres">
      <dgm:prSet presAssocID="{AA573031-06C9-4303-AFBA-C0944F580EB6}" presName="aNode" presStyleLbl="fgAcc1" presStyleIdx="2" presStyleCnt="3">
        <dgm:presLayoutVars>
          <dgm:bulletEnabled val="1"/>
        </dgm:presLayoutVars>
      </dgm:prSet>
      <dgm:spPr/>
    </dgm:pt>
    <dgm:pt modelId="{3FDE29B5-5168-4DC2-9C41-83361502AB4A}" type="pres">
      <dgm:prSet presAssocID="{AA573031-06C9-4303-AFBA-C0944F580EB6}" presName="aSpace" presStyleCnt="0"/>
      <dgm:spPr/>
    </dgm:pt>
  </dgm:ptLst>
  <dgm:cxnLst>
    <dgm:cxn modelId="{6950C511-1CDC-4732-8EDC-EEC159E8BA96}" type="presOf" srcId="{90DA0B6A-42A3-46D0-B7BC-E8BB1BCB1FFF}" destId="{B3506EF5-984E-401C-8CE9-D67111454FFD}" srcOrd="0" destOrd="0" presId="urn:microsoft.com/office/officeart/2005/8/layout/pyramid2"/>
    <dgm:cxn modelId="{3E1BF35C-2EBB-4BB3-B62C-F5B209CCC7F0}" srcId="{90DA0B6A-42A3-46D0-B7BC-E8BB1BCB1FFF}" destId="{2233ED5C-0EEE-4CD5-8ACD-8BA9659EDB2A}" srcOrd="0" destOrd="0" parTransId="{4F91447E-B9D5-455C-966F-B7922B94E2E1}" sibTransId="{021E8F6A-D7DA-41DF-8099-9864560F0197}"/>
    <dgm:cxn modelId="{A4DF755D-4651-4870-8BE8-7C057F3E8397}" type="presOf" srcId="{224EF068-A6F4-44A5-8911-7B735AE8E2B5}" destId="{D2C10E11-F906-4AC4-ACD3-525A7C4D56A7}" srcOrd="0" destOrd="0" presId="urn:microsoft.com/office/officeart/2005/8/layout/pyramid2"/>
    <dgm:cxn modelId="{6E51C94B-3820-467A-B17D-49738A273DE3}" type="presOf" srcId="{AA573031-06C9-4303-AFBA-C0944F580EB6}" destId="{8E01B6F8-0F3A-4E35-9B1A-778F158F7518}" srcOrd="0" destOrd="0" presId="urn:microsoft.com/office/officeart/2005/8/layout/pyramid2"/>
    <dgm:cxn modelId="{91FEF856-4C63-4733-8429-3A95C85E18D4}" type="presOf" srcId="{2233ED5C-0EEE-4CD5-8ACD-8BA9659EDB2A}" destId="{6881A6E1-8F90-4396-8F82-67068A479350}" srcOrd="0" destOrd="0" presId="urn:microsoft.com/office/officeart/2005/8/layout/pyramid2"/>
    <dgm:cxn modelId="{7601FF76-63E2-44E4-ADE8-4E45B30EB5F2}" srcId="{90DA0B6A-42A3-46D0-B7BC-E8BB1BCB1FFF}" destId="{AA573031-06C9-4303-AFBA-C0944F580EB6}" srcOrd="2" destOrd="0" parTransId="{2A95A9DA-4C8B-490D-B1B2-2683998BA5DD}" sibTransId="{D158D9E8-B8A6-4785-A4CC-5F0BF04F43A2}"/>
    <dgm:cxn modelId="{F116F980-5B53-4BF7-95B9-B5319073729D}" srcId="{90DA0B6A-42A3-46D0-B7BC-E8BB1BCB1FFF}" destId="{224EF068-A6F4-44A5-8911-7B735AE8E2B5}" srcOrd="1" destOrd="0" parTransId="{2A813816-A408-475B-BA01-3D3D2D0EE005}" sibTransId="{7E9229E0-58AA-4F2B-909E-FD75372A1EEF}"/>
    <dgm:cxn modelId="{139175DA-1986-46D5-AF4F-BDB40315F23F}" type="presParOf" srcId="{B3506EF5-984E-401C-8CE9-D67111454FFD}" destId="{3808AD4C-6D4E-4E4A-9BC8-EBF1B9C0456F}" srcOrd="0" destOrd="0" presId="urn:microsoft.com/office/officeart/2005/8/layout/pyramid2"/>
    <dgm:cxn modelId="{FB344DDE-EFD8-47A8-94F5-9D29C8557438}" type="presParOf" srcId="{B3506EF5-984E-401C-8CE9-D67111454FFD}" destId="{234D9473-B2F7-4EF3-A302-D6B2BEF73729}" srcOrd="1" destOrd="0" presId="urn:microsoft.com/office/officeart/2005/8/layout/pyramid2"/>
    <dgm:cxn modelId="{676AE503-11BB-4CA9-8733-9247FA41B8DF}" type="presParOf" srcId="{234D9473-B2F7-4EF3-A302-D6B2BEF73729}" destId="{6881A6E1-8F90-4396-8F82-67068A479350}" srcOrd="0" destOrd="0" presId="urn:microsoft.com/office/officeart/2005/8/layout/pyramid2"/>
    <dgm:cxn modelId="{660D7689-4705-47ED-8ABA-DBAC40492057}" type="presParOf" srcId="{234D9473-B2F7-4EF3-A302-D6B2BEF73729}" destId="{F11BBE49-CD00-4C30-A878-EF9DDED2434D}" srcOrd="1" destOrd="0" presId="urn:microsoft.com/office/officeart/2005/8/layout/pyramid2"/>
    <dgm:cxn modelId="{9B1BFC83-E8F2-4872-88E7-8A24295FE4C7}" type="presParOf" srcId="{234D9473-B2F7-4EF3-A302-D6B2BEF73729}" destId="{D2C10E11-F906-4AC4-ACD3-525A7C4D56A7}" srcOrd="2" destOrd="0" presId="urn:microsoft.com/office/officeart/2005/8/layout/pyramid2"/>
    <dgm:cxn modelId="{72B01F01-0F4F-4CCA-B4C5-9A9AAF8EA936}" type="presParOf" srcId="{234D9473-B2F7-4EF3-A302-D6B2BEF73729}" destId="{AF684D22-9FF3-48E2-B9E1-D77B68B4CE00}" srcOrd="3" destOrd="0" presId="urn:microsoft.com/office/officeart/2005/8/layout/pyramid2"/>
    <dgm:cxn modelId="{E9A2FAF0-92BA-4866-BF8A-D84CB2F89E2C}" type="presParOf" srcId="{234D9473-B2F7-4EF3-A302-D6B2BEF73729}" destId="{8E01B6F8-0F3A-4E35-9B1A-778F158F7518}" srcOrd="4" destOrd="0" presId="urn:microsoft.com/office/officeart/2005/8/layout/pyramid2"/>
    <dgm:cxn modelId="{AA59A119-F8F8-4B8B-A6EF-D25187C58AFF}" type="presParOf" srcId="{234D9473-B2F7-4EF3-A302-D6B2BEF73729}" destId="{3FDE29B5-5168-4DC2-9C41-83361502AB4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909B53-69BA-44D1-9FEE-706C09425B6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DC624EC-5F37-4893-8BD2-728C64EC8C42}">
      <dgm:prSet phldrT="[Text]"/>
      <dgm:spPr/>
      <dgm:t>
        <a:bodyPr/>
        <a:lstStyle/>
        <a:p>
          <a:r>
            <a:rPr lang="en-ID" dirty="0"/>
            <a:t> Inter-textual reference</a:t>
          </a:r>
        </a:p>
      </dgm:t>
    </dgm:pt>
    <dgm:pt modelId="{709C70B6-CF58-4CA3-A95F-D5A48441F19B}" type="parTrans" cxnId="{9F89D4D4-8361-4169-B19B-BC47F822E8DA}">
      <dgm:prSet/>
      <dgm:spPr/>
      <dgm:t>
        <a:bodyPr/>
        <a:lstStyle/>
        <a:p>
          <a:endParaRPr lang="en-ID"/>
        </a:p>
      </dgm:t>
    </dgm:pt>
    <dgm:pt modelId="{26C4D1C2-06B8-4BAB-90B6-554A9FC069FE}" type="sibTrans" cxnId="{9F89D4D4-8361-4169-B19B-BC47F822E8DA}">
      <dgm:prSet/>
      <dgm:spPr/>
      <dgm:t>
        <a:bodyPr/>
        <a:lstStyle/>
        <a:p>
          <a:endParaRPr lang="en-ID"/>
        </a:p>
      </dgm:t>
    </dgm:pt>
    <dgm:pt modelId="{6F54FA45-07C7-4594-8889-2880C9AFA4EA}">
      <dgm:prSet phldrT="[Text]"/>
      <dgm:spPr/>
      <dgm:t>
        <a:bodyPr/>
        <a:lstStyle/>
        <a:p>
          <a:r>
            <a:rPr lang="en-US" dirty="0"/>
            <a:t>his refers to the relationship between the linguistic units (words, phrases, sentences) in a text and the natural environment itself.</a:t>
          </a:r>
          <a:endParaRPr lang="en-ID" dirty="0"/>
        </a:p>
      </dgm:t>
    </dgm:pt>
    <dgm:pt modelId="{478245EC-161D-4FA8-B0BA-A91EA8985E64}" type="parTrans" cxnId="{10FB28C4-FCB0-4CE9-B453-A5D33F328144}">
      <dgm:prSet/>
      <dgm:spPr/>
      <dgm:t>
        <a:bodyPr/>
        <a:lstStyle/>
        <a:p>
          <a:endParaRPr lang="en-ID"/>
        </a:p>
      </dgm:t>
    </dgm:pt>
    <dgm:pt modelId="{920BC1E9-A5AB-46CA-BAE5-996669F1D9F3}" type="sibTrans" cxnId="{10FB28C4-FCB0-4CE9-B453-A5D33F328144}">
      <dgm:prSet/>
      <dgm:spPr/>
      <dgm:t>
        <a:bodyPr/>
        <a:lstStyle/>
        <a:p>
          <a:endParaRPr lang="en-ID"/>
        </a:p>
      </dgm:t>
    </dgm:pt>
    <dgm:pt modelId="{6073C9A4-0325-46E4-BA91-470B4ABAB727}">
      <dgm:prSet phldrT="[Text]"/>
      <dgm:spPr/>
      <dgm:t>
        <a:bodyPr/>
        <a:lstStyle/>
        <a:p>
          <a:r>
            <a:rPr lang="en-US" dirty="0"/>
            <a:t> how language directly points to or describes aspects of the real-world environment</a:t>
          </a:r>
          <a:endParaRPr lang="en-ID" dirty="0"/>
        </a:p>
      </dgm:t>
    </dgm:pt>
    <dgm:pt modelId="{75874FF9-A064-415D-BEF8-589E6D300B11}" type="parTrans" cxnId="{8D3E3B08-4974-4569-B44F-68AA83C75E0F}">
      <dgm:prSet/>
      <dgm:spPr/>
    </dgm:pt>
    <dgm:pt modelId="{5A122220-29E7-4791-A1D9-80E129C2F862}" type="sibTrans" cxnId="{8D3E3B08-4974-4569-B44F-68AA83C75E0F}">
      <dgm:prSet/>
      <dgm:spPr/>
    </dgm:pt>
    <dgm:pt modelId="{E252BFBC-4664-4C29-99A0-E3DA6E548B5A}" type="pres">
      <dgm:prSet presAssocID="{19909B53-69BA-44D1-9FEE-706C09425B6D}" presName="Name0" presStyleCnt="0">
        <dgm:presLayoutVars>
          <dgm:dir/>
          <dgm:animLvl val="lvl"/>
          <dgm:resizeHandles val="exact"/>
        </dgm:presLayoutVars>
      </dgm:prSet>
      <dgm:spPr/>
    </dgm:pt>
    <dgm:pt modelId="{8CD199FE-3DEF-44F2-87A7-64E02CE17915}" type="pres">
      <dgm:prSet presAssocID="{6073C9A4-0325-46E4-BA91-470B4ABAB727}" presName="boxAndChildren" presStyleCnt="0"/>
      <dgm:spPr/>
    </dgm:pt>
    <dgm:pt modelId="{7323164A-DE04-4325-8EB9-17DEDFFFF6A9}" type="pres">
      <dgm:prSet presAssocID="{6073C9A4-0325-46E4-BA91-470B4ABAB727}" presName="parentTextBox" presStyleLbl="node1" presStyleIdx="0" presStyleCnt="3"/>
      <dgm:spPr/>
    </dgm:pt>
    <dgm:pt modelId="{3BD74058-007A-428C-AA48-FC3D49DC3C46}" type="pres">
      <dgm:prSet presAssocID="{920BC1E9-A5AB-46CA-BAE5-996669F1D9F3}" presName="sp" presStyleCnt="0"/>
      <dgm:spPr/>
    </dgm:pt>
    <dgm:pt modelId="{2915A082-AE8D-4307-9C72-14928B7E7716}" type="pres">
      <dgm:prSet presAssocID="{6F54FA45-07C7-4594-8889-2880C9AFA4EA}" presName="arrowAndChildren" presStyleCnt="0"/>
      <dgm:spPr/>
    </dgm:pt>
    <dgm:pt modelId="{54D17194-7BA2-4B84-866E-7B268527AEE0}" type="pres">
      <dgm:prSet presAssocID="{6F54FA45-07C7-4594-8889-2880C9AFA4EA}" presName="parentTextArrow" presStyleLbl="node1" presStyleIdx="1" presStyleCnt="3"/>
      <dgm:spPr/>
    </dgm:pt>
    <dgm:pt modelId="{8B50338C-D853-49D4-9C12-C11E662B9961}" type="pres">
      <dgm:prSet presAssocID="{26C4D1C2-06B8-4BAB-90B6-554A9FC069FE}" presName="sp" presStyleCnt="0"/>
      <dgm:spPr/>
    </dgm:pt>
    <dgm:pt modelId="{B6E51314-B6D4-4F6C-9964-5B515485F358}" type="pres">
      <dgm:prSet presAssocID="{ADC624EC-5F37-4893-8BD2-728C64EC8C42}" presName="arrowAndChildren" presStyleCnt="0"/>
      <dgm:spPr/>
    </dgm:pt>
    <dgm:pt modelId="{8EEF6C52-170D-4A6C-8920-EBEB6656DFE0}" type="pres">
      <dgm:prSet presAssocID="{ADC624EC-5F37-4893-8BD2-728C64EC8C42}" presName="parentTextArrow" presStyleLbl="node1" presStyleIdx="2" presStyleCnt="3"/>
      <dgm:spPr/>
    </dgm:pt>
  </dgm:ptLst>
  <dgm:cxnLst>
    <dgm:cxn modelId="{8D3E3B08-4974-4569-B44F-68AA83C75E0F}" srcId="{19909B53-69BA-44D1-9FEE-706C09425B6D}" destId="{6073C9A4-0325-46E4-BA91-470B4ABAB727}" srcOrd="2" destOrd="0" parTransId="{75874FF9-A064-415D-BEF8-589E6D300B11}" sibTransId="{5A122220-29E7-4791-A1D9-80E129C2F862}"/>
    <dgm:cxn modelId="{E1F4C30C-9B86-4D29-A5DC-A27F3B7EEC37}" type="presOf" srcId="{19909B53-69BA-44D1-9FEE-706C09425B6D}" destId="{E252BFBC-4664-4C29-99A0-E3DA6E548B5A}" srcOrd="0" destOrd="0" presId="urn:microsoft.com/office/officeart/2005/8/layout/process4"/>
    <dgm:cxn modelId="{7E78D249-695E-4BED-A0ED-D927E1EE3053}" type="presOf" srcId="{ADC624EC-5F37-4893-8BD2-728C64EC8C42}" destId="{8EEF6C52-170D-4A6C-8920-EBEB6656DFE0}" srcOrd="0" destOrd="0" presId="urn:microsoft.com/office/officeart/2005/8/layout/process4"/>
    <dgm:cxn modelId="{ABADF652-D5ED-4794-BC9A-889FAD01ACBE}" type="presOf" srcId="{6073C9A4-0325-46E4-BA91-470B4ABAB727}" destId="{7323164A-DE04-4325-8EB9-17DEDFFFF6A9}" srcOrd="0" destOrd="0" presId="urn:microsoft.com/office/officeart/2005/8/layout/process4"/>
    <dgm:cxn modelId="{F15CC594-99BF-4171-816B-742B57F035DE}" type="presOf" srcId="{6F54FA45-07C7-4594-8889-2880C9AFA4EA}" destId="{54D17194-7BA2-4B84-866E-7B268527AEE0}" srcOrd="0" destOrd="0" presId="urn:microsoft.com/office/officeart/2005/8/layout/process4"/>
    <dgm:cxn modelId="{10FB28C4-FCB0-4CE9-B453-A5D33F328144}" srcId="{19909B53-69BA-44D1-9FEE-706C09425B6D}" destId="{6F54FA45-07C7-4594-8889-2880C9AFA4EA}" srcOrd="1" destOrd="0" parTransId="{478245EC-161D-4FA8-B0BA-A91EA8985E64}" sibTransId="{920BC1E9-A5AB-46CA-BAE5-996669F1D9F3}"/>
    <dgm:cxn modelId="{9F89D4D4-8361-4169-B19B-BC47F822E8DA}" srcId="{19909B53-69BA-44D1-9FEE-706C09425B6D}" destId="{ADC624EC-5F37-4893-8BD2-728C64EC8C42}" srcOrd="0" destOrd="0" parTransId="{709C70B6-CF58-4CA3-A95F-D5A48441F19B}" sibTransId="{26C4D1C2-06B8-4BAB-90B6-554A9FC069FE}"/>
    <dgm:cxn modelId="{37763CC4-EB65-421C-9933-1083D7839E01}" type="presParOf" srcId="{E252BFBC-4664-4C29-99A0-E3DA6E548B5A}" destId="{8CD199FE-3DEF-44F2-87A7-64E02CE17915}" srcOrd="0" destOrd="0" presId="urn:microsoft.com/office/officeart/2005/8/layout/process4"/>
    <dgm:cxn modelId="{96A581A3-0C0B-4852-874C-7CB21605D6CA}" type="presParOf" srcId="{8CD199FE-3DEF-44F2-87A7-64E02CE17915}" destId="{7323164A-DE04-4325-8EB9-17DEDFFFF6A9}" srcOrd="0" destOrd="0" presId="urn:microsoft.com/office/officeart/2005/8/layout/process4"/>
    <dgm:cxn modelId="{2599A3AD-6358-4FB9-8B05-03C644EDEFE7}" type="presParOf" srcId="{E252BFBC-4664-4C29-99A0-E3DA6E548B5A}" destId="{3BD74058-007A-428C-AA48-FC3D49DC3C46}" srcOrd="1" destOrd="0" presId="urn:microsoft.com/office/officeart/2005/8/layout/process4"/>
    <dgm:cxn modelId="{B675993F-7F29-48AB-B6E0-00EA95EB1F6C}" type="presParOf" srcId="{E252BFBC-4664-4C29-99A0-E3DA6E548B5A}" destId="{2915A082-AE8D-4307-9C72-14928B7E7716}" srcOrd="2" destOrd="0" presId="urn:microsoft.com/office/officeart/2005/8/layout/process4"/>
    <dgm:cxn modelId="{7BE9EE02-E296-46B0-805B-124B4B06A69B}" type="presParOf" srcId="{2915A082-AE8D-4307-9C72-14928B7E7716}" destId="{54D17194-7BA2-4B84-866E-7B268527AEE0}" srcOrd="0" destOrd="0" presId="urn:microsoft.com/office/officeart/2005/8/layout/process4"/>
    <dgm:cxn modelId="{8877DABB-3184-465A-B9C6-36295427544C}" type="presParOf" srcId="{E252BFBC-4664-4C29-99A0-E3DA6E548B5A}" destId="{8B50338C-D853-49D4-9C12-C11E662B9961}" srcOrd="3" destOrd="0" presId="urn:microsoft.com/office/officeart/2005/8/layout/process4"/>
    <dgm:cxn modelId="{6F29B0E7-81B2-4DC5-AE25-8930A80D2CBC}" type="presParOf" srcId="{E252BFBC-4664-4C29-99A0-E3DA6E548B5A}" destId="{B6E51314-B6D4-4F6C-9964-5B515485F358}" srcOrd="4" destOrd="0" presId="urn:microsoft.com/office/officeart/2005/8/layout/process4"/>
    <dgm:cxn modelId="{F7549551-9C18-4520-9DB6-70B22BE2C1A0}" type="presParOf" srcId="{B6E51314-B6D4-4F6C-9964-5B515485F358}" destId="{8EEF6C52-170D-4A6C-8920-EBEB6656DF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909B53-69BA-44D1-9FEE-706C09425B6D}" type="doc">
      <dgm:prSet loTypeId="urn:microsoft.com/office/officeart/2005/8/layout/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DC624EC-5F37-4893-8BD2-728C64EC8C42}">
      <dgm:prSet phldrT="[Text]"/>
      <dgm:spPr/>
      <dgm:t>
        <a:bodyPr/>
        <a:lstStyle/>
        <a:p>
          <a:r>
            <a:rPr lang="en-US" dirty="0"/>
            <a:t>The Amazon rainforest is experiencing unprecedented deforestation rates.</a:t>
          </a:r>
          <a:endParaRPr lang="en-ID" dirty="0"/>
        </a:p>
      </dgm:t>
    </dgm:pt>
    <dgm:pt modelId="{709C70B6-CF58-4CA3-A95F-D5A48441F19B}" type="parTrans" cxnId="{9F89D4D4-8361-4169-B19B-BC47F822E8DA}">
      <dgm:prSet/>
      <dgm:spPr/>
      <dgm:t>
        <a:bodyPr/>
        <a:lstStyle/>
        <a:p>
          <a:endParaRPr lang="en-ID"/>
        </a:p>
      </dgm:t>
    </dgm:pt>
    <dgm:pt modelId="{26C4D1C2-06B8-4BAB-90B6-554A9FC069FE}" type="sibTrans" cxnId="{9F89D4D4-8361-4169-B19B-BC47F822E8DA}">
      <dgm:prSet/>
      <dgm:spPr/>
      <dgm:t>
        <a:bodyPr/>
        <a:lstStyle/>
        <a:p>
          <a:endParaRPr lang="en-ID"/>
        </a:p>
      </dgm:t>
    </dgm:pt>
    <dgm:pt modelId="{6F54FA45-07C7-4594-8889-2880C9AFA4EA}">
      <dgm:prSet phldrT="[Text]"/>
      <dgm:spPr/>
      <dgm:t>
        <a:bodyPr/>
        <a:lstStyle/>
        <a:p>
          <a:r>
            <a:rPr lang="en-US" dirty="0"/>
            <a:t>Plastic waste is choking our oceans</a:t>
          </a:r>
          <a:endParaRPr lang="en-ID" dirty="0"/>
        </a:p>
      </dgm:t>
    </dgm:pt>
    <dgm:pt modelId="{478245EC-161D-4FA8-B0BA-A91EA8985E64}" type="parTrans" cxnId="{10FB28C4-FCB0-4CE9-B453-A5D33F328144}">
      <dgm:prSet/>
      <dgm:spPr/>
      <dgm:t>
        <a:bodyPr/>
        <a:lstStyle/>
        <a:p>
          <a:endParaRPr lang="en-ID"/>
        </a:p>
      </dgm:t>
    </dgm:pt>
    <dgm:pt modelId="{920BC1E9-A5AB-46CA-BAE5-996669F1D9F3}" type="sibTrans" cxnId="{10FB28C4-FCB0-4CE9-B453-A5D33F328144}">
      <dgm:prSet/>
      <dgm:spPr/>
      <dgm:t>
        <a:bodyPr/>
        <a:lstStyle/>
        <a:p>
          <a:endParaRPr lang="en-ID"/>
        </a:p>
      </dgm:t>
    </dgm:pt>
    <dgm:pt modelId="{6073C9A4-0325-46E4-BA91-470B4ABAB727}">
      <dgm:prSet phldrT="[Text]"/>
      <dgm:spPr/>
      <dgm:t>
        <a:bodyPr/>
        <a:lstStyle/>
        <a:p>
          <a:r>
            <a:rPr lang="en-US" dirty="0"/>
            <a:t>Indonesia’s New Capital City threatens Borneo Rainforest </a:t>
          </a:r>
          <a:endParaRPr lang="en-ID" dirty="0"/>
        </a:p>
      </dgm:t>
    </dgm:pt>
    <dgm:pt modelId="{75874FF9-A064-415D-BEF8-589E6D300B11}" type="parTrans" cxnId="{8D3E3B08-4974-4569-B44F-68AA83C75E0F}">
      <dgm:prSet/>
      <dgm:spPr/>
    </dgm:pt>
    <dgm:pt modelId="{5A122220-29E7-4791-A1D9-80E129C2F862}" type="sibTrans" cxnId="{8D3E3B08-4974-4569-B44F-68AA83C75E0F}">
      <dgm:prSet/>
      <dgm:spPr/>
    </dgm:pt>
    <dgm:pt modelId="{E252BFBC-4664-4C29-99A0-E3DA6E548B5A}" type="pres">
      <dgm:prSet presAssocID="{19909B53-69BA-44D1-9FEE-706C09425B6D}" presName="Name0" presStyleCnt="0">
        <dgm:presLayoutVars>
          <dgm:dir/>
          <dgm:animLvl val="lvl"/>
          <dgm:resizeHandles val="exact"/>
        </dgm:presLayoutVars>
      </dgm:prSet>
      <dgm:spPr/>
    </dgm:pt>
    <dgm:pt modelId="{8CD199FE-3DEF-44F2-87A7-64E02CE17915}" type="pres">
      <dgm:prSet presAssocID="{6073C9A4-0325-46E4-BA91-470B4ABAB727}" presName="boxAndChildren" presStyleCnt="0"/>
      <dgm:spPr/>
    </dgm:pt>
    <dgm:pt modelId="{7323164A-DE04-4325-8EB9-17DEDFFFF6A9}" type="pres">
      <dgm:prSet presAssocID="{6073C9A4-0325-46E4-BA91-470B4ABAB727}" presName="parentTextBox" presStyleLbl="node1" presStyleIdx="0" presStyleCnt="3"/>
      <dgm:spPr/>
    </dgm:pt>
    <dgm:pt modelId="{3BD74058-007A-428C-AA48-FC3D49DC3C46}" type="pres">
      <dgm:prSet presAssocID="{920BC1E9-A5AB-46CA-BAE5-996669F1D9F3}" presName="sp" presStyleCnt="0"/>
      <dgm:spPr/>
    </dgm:pt>
    <dgm:pt modelId="{2915A082-AE8D-4307-9C72-14928B7E7716}" type="pres">
      <dgm:prSet presAssocID="{6F54FA45-07C7-4594-8889-2880C9AFA4EA}" presName="arrowAndChildren" presStyleCnt="0"/>
      <dgm:spPr/>
    </dgm:pt>
    <dgm:pt modelId="{54D17194-7BA2-4B84-866E-7B268527AEE0}" type="pres">
      <dgm:prSet presAssocID="{6F54FA45-07C7-4594-8889-2880C9AFA4EA}" presName="parentTextArrow" presStyleLbl="node1" presStyleIdx="1" presStyleCnt="3"/>
      <dgm:spPr/>
    </dgm:pt>
    <dgm:pt modelId="{8B50338C-D853-49D4-9C12-C11E662B9961}" type="pres">
      <dgm:prSet presAssocID="{26C4D1C2-06B8-4BAB-90B6-554A9FC069FE}" presName="sp" presStyleCnt="0"/>
      <dgm:spPr/>
    </dgm:pt>
    <dgm:pt modelId="{B6E51314-B6D4-4F6C-9964-5B515485F358}" type="pres">
      <dgm:prSet presAssocID="{ADC624EC-5F37-4893-8BD2-728C64EC8C42}" presName="arrowAndChildren" presStyleCnt="0"/>
      <dgm:spPr/>
    </dgm:pt>
    <dgm:pt modelId="{8EEF6C52-170D-4A6C-8920-EBEB6656DFE0}" type="pres">
      <dgm:prSet presAssocID="{ADC624EC-5F37-4893-8BD2-728C64EC8C42}" presName="parentTextArrow" presStyleLbl="node1" presStyleIdx="2" presStyleCnt="3"/>
      <dgm:spPr/>
    </dgm:pt>
  </dgm:ptLst>
  <dgm:cxnLst>
    <dgm:cxn modelId="{8D3E3B08-4974-4569-B44F-68AA83C75E0F}" srcId="{19909B53-69BA-44D1-9FEE-706C09425B6D}" destId="{6073C9A4-0325-46E4-BA91-470B4ABAB727}" srcOrd="2" destOrd="0" parTransId="{75874FF9-A064-415D-BEF8-589E6D300B11}" sibTransId="{5A122220-29E7-4791-A1D9-80E129C2F862}"/>
    <dgm:cxn modelId="{E1F4C30C-9B86-4D29-A5DC-A27F3B7EEC37}" type="presOf" srcId="{19909B53-69BA-44D1-9FEE-706C09425B6D}" destId="{E252BFBC-4664-4C29-99A0-E3DA6E548B5A}" srcOrd="0" destOrd="0" presId="urn:microsoft.com/office/officeart/2005/8/layout/process4"/>
    <dgm:cxn modelId="{7E78D249-695E-4BED-A0ED-D927E1EE3053}" type="presOf" srcId="{ADC624EC-5F37-4893-8BD2-728C64EC8C42}" destId="{8EEF6C52-170D-4A6C-8920-EBEB6656DFE0}" srcOrd="0" destOrd="0" presId="urn:microsoft.com/office/officeart/2005/8/layout/process4"/>
    <dgm:cxn modelId="{ABADF652-D5ED-4794-BC9A-889FAD01ACBE}" type="presOf" srcId="{6073C9A4-0325-46E4-BA91-470B4ABAB727}" destId="{7323164A-DE04-4325-8EB9-17DEDFFFF6A9}" srcOrd="0" destOrd="0" presId="urn:microsoft.com/office/officeart/2005/8/layout/process4"/>
    <dgm:cxn modelId="{F15CC594-99BF-4171-816B-742B57F035DE}" type="presOf" srcId="{6F54FA45-07C7-4594-8889-2880C9AFA4EA}" destId="{54D17194-7BA2-4B84-866E-7B268527AEE0}" srcOrd="0" destOrd="0" presId="urn:microsoft.com/office/officeart/2005/8/layout/process4"/>
    <dgm:cxn modelId="{10FB28C4-FCB0-4CE9-B453-A5D33F328144}" srcId="{19909B53-69BA-44D1-9FEE-706C09425B6D}" destId="{6F54FA45-07C7-4594-8889-2880C9AFA4EA}" srcOrd="1" destOrd="0" parTransId="{478245EC-161D-4FA8-B0BA-A91EA8985E64}" sibTransId="{920BC1E9-A5AB-46CA-BAE5-996669F1D9F3}"/>
    <dgm:cxn modelId="{9F89D4D4-8361-4169-B19B-BC47F822E8DA}" srcId="{19909B53-69BA-44D1-9FEE-706C09425B6D}" destId="{ADC624EC-5F37-4893-8BD2-728C64EC8C42}" srcOrd="0" destOrd="0" parTransId="{709C70B6-CF58-4CA3-A95F-D5A48441F19B}" sibTransId="{26C4D1C2-06B8-4BAB-90B6-554A9FC069FE}"/>
    <dgm:cxn modelId="{37763CC4-EB65-421C-9933-1083D7839E01}" type="presParOf" srcId="{E252BFBC-4664-4C29-99A0-E3DA6E548B5A}" destId="{8CD199FE-3DEF-44F2-87A7-64E02CE17915}" srcOrd="0" destOrd="0" presId="urn:microsoft.com/office/officeart/2005/8/layout/process4"/>
    <dgm:cxn modelId="{96A581A3-0C0B-4852-874C-7CB21605D6CA}" type="presParOf" srcId="{8CD199FE-3DEF-44F2-87A7-64E02CE17915}" destId="{7323164A-DE04-4325-8EB9-17DEDFFFF6A9}" srcOrd="0" destOrd="0" presId="urn:microsoft.com/office/officeart/2005/8/layout/process4"/>
    <dgm:cxn modelId="{2599A3AD-6358-4FB9-8B05-03C644EDEFE7}" type="presParOf" srcId="{E252BFBC-4664-4C29-99A0-E3DA6E548B5A}" destId="{3BD74058-007A-428C-AA48-FC3D49DC3C46}" srcOrd="1" destOrd="0" presId="urn:microsoft.com/office/officeart/2005/8/layout/process4"/>
    <dgm:cxn modelId="{B675993F-7F29-48AB-B6E0-00EA95EB1F6C}" type="presParOf" srcId="{E252BFBC-4664-4C29-99A0-E3DA6E548B5A}" destId="{2915A082-AE8D-4307-9C72-14928B7E7716}" srcOrd="2" destOrd="0" presId="urn:microsoft.com/office/officeart/2005/8/layout/process4"/>
    <dgm:cxn modelId="{7BE9EE02-E296-46B0-805B-124B4B06A69B}" type="presParOf" srcId="{2915A082-AE8D-4307-9C72-14928B7E7716}" destId="{54D17194-7BA2-4B84-866E-7B268527AEE0}" srcOrd="0" destOrd="0" presId="urn:microsoft.com/office/officeart/2005/8/layout/process4"/>
    <dgm:cxn modelId="{8877DABB-3184-465A-B9C6-36295427544C}" type="presParOf" srcId="{E252BFBC-4664-4C29-99A0-E3DA6E548B5A}" destId="{8B50338C-D853-49D4-9C12-C11E662B9961}" srcOrd="3" destOrd="0" presId="urn:microsoft.com/office/officeart/2005/8/layout/process4"/>
    <dgm:cxn modelId="{6F29B0E7-81B2-4DC5-AE25-8930A80D2CBC}" type="presParOf" srcId="{E252BFBC-4664-4C29-99A0-E3DA6E548B5A}" destId="{B6E51314-B6D4-4F6C-9964-5B515485F358}" srcOrd="4" destOrd="0" presId="urn:microsoft.com/office/officeart/2005/8/layout/process4"/>
    <dgm:cxn modelId="{F7549551-9C18-4520-9DB6-70B22BE2C1A0}" type="presParOf" srcId="{B6E51314-B6D4-4F6C-9964-5B515485F358}" destId="{8EEF6C52-170D-4A6C-8920-EBEB6656DFE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Intra-Textual Reference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dirty="0"/>
            <a:t> This focuses on how linguistic units within a text are structured and combined.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Intra-Textual Reference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dirty="0"/>
            <a:t>Less about the external world and more about the internal workings of the language in that specific text.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800" dirty="0"/>
            <a:t>Consider These Phrases </a:t>
          </a:r>
          <a:endParaRPr lang="en-ID" sz="48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Intra-Textual Reference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dirty="0"/>
            <a:t> This includes grammatical rules, lexical choices, and how sentences are linked together.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B01DFA-2CAF-4DC7-8764-35327112528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C6099522-D69E-4785-87E7-B3B3D7FA53FA}">
      <dgm:prSet phldrT="[Text]"/>
      <dgm:spPr/>
      <dgm:t>
        <a:bodyPr/>
        <a:lstStyle/>
        <a:p>
          <a:r>
            <a:rPr lang="en-ID" dirty="0"/>
            <a:t>Pollution levels have escalated</a:t>
          </a:r>
        </a:p>
      </dgm:t>
    </dgm:pt>
    <dgm:pt modelId="{1AD8B54F-1528-480A-BE0E-F5802C806D78}" type="parTrans" cxnId="{D8255BE4-3D49-484B-AF40-2B2698CD615F}">
      <dgm:prSet/>
      <dgm:spPr/>
      <dgm:t>
        <a:bodyPr/>
        <a:lstStyle/>
        <a:p>
          <a:endParaRPr lang="en-ID"/>
        </a:p>
      </dgm:t>
    </dgm:pt>
    <dgm:pt modelId="{72E08B82-EA1B-43C9-B5B3-DBBCBD0BD0ED}" type="sibTrans" cxnId="{D8255BE4-3D49-484B-AF40-2B2698CD615F}">
      <dgm:prSet/>
      <dgm:spPr/>
      <dgm:t>
        <a:bodyPr/>
        <a:lstStyle/>
        <a:p>
          <a:endParaRPr lang="en-ID"/>
        </a:p>
      </dgm:t>
    </dgm:pt>
    <dgm:pt modelId="{B50DAD1A-2F2F-4F17-B920-7B64E4939EC1}">
      <dgm:prSet phldrT="[Text]"/>
      <dgm:spPr/>
      <dgm:t>
        <a:bodyPr/>
        <a:lstStyle/>
        <a:p>
          <a:r>
            <a:rPr lang="en-US" dirty="0"/>
            <a:t>Consequently, marine life is </a:t>
          </a:r>
          <a:r>
            <a:rPr lang="en-US"/>
            <a:t>suffering.</a:t>
          </a:r>
          <a:endParaRPr lang="en-ID" dirty="0"/>
        </a:p>
      </dgm:t>
    </dgm:pt>
    <dgm:pt modelId="{AF5A0084-09BF-4112-A220-00947FC1AD77}" type="parTrans" cxnId="{52CA7B53-C6DF-409D-AE88-E0943DB598D9}">
      <dgm:prSet/>
      <dgm:spPr/>
      <dgm:t>
        <a:bodyPr/>
        <a:lstStyle/>
        <a:p>
          <a:endParaRPr lang="en-ID"/>
        </a:p>
      </dgm:t>
    </dgm:pt>
    <dgm:pt modelId="{F9446BE7-FB45-43E7-9AA0-52967F5F996E}" type="sibTrans" cxnId="{52CA7B53-C6DF-409D-AE88-E0943DB598D9}">
      <dgm:prSet/>
      <dgm:spPr/>
      <dgm:t>
        <a:bodyPr/>
        <a:lstStyle/>
        <a:p>
          <a:endParaRPr lang="en-ID"/>
        </a:p>
      </dgm:t>
    </dgm:pt>
    <dgm:pt modelId="{DAD47064-82D8-4EA7-B538-60065309A384}" type="pres">
      <dgm:prSet presAssocID="{A5B01DFA-2CAF-4DC7-8764-35327112528E}" presName="Name0" presStyleCnt="0">
        <dgm:presLayoutVars>
          <dgm:dir/>
          <dgm:animOne val="branch"/>
          <dgm:animLvl val="lvl"/>
        </dgm:presLayoutVars>
      </dgm:prSet>
      <dgm:spPr/>
    </dgm:pt>
    <dgm:pt modelId="{91A46FA3-2823-498B-87CF-E8C1FC51F2A9}" type="pres">
      <dgm:prSet presAssocID="{C6099522-D69E-4785-87E7-B3B3D7FA53FA}" presName="chaos" presStyleCnt="0"/>
      <dgm:spPr/>
    </dgm:pt>
    <dgm:pt modelId="{2683B687-842A-45F6-8337-CB946B5E6023}" type="pres">
      <dgm:prSet presAssocID="{C6099522-D69E-4785-87E7-B3B3D7FA53FA}" presName="parTx1" presStyleLbl="revTx" presStyleIdx="0" presStyleCnt="1"/>
      <dgm:spPr/>
    </dgm:pt>
    <dgm:pt modelId="{4135EB87-611F-4B2D-96F7-76B8B8144D6F}" type="pres">
      <dgm:prSet presAssocID="{C6099522-D69E-4785-87E7-B3B3D7FA53FA}" presName="c1" presStyleLbl="node1" presStyleIdx="0" presStyleCnt="19"/>
      <dgm:spPr/>
    </dgm:pt>
    <dgm:pt modelId="{CEDE7C1A-C06D-41BC-89E3-C9C44791294C}" type="pres">
      <dgm:prSet presAssocID="{C6099522-D69E-4785-87E7-B3B3D7FA53FA}" presName="c2" presStyleLbl="node1" presStyleIdx="1" presStyleCnt="19"/>
      <dgm:spPr/>
    </dgm:pt>
    <dgm:pt modelId="{F5BE34F4-0CAE-4E9B-9E55-033DC5243237}" type="pres">
      <dgm:prSet presAssocID="{C6099522-D69E-4785-87E7-B3B3D7FA53FA}" presName="c3" presStyleLbl="node1" presStyleIdx="2" presStyleCnt="19"/>
      <dgm:spPr/>
    </dgm:pt>
    <dgm:pt modelId="{56D906B8-6E97-4BAC-84FE-BB93B13D3A45}" type="pres">
      <dgm:prSet presAssocID="{C6099522-D69E-4785-87E7-B3B3D7FA53FA}" presName="c4" presStyleLbl="node1" presStyleIdx="3" presStyleCnt="19"/>
      <dgm:spPr/>
    </dgm:pt>
    <dgm:pt modelId="{C86BB578-29D3-4D7B-A6B3-2B29660F3DDB}" type="pres">
      <dgm:prSet presAssocID="{C6099522-D69E-4785-87E7-B3B3D7FA53FA}" presName="c5" presStyleLbl="node1" presStyleIdx="4" presStyleCnt="19"/>
      <dgm:spPr/>
    </dgm:pt>
    <dgm:pt modelId="{9875B76A-0B1B-469D-A015-4EE2C025B6E6}" type="pres">
      <dgm:prSet presAssocID="{C6099522-D69E-4785-87E7-B3B3D7FA53FA}" presName="c6" presStyleLbl="node1" presStyleIdx="5" presStyleCnt="19"/>
      <dgm:spPr/>
    </dgm:pt>
    <dgm:pt modelId="{321C31F8-98DE-4C59-BA43-A6274EB2231F}" type="pres">
      <dgm:prSet presAssocID="{C6099522-D69E-4785-87E7-B3B3D7FA53FA}" presName="c7" presStyleLbl="node1" presStyleIdx="6" presStyleCnt="19"/>
      <dgm:spPr/>
    </dgm:pt>
    <dgm:pt modelId="{B5F48971-D36A-4CE5-A1D3-096913BF03AE}" type="pres">
      <dgm:prSet presAssocID="{C6099522-D69E-4785-87E7-B3B3D7FA53FA}" presName="c8" presStyleLbl="node1" presStyleIdx="7" presStyleCnt="19"/>
      <dgm:spPr/>
    </dgm:pt>
    <dgm:pt modelId="{63DD2A80-D841-4654-A5D8-617999F0F9DF}" type="pres">
      <dgm:prSet presAssocID="{C6099522-D69E-4785-87E7-B3B3D7FA53FA}" presName="c9" presStyleLbl="node1" presStyleIdx="8" presStyleCnt="19"/>
      <dgm:spPr/>
    </dgm:pt>
    <dgm:pt modelId="{5B317A11-D5B7-411A-A23E-F80C404F3819}" type="pres">
      <dgm:prSet presAssocID="{C6099522-D69E-4785-87E7-B3B3D7FA53FA}" presName="c10" presStyleLbl="node1" presStyleIdx="9" presStyleCnt="19"/>
      <dgm:spPr/>
    </dgm:pt>
    <dgm:pt modelId="{D3466535-13C9-40C2-A5A6-A8BAC4CAEBD0}" type="pres">
      <dgm:prSet presAssocID="{C6099522-D69E-4785-87E7-B3B3D7FA53FA}" presName="c11" presStyleLbl="node1" presStyleIdx="10" presStyleCnt="19"/>
      <dgm:spPr/>
    </dgm:pt>
    <dgm:pt modelId="{A275A722-3069-451E-9E29-0D7C17D9E043}" type="pres">
      <dgm:prSet presAssocID="{C6099522-D69E-4785-87E7-B3B3D7FA53FA}" presName="c12" presStyleLbl="node1" presStyleIdx="11" presStyleCnt="19"/>
      <dgm:spPr/>
    </dgm:pt>
    <dgm:pt modelId="{3726953C-57B3-4FBF-B173-9E07D70B9CA9}" type="pres">
      <dgm:prSet presAssocID="{C6099522-D69E-4785-87E7-B3B3D7FA53FA}" presName="c13" presStyleLbl="node1" presStyleIdx="12" presStyleCnt="19"/>
      <dgm:spPr/>
    </dgm:pt>
    <dgm:pt modelId="{1E535A39-F10A-4F59-B504-EAB0D40765D1}" type="pres">
      <dgm:prSet presAssocID="{C6099522-D69E-4785-87E7-B3B3D7FA53FA}" presName="c14" presStyleLbl="node1" presStyleIdx="13" presStyleCnt="19"/>
      <dgm:spPr/>
    </dgm:pt>
    <dgm:pt modelId="{B8A52357-7C89-4EE2-ABE8-0034E7874F04}" type="pres">
      <dgm:prSet presAssocID="{C6099522-D69E-4785-87E7-B3B3D7FA53FA}" presName="c15" presStyleLbl="node1" presStyleIdx="14" presStyleCnt="19"/>
      <dgm:spPr/>
    </dgm:pt>
    <dgm:pt modelId="{B17D7049-6170-4BCE-9FD8-E701A51BAE0B}" type="pres">
      <dgm:prSet presAssocID="{C6099522-D69E-4785-87E7-B3B3D7FA53FA}" presName="c16" presStyleLbl="node1" presStyleIdx="15" presStyleCnt="19"/>
      <dgm:spPr/>
    </dgm:pt>
    <dgm:pt modelId="{E593521D-F69E-47B0-9E63-8B7A1BB681BB}" type="pres">
      <dgm:prSet presAssocID="{C6099522-D69E-4785-87E7-B3B3D7FA53FA}" presName="c17" presStyleLbl="node1" presStyleIdx="16" presStyleCnt="19"/>
      <dgm:spPr/>
    </dgm:pt>
    <dgm:pt modelId="{4BD2F847-C1CD-4098-845A-0BE1E1290686}" type="pres">
      <dgm:prSet presAssocID="{C6099522-D69E-4785-87E7-B3B3D7FA53FA}" presName="c18" presStyleLbl="node1" presStyleIdx="17" presStyleCnt="19"/>
      <dgm:spPr/>
    </dgm:pt>
    <dgm:pt modelId="{ADC69B58-056D-491E-A078-2A50F43ACE0A}" type="pres">
      <dgm:prSet presAssocID="{72E08B82-EA1B-43C9-B5B3-DBBCBD0BD0ED}" presName="chevronComposite1" presStyleCnt="0"/>
      <dgm:spPr/>
    </dgm:pt>
    <dgm:pt modelId="{5B942388-0769-4E8B-94CF-D51D4057248E}" type="pres">
      <dgm:prSet presAssocID="{72E08B82-EA1B-43C9-B5B3-DBBCBD0BD0ED}" presName="chevron1" presStyleLbl="sibTrans2D1" presStyleIdx="0" presStyleCnt="2"/>
      <dgm:spPr/>
    </dgm:pt>
    <dgm:pt modelId="{81CDEB84-FD3F-460B-95CC-95A0C54C44DD}" type="pres">
      <dgm:prSet presAssocID="{72E08B82-EA1B-43C9-B5B3-DBBCBD0BD0ED}" presName="spChevron1" presStyleCnt="0"/>
      <dgm:spPr/>
    </dgm:pt>
    <dgm:pt modelId="{EB7AFB2A-A1D5-4B44-BF7A-3505D57F8A89}" type="pres">
      <dgm:prSet presAssocID="{72E08B82-EA1B-43C9-B5B3-DBBCBD0BD0ED}" presName="overlap" presStyleCnt="0"/>
      <dgm:spPr/>
    </dgm:pt>
    <dgm:pt modelId="{DE221000-1E6B-4728-945F-8C204DF2A513}" type="pres">
      <dgm:prSet presAssocID="{72E08B82-EA1B-43C9-B5B3-DBBCBD0BD0ED}" presName="chevronComposite2" presStyleCnt="0"/>
      <dgm:spPr/>
    </dgm:pt>
    <dgm:pt modelId="{A0345723-1BE6-4B33-B0F0-82F60F99777A}" type="pres">
      <dgm:prSet presAssocID="{72E08B82-EA1B-43C9-B5B3-DBBCBD0BD0ED}" presName="chevron2" presStyleLbl="sibTrans2D1" presStyleIdx="1" presStyleCnt="2"/>
      <dgm:spPr/>
    </dgm:pt>
    <dgm:pt modelId="{BA21932C-C201-42E8-88CC-A78E78BD83EF}" type="pres">
      <dgm:prSet presAssocID="{72E08B82-EA1B-43C9-B5B3-DBBCBD0BD0ED}" presName="spChevron2" presStyleCnt="0"/>
      <dgm:spPr/>
    </dgm:pt>
    <dgm:pt modelId="{C20C6060-183E-4058-ACF7-C5383CF134C3}" type="pres">
      <dgm:prSet presAssocID="{B50DAD1A-2F2F-4F17-B920-7B64E4939EC1}" presName="last" presStyleCnt="0"/>
      <dgm:spPr/>
    </dgm:pt>
    <dgm:pt modelId="{2EB042AE-34AA-470C-82F7-03654BEE47AB}" type="pres">
      <dgm:prSet presAssocID="{B50DAD1A-2F2F-4F17-B920-7B64E4939EC1}" presName="circleTx" presStyleLbl="node1" presStyleIdx="18" presStyleCnt="19"/>
      <dgm:spPr/>
    </dgm:pt>
    <dgm:pt modelId="{16B4455E-4D4E-487A-9EC1-09F1EB226D46}" type="pres">
      <dgm:prSet presAssocID="{B50DAD1A-2F2F-4F17-B920-7B64E4939EC1}" presName="spN" presStyleCnt="0"/>
      <dgm:spPr/>
    </dgm:pt>
  </dgm:ptLst>
  <dgm:cxnLst>
    <dgm:cxn modelId="{2E0A7F4D-812F-46E9-BF31-8AF70F836816}" type="presOf" srcId="{C6099522-D69E-4785-87E7-B3B3D7FA53FA}" destId="{2683B687-842A-45F6-8337-CB946B5E6023}" srcOrd="0" destOrd="0" presId="urn:microsoft.com/office/officeart/2009/3/layout/RandomtoResultProcess"/>
    <dgm:cxn modelId="{52CA7B53-C6DF-409D-AE88-E0943DB598D9}" srcId="{A5B01DFA-2CAF-4DC7-8764-35327112528E}" destId="{B50DAD1A-2F2F-4F17-B920-7B64E4939EC1}" srcOrd="1" destOrd="0" parTransId="{AF5A0084-09BF-4112-A220-00947FC1AD77}" sibTransId="{F9446BE7-FB45-43E7-9AA0-52967F5F996E}"/>
    <dgm:cxn modelId="{28CE4D57-BC30-4795-BDEA-1994126317A2}" type="presOf" srcId="{B50DAD1A-2F2F-4F17-B920-7B64E4939EC1}" destId="{2EB042AE-34AA-470C-82F7-03654BEE47AB}" srcOrd="0" destOrd="0" presId="urn:microsoft.com/office/officeart/2009/3/layout/RandomtoResultProcess"/>
    <dgm:cxn modelId="{C94073A7-526E-4B67-B07C-E8B002761A9C}" type="presOf" srcId="{A5B01DFA-2CAF-4DC7-8764-35327112528E}" destId="{DAD47064-82D8-4EA7-B538-60065309A384}" srcOrd="0" destOrd="0" presId="urn:microsoft.com/office/officeart/2009/3/layout/RandomtoResultProcess"/>
    <dgm:cxn modelId="{D8255BE4-3D49-484B-AF40-2B2698CD615F}" srcId="{A5B01DFA-2CAF-4DC7-8764-35327112528E}" destId="{C6099522-D69E-4785-87E7-B3B3D7FA53FA}" srcOrd="0" destOrd="0" parTransId="{1AD8B54F-1528-480A-BE0E-F5802C806D78}" sibTransId="{72E08B82-EA1B-43C9-B5B3-DBBCBD0BD0ED}"/>
    <dgm:cxn modelId="{27C50162-5B55-4BA0-A05B-792CBB170F54}" type="presParOf" srcId="{DAD47064-82D8-4EA7-B538-60065309A384}" destId="{91A46FA3-2823-498B-87CF-E8C1FC51F2A9}" srcOrd="0" destOrd="0" presId="urn:microsoft.com/office/officeart/2009/3/layout/RandomtoResultProcess"/>
    <dgm:cxn modelId="{D16C30C2-114B-49D3-BD6E-753C0ADC2D04}" type="presParOf" srcId="{91A46FA3-2823-498B-87CF-E8C1FC51F2A9}" destId="{2683B687-842A-45F6-8337-CB946B5E6023}" srcOrd="0" destOrd="0" presId="urn:microsoft.com/office/officeart/2009/3/layout/RandomtoResultProcess"/>
    <dgm:cxn modelId="{4E0D7544-A190-46FB-9256-610092C6F042}" type="presParOf" srcId="{91A46FA3-2823-498B-87CF-E8C1FC51F2A9}" destId="{4135EB87-611F-4B2D-96F7-76B8B8144D6F}" srcOrd="1" destOrd="0" presId="urn:microsoft.com/office/officeart/2009/3/layout/RandomtoResultProcess"/>
    <dgm:cxn modelId="{C4518831-36A0-47BF-85ED-188958589092}" type="presParOf" srcId="{91A46FA3-2823-498B-87CF-E8C1FC51F2A9}" destId="{CEDE7C1A-C06D-41BC-89E3-C9C44791294C}" srcOrd="2" destOrd="0" presId="urn:microsoft.com/office/officeart/2009/3/layout/RandomtoResultProcess"/>
    <dgm:cxn modelId="{7CF1636B-9561-44CB-A508-FAB9C163D27D}" type="presParOf" srcId="{91A46FA3-2823-498B-87CF-E8C1FC51F2A9}" destId="{F5BE34F4-0CAE-4E9B-9E55-033DC5243237}" srcOrd="3" destOrd="0" presId="urn:microsoft.com/office/officeart/2009/3/layout/RandomtoResultProcess"/>
    <dgm:cxn modelId="{90A51F94-28CD-49AE-BE57-3B2864E4499E}" type="presParOf" srcId="{91A46FA3-2823-498B-87CF-E8C1FC51F2A9}" destId="{56D906B8-6E97-4BAC-84FE-BB93B13D3A45}" srcOrd="4" destOrd="0" presId="urn:microsoft.com/office/officeart/2009/3/layout/RandomtoResultProcess"/>
    <dgm:cxn modelId="{D2B349E0-698B-426D-9FEA-A7D97978E07D}" type="presParOf" srcId="{91A46FA3-2823-498B-87CF-E8C1FC51F2A9}" destId="{C86BB578-29D3-4D7B-A6B3-2B29660F3DDB}" srcOrd="5" destOrd="0" presId="urn:microsoft.com/office/officeart/2009/3/layout/RandomtoResultProcess"/>
    <dgm:cxn modelId="{1E93D72D-7916-4F9A-95FC-B71B59A21149}" type="presParOf" srcId="{91A46FA3-2823-498B-87CF-E8C1FC51F2A9}" destId="{9875B76A-0B1B-469D-A015-4EE2C025B6E6}" srcOrd="6" destOrd="0" presId="urn:microsoft.com/office/officeart/2009/3/layout/RandomtoResultProcess"/>
    <dgm:cxn modelId="{F7633945-636C-41BF-A281-47B265F39AF1}" type="presParOf" srcId="{91A46FA3-2823-498B-87CF-E8C1FC51F2A9}" destId="{321C31F8-98DE-4C59-BA43-A6274EB2231F}" srcOrd="7" destOrd="0" presId="urn:microsoft.com/office/officeart/2009/3/layout/RandomtoResultProcess"/>
    <dgm:cxn modelId="{FFAFA450-7259-4336-8746-973FDDF03CC2}" type="presParOf" srcId="{91A46FA3-2823-498B-87CF-E8C1FC51F2A9}" destId="{B5F48971-D36A-4CE5-A1D3-096913BF03AE}" srcOrd="8" destOrd="0" presId="urn:microsoft.com/office/officeart/2009/3/layout/RandomtoResultProcess"/>
    <dgm:cxn modelId="{EE9F0EA9-82E1-4DF6-90B1-BED0CA71B472}" type="presParOf" srcId="{91A46FA3-2823-498B-87CF-E8C1FC51F2A9}" destId="{63DD2A80-D841-4654-A5D8-617999F0F9DF}" srcOrd="9" destOrd="0" presId="urn:microsoft.com/office/officeart/2009/3/layout/RandomtoResultProcess"/>
    <dgm:cxn modelId="{D70A9A88-81AA-47FD-B32D-7BAA526D507B}" type="presParOf" srcId="{91A46FA3-2823-498B-87CF-E8C1FC51F2A9}" destId="{5B317A11-D5B7-411A-A23E-F80C404F3819}" srcOrd="10" destOrd="0" presId="urn:microsoft.com/office/officeart/2009/3/layout/RandomtoResultProcess"/>
    <dgm:cxn modelId="{30EB002F-5762-4659-A4B5-5A2D4783711B}" type="presParOf" srcId="{91A46FA3-2823-498B-87CF-E8C1FC51F2A9}" destId="{D3466535-13C9-40C2-A5A6-A8BAC4CAEBD0}" srcOrd="11" destOrd="0" presId="urn:microsoft.com/office/officeart/2009/3/layout/RandomtoResultProcess"/>
    <dgm:cxn modelId="{01F5B6F9-783F-47D0-8A45-D168B4E566C5}" type="presParOf" srcId="{91A46FA3-2823-498B-87CF-E8C1FC51F2A9}" destId="{A275A722-3069-451E-9E29-0D7C17D9E043}" srcOrd="12" destOrd="0" presId="urn:microsoft.com/office/officeart/2009/3/layout/RandomtoResultProcess"/>
    <dgm:cxn modelId="{1909E4B9-9133-46AA-8408-22584D9FB628}" type="presParOf" srcId="{91A46FA3-2823-498B-87CF-E8C1FC51F2A9}" destId="{3726953C-57B3-4FBF-B173-9E07D70B9CA9}" srcOrd="13" destOrd="0" presId="urn:microsoft.com/office/officeart/2009/3/layout/RandomtoResultProcess"/>
    <dgm:cxn modelId="{82E5821C-EF1B-4142-BFDB-7E2BE324316E}" type="presParOf" srcId="{91A46FA3-2823-498B-87CF-E8C1FC51F2A9}" destId="{1E535A39-F10A-4F59-B504-EAB0D40765D1}" srcOrd="14" destOrd="0" presId="urn:microsoft.com/office/officeart/2009/3/layout/RandomtoResultProcess"/>
    <dgm:cxn modelId="{23994B02-4F87-4289-9A84-02FB647AF1AB}" type="presParOf" srcId="{91A46FA3-2823-498B-87CF-E8C1FC51F2A9}" destId="{B8A52357-7C89-4EE2-ABE8-0034E7874F04}" srcOrd="15" destOrd="0" presId="urn:microsoft.com/office/officeart/2009/3/layout/RandomtoResultProcess"/>
    <dgm:cxn modelId="{1EEF9159-8BC7-419D-8536-F38BADA3971E}" type="presParOf" srcId="{91A46FA3-2823-498B-87CF-E8C1FC51F2A9}" destId="{B17D7049-6170-4BCE-9FD8-E701A51BAE0B}" srcOrd="16" destOrd="0" presId="urn:microsoft.com/office/officeart/2009/3/layout/RandomtoResultProcess"/>
    <dgm:cxn modelId="{95C51F6C-E3C5-403F-A061-B54EEADA4460}" type="presParOf" srcId="{91A46FA3-2823-498B-87CF-E8C1FC51F2A9}" destId="{E593521D-F69E-47B0-9E63-8B7A1BB681BB}" srcOrd="17" destOrd="0" presId="urn:microsoft.com/office/officeart/2009/3/layout/RandomtoResultProcess"/>
    <dgm:cxn modelId="{31D10A34-361C-4040-AC3B-F06976045316}" type="presParOf" srcId="{91A46FA3-2823-498B-87CF-E8C1FC51F2A9}" destId="{4BD2F847-C1CD-4098-845A-0BE1E1290686}" srcOrd="18" destOrd="0" presId="urn:microsoft.com/office/officeart/2009/3/layout/RandomtoResultProcess"/>
    <dgm:cxn modelId="{6EF11751-AB3D-4B14-8000-A8B07668DF57}" type="presParOf" srcId="{DAD47064-82D8-4EA7-B538-60065309A384}" destId="{ADC69B58-056D-491E-A078-2A50F43ACE0A}" srcOrd="1" destOrd="0" presId="urn:microsoft.com/office/officeart/2009/3/layout/RandomtoResultProcess"/>
    <dgm:cxn modelId="{2183D4E1-4570-496C-9337-A2B0DFC617AF}" type="presParOf" srcId="{ADC69B58-056D-491E-A078-2A50F43ACE0A}" destId="{5B942388-0769-4E8B-94CF-D51D4057248E}" srcOrd="0" destOrd="0" presId="urn:microsoft.com/office/officeart/2009/3/layout/RandomtoResultProcess"/>
    <dgm:cxn modelId="{41347B86-1F08-467D-B5DE-5F2B6A854033}" type="presParOf" srcId="{ADC69B58-056D-491E-A078-2A50F43ACE0A}" destId="{81CDEB84-FD3F-460B-95CC-95A0C54C44DD}" srcOrd="1" destOrd="0" presId="urn:microsoft.com/office/officeart/2009/3/layout/RandomtoResultProcess"/>
    <dgm:cxn modelId="{62B5F8F8-6549-4D64-97D1-800014AA8906}" type="presParOf" srcId="{DAD47064-82D8-4EA7-B538-60065309A384}" destId="{EB7AFB2A-A1D5-4B44-BF7A-3505D57F8A89}" srcOrd="2" destOrd="0" presId="urn:microsoft.com/office/officeart/2009/3/layout/RandomtoResultProcess"/>
    <dgm:cxn modelId="{3AADF8A4-380A-40A2-BF23-59B3839FAA1C}" type="presParOf" srcId="{DAD47064-82D8-4EA7-B538-60065309A384}" destId="{DE221000-1E6B-4728-945F-8C204DF2A513}" srcOrd="3" destOrd="0" presId="urn:microsoft.com/office/officeart/2009/3/layout/RandomtoResultProcess"/>
    <dgm:cxn modelId="{BDC5A1BE-45EF-4C67-A60A-C2E77448B7F6}" type="presParOf" srcId="{DE221000-1E6B-4728-945F-8C204DF2A513}" destId="{A0345723-1BE6-4B33-B0F0-82F60F99777A}" srcOrd="0" destOrd="0" presId="urn:microsoft.com/office/officeart/2009/3/layout/RandomtoResultProcess"/>
    <dgm:cxn modelId="{7022E3CD-70C1-429B-B506-F7BD6BBBD7A1}" type="presParOf" srcId="{DE221000-1E6B-4728-945F-8C204DF2A513}" destId="{BA21932C-C201-42E8-88CC-A78E78BD83EF}" srcOrd="1" destOrd="0" presId="urn:microsoft.com/office/officeart/2009/3/layout/RandomtoResultProcess"/>
    <dgm:cxn modelId="{351445FF-7796-41E3-8C47-52FC281183C2}" type="presParOf" srcId="{DAD47064-82D8-4EA7-B538-60065309A384}" destId="{C20C6060-183E-4058-ACF7-C5383CF134C3}" srcOrd="4" destOrd="0" presId="urn:microsoft.com/office/officeart/2009/3/layout/RandomtoResultProcess"/>
    <dgm:cxn modelId="{5AAB9C51-2E8D-484B-AF79-FFFEF4AEB6F7}" type="presParOf" srcId="{C20C6060-183E-4058-ACF7-C5383CF134C3}" destId="{2EB042AE-34AA-470C-82F7-03654BEE47AB}" srcOrd="0" destOrd="0" presId="urn:microsoft.com/office/officeart/2009/3/layout/RandomtoResultProcess"/>
    <dgm:cxn modelId="{408A9F75-5599-45A6-9FA1-D5E762A69DE7}" type="presParOf" srcId="{C20C6060-183E-4058-ACF7-C5383CF134C3}" destId="{16B4455E-4D4E-487A-9EC1-09F1EB226D4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ID" dirty="0"/>
            <a:t>Extra-textual reference</a:t>
          </a:r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US" b="0" i="0" dirty="0"/>
            <a:t> It's about what lies outside the literal text but influences its meaning and interpretation.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8B4D1289-475C-4F24-A14B-F0ECA6BC2CA8}" type="pres">
      <dgm:prSet presAssocID="{49DC3F06-9066-4406-8AE3-697AB11648D2}" presName="Name0" presStyleCnt="0">
        <dgm:presLayoutVars>
          <dgm:dir/>
          <dgm:resizeHandles val="exact"/>
        </dgm:presLayoutVars>
      </dgm:prSet>
      <dgm:spPr/>
    </dgm:pt>
    <dgm:pt modelId="{B7CD3CF8-4FE4-43FF-A6D3-DA9E39B0CE44}" type="pres">
      <dgm:prSet presAssocID="{E831736E-9F71-435C-B7E8-EC5D517F1C3C}" presName="composite" presStyleCnt="0"/>
      <dgm:spPr/>
    </dgm:pt>
    <dgm:pt modelId="{54378B51-B6B5-4870-8AFE-FF640E7F0C67}" type="pres">
      <dgm:prSet presAssocID="{E831736E-9F71-435C-B7E8-EC5D517F1C3C}" presName="rect1" presStyleLbl="trAlignAcc1" presStyleIdx="0" presStyleCnt="1">
        <dgm:presLayoutVars>
          <dgm:bulletEnabled val="1"/>
        </dgm:presLayoutVars>
      </dgm:prSet>
      <dgm:spPr/>
    </dgm:pt>
    <dgm:pt modelId="{FA5D659E-F742-4FD1-AD00-A2A069B3BDD3}" type="pres">
      <dgm:prSet presAssocID="{E831736E-9F71-435C-B7E8-EC5D517F1C3C}" presName="rect2" presStyleLbl="fgImgPlace1" presStyleIdx="0" presStyleCnt="1"/>
      <dgm:spPr/>
    </dgm:pt>
  </dgm:ptLst>
  <dgm:cxnLst>
    <dgm:cxn modelId="{F2F92C01-ECC4-4364-8EF9-98CD31D68A1F}" type="presOf" srcId="{49DC3F06-9066-4406-8AE3-697AB11648D2}" destId="{8B4D1289-475C-4F24-A14B-F0ECA6BC2CA8}" srcOrd="0" destOrd="0" presId="urn:microsoft.com/office/officeart/2008/layout/PictureStrips"/>
    <dgm:cxn modelId="{60CC2619-67CE-4323-9EBF-90EDA8A06F45}" type="presOf" srcId="{EF1E6B5A-D58F-4E85-8BD2-6514429F7CEC}" destId="{54378B51-B6B5-4870-8AFE-FF640E7F0C67}" srcOrd="0" destOrd="1" presId="urn:microsoft.com/office/officeart/2008/layout/PictureStrips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8418D2CC-4588-406C-B093-8E44603F1969}" type="presOf" srcId="{E831736E-9F71-435C-B7E8-EC5D517F1C3C}" destId="{54378B51-B6B5-4870-8AFE-FF640E7F0C67}" srcOrd="0" destOrd="0" presId="urn:microsoft.com/office/officeart/2008/layout/PictureStrips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C85A587E-E61E-4FC2-A8EA-387E1956F133}" type="presParOf" srcId="{8B4D1289-475C-4F24-A14B-F0ECA6BC2CA8}" destId="{B7CD3CF8-4FE4-43FF-A6D3-DA9E39B0CE44}" srcOrd="0" destOrd="0" presId="urn:microsoft.com/office/officeart/2008/layout/PictureStrips"/>
    <dgm:cxn modelId="{D3F8F5D9-CBBF-4519-9207-D91228758D18}" type="presParOf" srcId="{B7CD3CF8-4FE4-43FF-A6D3-DA9E39B0CE44}" destId="{54378B51-B6B5-4870-8AFE-FF640E7F0C67}" srcOrd="0" destOrd="0" presId="urn:microsoft.com/office/officeart/2008/layout/PictureStrips"/>
    <dgm:cxn modelId="{81B56949-A762-41C6-9D6E-820A36F57D71}" type="presParOf" srcId="{B7CD3CF8-4FE4-43FF-A6D3-DA9E39B0CE44}" destId="{FA5D659E-F742-4FD1-AD00-A2A069B3BD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ID" altLang="en-US" sz="6600" dirty="0"/>
            <a:t>eco-friendly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8037B6B-21BC-448A-AA3E-64088249A14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24CBEA2B-FCE0-4A62-8841-CDB00F7D45E2}">
      <dgm:prSet phldrT="[Text]" custT="1"/>
      <dgm:spPr/>
      <dgm:t>
        <a:bodyPr/>
        <a:lstStyle/>
        <a:p>
          <a:pPr>
            <a:buFontTx/>
            <a:buNone/>
          </a:pPr>
          <a:r>
            <a:rPr lang="en-ID" altLang="en-US" sz="6600" dirty="0"/>
            <a:t>Sustainable </a:t>
          </a:r>
          <a:endParaRPr lang="en-ID" sz="6600" b="1" dirty="0"/>
        </a:p>
      </dgm:t>
    </dgm:pt>
    <dgm:pt modelId="{A254FFF1-02B5-4622-B820-CBC941642BA6}" type="parTrans" cxnId="{0174A6C6-E6BD-430A-BE9C-87834680AAB0}">
      <dgm:prSet/>
      <dgm:spPr/>
      <dgm:t>
        <a:bodyPr/>
        <a:lstStyle/>
        <a:p>
          <a:endParaRPr lang="en-ID"/>
        </a:p>
      </dgm:t>
    </dgm:pt>
    <dgm:pt modelId="{BD3EEF59-4B66-4454-BA2D-09CE3ACBD072}" type="sibTrans" cxnId="{0174A6C6-E6BD-430A-BE9C-87834680AAB0}">
      <dgm:prSet/>
      <dgm:spPr/>
      <dgm:t>
        <a:bodyPr/>
        <a:lstStyle/>
        <a:p>
          <a:endParaRPr lang="en-ID"/>
        </a:p>
      </dgm:t>
    </dgm:pt>
    <dgm:pt modelId="{DA450FEE-A379-44D5-AD59-41EC403CF6D0}" type="pres">
      <dgm:prSet presAssocID="{38037B6B-21BC-448A-AA3E-64088249A148}" presName="Name0" presStyleCnt="0">
        <dgm:presLayoutVars>
          <dgm:dir/>
          <dgm:resizeHandles val="exact"/>
        </dgm:presLayoutVars>
      </dgm:prSet>
      <dgm:spPr/>
    </dgm:pt>
    <dgm:pt modelId="{8662A835-27D9-4907-A7C6-6C93357927C2}" type="pres">
      <dgm:prSet presAssocID="{24CBEA2B-FCE0-4A62-8841-CDB00F7D45E2}" presName="node" presStyleLbl="node1" presStyleIdx="0" presStyleCnt="1">
        <dgm:presLayoutVars>
          <dgm:bulletEnabled val="1"/>
        </dgm:presLayoutVars>
      </dgm:prSet>
      <dgm:spPr/>
    </dgm:pt>
  </dgm:ptLst>
  <dgm:cxnLst>
    <dgm:cxn modelId="{0660C93A-8933-4DB1-8E81-DB1AD732D973}" type="presOf" srcId="{24CBEA2B-FCE0-4A62-8841-CDB00F7D45E2}" destId="{8662A835-27D9-4907-A7C6-6C93357927C2}" srcOrd="0" destOrd="0" presId="urn:microsoft.com/office/officeart/2005/8/layout/process1"/>
    <dgm:cxn modelId="{1AB8B7BC-0D1A-4E49-9054-A3CF3B1691DA}" type="presOf" srcId="{38037B6B-21BC-448A-AA3E-64088249A148}" destId="{DA450FEE-A379-44D5-AD59-41EC403CF6D0}" srcOrd="0" destOrd="0" presId="urn:microsoft.com/office/officeart/2005/8/layout/process1"/>
    <dgm:cxn modelId="{0174A6C6-E6BD-430A-BE9C-87834680AAB0}" srcId="{38037B6B-21BC-448A-AA3E-64088249A148}" destId="{24CBEA2B-FCE0-4A62-8841-CDB00F7D45E2}" srcOrd="0" destOrd="0" parTransId="{A254FFF1-02B5-4622-B820-CBC941642BA6}" sibTransId="{BD3EEF59-4B66-4454-BA2D-09CE3ACBD072}"/>
    <dgm:cxn modelId="{B3653060-3B60-4531-8478-2799D7A77493}" type="presParOf" srcId="{DA450FEE-A379-44D5-AD59-41EC403CF6D0}" destId="{8662A835-27D9-4907-A7C6-6C93357927C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Haugen (1972)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b="1" i="0" dirty="0"/>
            <a:t>Language as part </a:t>
          </a:r>
          <a:r>
            <a:rPr lang="en-US" b="1" i="0" dirty="0"/>
            <a:t>of an intricate ecosystem, interacting with its human speakers, other languages in a community, and broader social and cultural environments.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 custLinFactNeighborY="583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6600" dirty="0"/>
            <a:t>Environmental interactions occur with the extra-relations of language and environment </a:t>
          </a:r>
          <a:endParaRPr lang="en-ID" sz="66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ID" sz="8800" dirty="0"/>
            <a:t>Traditional Ecological Knowledge (TEK) </a:t>
          </a:r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E73A926E-AD2B-4BF9-8E7C-EFBFE26D1512}" type="pres">
      <dgm:prSet presAssocID="{36AB72B3-6B82-49BB-8735-A5C0F65D2184}" presName="linearFlow" presStyleCnt="0">
        <dgm:presLayoutVars>
          <dgm:resizeHandles val="exact"/>
        </dgm:presLayoutVars>
      </dgm:prSet>
      <dgm:spPr/>
    </dgm:pt>
    <dgm:pt modelId="{93FE0D81-F14D-45EC-937D-5A831B2ABE35}" type="pres">
      <dgm:prSet presAssocID="{3881D688-8F2C-474C-A338-4A5B9EEDDB31}" presName="node" presStyleLbl="node1" presStyleIdx="0" presStyleCnt="1">
        <dgm:presLayoutVars>
          <dgm:bulletEnabled val="1"/>
        </dgm:presLayoutVars>
      </dgm:prSet>
      <dgm:spPr/>
    </dgm:pt>
  </dgm:ptLst>
  <dgm:cxnLst>
    <dgm:cxn modelId="{B013095E-A738-4328-8E09-95742311B5BF}" type="presOf" srcId="{3881D688-8F2C-474C-A338-4A5B9EEDDB31}" destId="{93FE0D81-F14D-45EC-937D-5A831B2ABE35}" srcOrd="0" destOrd="0" presId="urn:microsoft.com/office/officeart/2005/8/layout/process2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96577D2-D07D-49A2-926B-5C6C2F6F790D}" type="presOf" srcId="{36AB72B3-6B82-49BB-8735-A5C0F65D2184}" destId="{E73A926E-AD2B-4BF9-8E7C-EFBFE26D1512}" srcOrd="0" destOrd="0" presId="urn:microsoft.com/office/officeart/2005/8/layout/process2"/>
    <dgm:cxn modelId="{C1BB6816-55A7-4AFD-889D-24B6E2BE1C75}" type="presParOf" srcId="{E73A926E-AD2B-4BF9-8E7C-EFBFE26D1512}" destId="{93FE0D81-F14D-45EC-937D-5A831B2ABE35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11/layout/ConvergingText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800" dirty="0"/>
            <a:t>Consider This word</a:t>
          </a:r>
          <a:endParaRPr lang="en-ID" sz="48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80E2E3EC-9A20-42DB-A10E-36763D6CF905}" type="pres">
      <dgm:prSet presAssocID="{36AB72B3-6B82-49BB-8735-A5C0F65D218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6E53A1AF-9199-4C74-A851-F56B48D7056D}" type="pres">
      <dgm:prSet presAssocID="{3881D688-8F2C-474C-A338-4A5B9EEDDB31}" presName="composite" presStyleCnt="0"/>
      <dgm:spPr/>
    </dgm:pt>
    <dgm:pt modelId="{69CBD88F-46A9-43FC-84A7-BD46838BDF8F}" type="pres">
      <dgm:prSet presAssocID="{3881D688-8F2C-474C-A338-4A5B9EEDDB31}" presName="ParentAccent1" presStyleLbl="alignNode1" presStyleIdx="0" presStyleCnt="11"/>
      <dgm:spPr/>
    </dgm:pt>
    <dgm:pt modelId="{911319EB-4CD4-4969-BB32-BB3A363219A8}" type="pres">
      <dgm:prSet presAssocID="{3881D688-8F2C-474C-A338-4A5B9EEDDB31}" presName="ParentAccent2" presStyleLbl="alignNode1" presStyleIdx="1" presStyleCnt="11"/>
      <dgm:spPr/>
    </dgm:pt>
    <dgm:pt modelId="{3891F3F8-6307-463C-9E0D-81295954D657}" type="pres">
      <dgm:prSet presAssocID="{3881D688-8F2C-474C-A338-4A5B9EEDDB31}" presName="ParentAccent3" presStyleLbl="alignNode1" presStyleIdx="2" presStyleCnt="11"/>
      <dgm:spPr/>
    </dgm:pt>
    <dgm:pt modelId="{749E70FB-127A-48B5-ABA4-AF37671323F7}" type="pres">
      <dgm:prSet presAssocID="{3881D688-8F2C-474C-A338-4A5B9EEDDB31}" presName="ParentAccent4" presStyleLbl="alignNode1" presStyleIdx="3" presStyleCnt="11"/>
      <dgm:spPr/>
    </dgm:pt>
    <dgm:pt modelId="{9FB32019-5F1C-4751-910A-773E2272A4EE}" type="pres">
      <dgm:prSet presAssocID="{3881D688-8F2C-474C-A338-4A5B9EEDDB31}" presName="ParentAccent5" presStyleLbl="alignNode1" presStyleIdx="4" presStyleCnt="11"/>
      <dgm:spPr/>
    </dgm:pt>
    <dgm:pt modelId="{94B8BA72-ACAE-4D83-A064-61E7596596A8}" type="pres">
      <dgm:prSet presAssocID="{3881D688-8F2C-474C-A338-4A5B9EEDDB31}" presName="ParentAccent6" presStyleLbl="alignNode1" presStyleIdx="5" presStyleCnt="11"/>
      <dgm:spPr/>
    </dgm:pt>
    <dgm:pt modelId="{AB48BD8A-DD38-4DB1-9645-9773EB9ECE95}" type="pres">
      <dgm:prSet presAssocID="{3881D688-8F2C-474C-A338-4A5B9EEDDB31}" presName="ParentAccent7" presStyleLbl="alignNode1" presStyleIdx="6" presStyleCnt="11"/>
      <dgm:spPr/>
    </dgm:pt>
    <dgm:pt modelId="{88DCDB4C-A631-4323-81FB-81F04BFE13DA}" type="pres">
      <dgm:prSet presAssocID="{3881D688-8F2C-474C-A338-4A5B9EEDDB31}" presName="ParentAccent8" presStyleLbl="alignNode1" presStyleIdx="7" presStyleCnt="11"/>
      <dgm:spPr/>
    </dgm:pt>
    <dgm:pt modelId="{66C2D662-0AAE-40D5-A518-17D87213FD87}" type="pres">
      <dgm:prSet presAssocID="{3881D688-8F2C-474C-A338-4A5B9EEDDB31}" presName="ParentAccent9" presStyleLbl="alignNode1" presStyleIdx="8" presStyleCnt="11"/>
      <dgm:spPr/>
    </dgm:pt>
    <dgm:pt modelId="{E9B62481-ABF4-44B7-8DC4-8D47959E70D0}" type="pres">
      <dgm:prSet presAssocID="{3881D688-8F2C-474C-A338-4A5B9EEDDB31}" presName="ParentAccent10" presStyleLbl="alignNode1" presStyleIdx="9" presStyleCnt="11"/>
      <dgm:spPr/>
    </dgm:pt>
    <dgm:pt modelId="{886D09B8-72D9-4431-8EA4-12632E6D818D}" type="pres">
      <dgm:prSet presAssocID="{3881D688-8F2C-474C-A338-4A5B9EEDDB31}" presName="Parent" presStyleLbl="alignNode1" presStyleIdx="10" presStyleCnt="11">
        <dgm:presLayoutVars>
          <dgm:chMax val="5"/>
          <dgm:chPref val="3"/>
          <dgm:bulletEnabled val="1"/>
        </dgm:presLayoutVars>
      </dgm:prSet>
      <dgm:spPr/>
    </dgm:pt>
  </dgm:ptLst>
  <dgm:cxnLst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A26238CB-36B1-47DD-A7B5-483472DF4D4E}" type="presOf" srcId="{36AB72B3-6B82-49BB-8735-A5C0F65D2184}" destId="{80E2E3EC-9A20-42DB-A10E-36763D6CF905}" srcOrd="0" destOrd="0" presId="urn:microsoft.com/office/officeart/2011/layout/ConvergingText"/>
    <dgm:cxn modelId="{E1E0ABD2-D89B-41C1-8106-1EA052F7CBCB}" type="presOf" srcId="{3881D688-8F2C-474C-A338-4A5B9EEDDB31}" destId="{886D09B8-72D9-4431-8EA4-12632E6D818D}" srcOrd="0" destOrd="0" presId="urn:microsoft.com/office/officeart/2011/layout/ConvergingText"/>
    <dgm:cxn modelId="{E398B64C-3BCA-4CEB-AAAA-3C6760656BF0}" type="presParOf" srcId="{80E2E3EC-9A20-42DB-A10E-36763D6CF905}" destId="{6E53A1AF-9199-4C74-A851-F56B48D7056D}" srcOrd="0" destOrd="0" presId="urn:microsoft.com/office/officeart/2011/layout/ConvergingText"/>
    <dgm:cxn modelId="{D4031B95-80A8-442B-A36D-0902470E8736}" type="presParOf" srcId="{6E53A1AF-9199-4C74-A851-F56B48D7056D}" destId="{69CBD88F-46A9-43FC-84A7-BD46838BDF8F}" srcOrd="0" destOrd="0" presId="urn:microsoft.com/office/officeart/2011/layout/ConvergingText"/>
    <dgm:cxn modelId="{41269D7C-DDE6-4806-A1E7-CD5503574397}" type="presParOf" srcId="{6E53A1AF-9199-4C74-A851-F56B48D7056D}" destId="{911319EB-4CD4-4969-BB32-BB3A363219A8}" srcOrd="1" destOrd="0" presId="urn:microsoft.com/office/officeart/2011/layout/ConvergingText"/>
    <dgm:cxn modelId="{1FD463B4-D0D7-484B-9C35-56B066824B83}" type="presParOf" srcId="{6E53A1AF-9199-4C74-A851-F56B48D7056D}" destId="{3891F3F8-6307-463C-9E0D-81295954D657}" srcOrd="2" destOrd="0" presId="urn:microsoft.com/office/officeart/2011/layout/ConvergingText"/>
    <dgm:cxn modelId="{73BB3B30-98A8-43A6-A144-275B3F520589}" type="presParOf" srcId="{6E53A1AF-9199-4C74-A851-F56B48D7056D}" destId="{749E70FB-127A-48B5-ABA4-AF37671323F7}" srcOrd="3" destOrd="0" presId="urn:microsoft.com/office/officeart/2011/layout/ConvergingText"/>
    <dgm:cxn modelId="{D31D2187-38A5-4337-8EE2-4366F6A1A1A3}" type="presParOf" srcId="{6E53A1AF-9199-4C74-A851-F56B48D7056D}" destId="{9FB32019-5F1C-4751-910A-773E2272A4EE}" srcOrd="4" destOrd="0" presId="urn:microsoft.com/office/officeart/2011/layout/ConvergingText"/>
    <dgm:cxn modelId="{405FD9CD-5E5B-4432-B691-0D7EB7C06D53}" type="presParOf" srcId="{6E53A1AF-9199-4C74-A851-F56B48D7056D}" destId="{94B8BA72-ACAE-4D83-A064-61E7596596A8}" srcOrd="5" destOrd="0" presId="urn:microsoft.com/office/officeart/2011/layout/ConvergingText"/>
    <dgm:cxn modelId="{AFDE0ECD-4042-42B3-B45D-01EB9ABC98FC}" type="presParOf" srcId="{6E53A1AF-9199-4C74-A851-F56B48D7056D}" destId="{AB48BD8A-DD38-4DB1-9645-9773EB9ECE95}" srcOrd="6" destOrd="0" presId="urn:microsoft.com/office/officeart/2011/layout/ConvergingText"/>
    <dgm:cxn modelId="{A7B6746A-0415-4ADF-9316-E74CDA832045}" type="presParOf" srcId="{6E53A1AF-9199-4C74-A851-F56B48D7056D}" destId="{88DCDB4C-A631-4323-81FB-81F04BFE13DA}" srcOrd="7" destOrd="0" presId="urn:microsoft.com/office/officeart/2011/layout/ConvergingText"/>
    <dgm:cxn modelId="{34CC37F2-716C-4B53-89FD-21894B728924}" type="presParOf" srcId="{6E53A1AF-9199-4C74-A851-F56B48D7056D}" destId="{66C2D662-0AAE-40D5-A518-17D87213FD87}" srcOrd="8" destOrd="0" presId="urn:microsoft.com/office/officeart/2011/layout/ConvergingText"/>
    <dgm:cxn modelId="{18FDC32F-DCB1-42CB-AD1C-0A36C8C584CF}" type="presParOf" srcId="{6E53A1AF-9199-4C74-A851-F56B48D7056D}" destId="{E9B62481-ABF4-44B7-8DC4-8D47959E70D0}" srcOrd="9" destOrd="0" presId="urn:microsoft.com/office/officeart/2011/layout/ConvergingText"/>
    <dgm:cxn modelId="{FF9C1634-421B-40DA-831F-15F62C6F1E15}" type="presParOf" srcId="{6E53A1AF-9199-4C74-A851-F56B48D7056D}" destId="{886D09B8-72D9-4431-8EA4-12632E6D818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D"/>
        </a:p>
      </dgm:t>
    </dgm:pt>
    <dgm:pt modelId="{3881D688-8F2C-474C-A338-4A5B9EEDDB31}">
      <dgm:prSet phldrT="[Text]"/>
      <dgm:spPr/>
      <dgm:t>
        <a:bodyPr/>
        <a:lstStyle/>
        <a:p>
          <a:r>
            <a:rPr lang="en-ID" altLang="en-US" dirty="0"/>
            <a:t>Natural resources</a:t>
          </a:r>
          <a:endParaRPr lang="en-ID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41668C78-FD91-4A80-8C92-32662E5D9C86}">
      <dgm:prSet phldrT="[Text]"/>
      <dgm:spPr/>
      <dgm:t>
        <a:bodyPr/>
        <a:lstStyle/>
        <a:p>
          <a:r>
            <a:rPr lang="en-ID" altLang="en-US" dirty="0"/>
            <a:t>Taming the wilderness</a:t>
          </a:r>
          <a:endParaRPr lang="en-ID" dirty="0"/>
        </a:p>
      </dgm:t>
    </dgm:pt>
    <dgm:pt modelId="{4A477F18-B668-4794-81DE-C58C4CAF1CF7}" type="parTrans" cxnId="{22C7A103-B7F3-42CE-AB08-1B5328ED07AB}">
      <dgm:prSet/>
      <dgm:spPr/>
      <dgm:t>
        <a:bodyPr/>
        <a:lstStyle/>
        <a:p>
          <a:endParaRPr lang="en-ID"/>
        </a:p>
      </dgm:t>
    </dgm:pt>
    <dgm:pt modelId="{F003381C-1CFF-429F-8446-2DD8CACF5881}" type="sibTrans" cxnId="{22C7A103-B7F3-42CE-AB08-1B5328ED07AB}">
      <dgm:prSet/>
      <dgm:spPr/>
      <dgm:t>
        <a:bodyPr/>
        <a:lstStyle/>
        <a:p>
          <a:endParaRPr lang="en-ID"/>
        </a:p>
      </dgm:t>
    </dgm:pt>
    <dgm:pt modelId="{43CF17E3-85A0-4113-9B31-6F592550B4B3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AA53E7B-B5F8-4B73-8820-C078B12DB9DE}" type="pres">
      <dgm:prSet presAssocID="{36AB72B3-6B82-49BB-8735-A5C0F65D2184}" presName="fgShape" presStyleLbl="fgShp" presStyleIdx="0" presStyleCnt="1"/>
      <dgm:spPr/>
    </dgm:pt>
    <dgm:pt modelId="{EF2779CB-6460-4997-A560-4480AD4A5664}" type="pres">
      <dgm:prSet presAssocID="{36AB72B3-6B82-49BB-8735-A5C0F65D2184}" presName="linComp" presStyleCnt="0"/>
      <dgm:spPr/>
    </dgm:pt>
    <dgm:pt modelId="{F16733B1-28E4-4BA4-8E97-936CDF901C99}" type="pres">
      <dgm:prSet presAssocID="{3881D688-8F2C-474C-A338-4A5B9EEDDB31}" presName="compNode" presStyleCnt="0"/>
      <dgm:spPr/>
    </dgm:pt>
    <dgm:pt modelId="{2A7AC26B-FFA8-4B50-9F88-44E87E172C6C}" type="pres">
      <dgm:prSet presAssocID="{3881D688-8F2C-474C-A338-4A5B9EEDDB31}" presName="bkgdShape" presStyleLbl="node1" presStyleIdx="0" presStyleCnt="2"/>
      <dgm:spPr/>
    </dgm:pt>
    <dgm:pt modelId="{33183F4D-FC71-4E39-B2D2-D863C21D3AFE}" type="pres">
      <dgm:prSet presAssocID="{3881D688-8F2C-474C-A338-4A5B9EEDDB31}" presName="nodeTx" presStyleLbl="node1" presStyleIdx="0" presStyleCnt="2">
        <dgm:presLayoutVars>
          <dgm:bulletEnabled val="1"/>
        </dgm:presLayoutVars>
      </dgm:prSet>
      <dgm:spPr/>
    </dgm:pt>
    <dgm:pt modelId="{8E6CE330-0C01-4A01-9FCB-9AEFF9A48E43}" type="pres">
      <dgm:prSet presAssocID="{3881D688-8F2C-474C-A338-4A5B9EEDDB31}" presName="invisiNode" presStyleLbl="node1" presStyleIdx="0" presStyleCnt="2"/>
      <dgm:spPr/>
    </dgm:pt>
    <dgm:pt modelId="{B06C5FA1-121C-491D-A822-36DEE1CD3E2D}" type="pres">
      <dgm:prSet presAssocID="{3881D688-8F2C-474C-A338-4A5B9EEDDB31}" presName="imagNode" presStyleLbl="fgImgPlace1" presStyleIdx="0" presStyleCnt="2"/>
      <dgm:spPr/>
    </dgm:pt>
    <dgm:pt modelId="{133170E3-0129-424D-AB4C-7150A7D04C88}" type="pres">
      <dgm:prSet presAssocID="{99C0E298-D3DF-4060-A331-B6CF6E15DF9A}" presName="sibTrans" presStyleLbl="sibTrans2D1" presStyleIdx="0" presStyleCnt="0"/>
      <dgm:spPr/>
    </dgm:pt>
    <dgm:pt modelId="{95AF7EA3-3634-412B-947C-4AAB509A547C}" type="pres">
      <dgm:prSet presAssocID="{41668C78-FD91-4A80-8C92-32662E5D9C86}" presName="compNode" presStyleCnt="0"/>
      <dgm:spPr/>
    </dgm:pt>
    <dgm:pt modelId="{1F1127F4-47DB-4433-A87B-2ABB7DD561BC}" type="pres">
      <dgm:prSet presAssocID="{41668C78-FD91-4A80-8C92-32662E5D9C86}" presName="bkgdShape" presStyleLbl="node1" presStyleIdx="1" presStyleCnt="2"/>
      <dgm:spPr/>
    </dgm:pt>
    <dgm:pt modelId="{B2A821D4-1E77-45A5-B538-70D003BFBE5D}" type="pres">
      <dgm:prSet presAssocID="{41668C78-FD91-4A80-8C92-32662E5D9C86}" presName="nodeTx" presStyleLbl="node1" presStyleIdx="1" presStyleCnt="2">
        <dgm:presLayoutVars>
          <dgm:bulletEnabled val="1"/>
        </dgm:presLayoutVars>
      </dgm:prSet>
      <dgm:spPr/>
    </dgm:pt>
    <dgm:pt modelId="{77CC725E-9F15-4D11-80A3-8AE82EB3F50B}" type="pres">
      <dgm:prSet presAssocID="{41668C78-FD91-4A80-8C92-32662E5D9C86}" presName="invisiNode" presStyleLbl="node1" presStyleIdx="1" presStyleCnt="2"/>
      <dgm:spPr/>
    </dgm:pt>
    <dgm:pt modelId="{17CFAE00-D33D-4C07-A1A9-E7FEAF07BF09}" type="pres">
      <dgm:prSet presAssocID="{41668C78-FD91-4A80-8C92-32662E5D9C86}" presName="imagNode" presStyleLbl="fgImgPlace1" presStyleIdx="1" presStyleCnt="2"/>
      <dgm:spPr/>
    </dgm:pt>
  </dgm:ptLst>
  <dgm:cxnLst>
    <dgm:cxn modelId="{22C7A103-B7F3-42CE-AB08-1B5328ED07AB}" srcId="{36AB72B3-6B82-49BB-8735-A5C0F65D2184}" destId="{41668C78-FD91-4A80-8C92-32662E5D9C86}" srcOrd="1" destOrd="0" parTransId="{4A477F18-B668-4794-81DE-C58C4CAF1CF7}" sibTransId="{F003381C-1CFF-429F-8446-2DD8CACF5881}"/>
    <dgm:cxn modelId="{CE13960E-A0AF-41E9-9440-0D5BA625DD02}" type="presOf" srcId="{41668C78-FD91-4A80-8C92-32662E5D9C86}" destId="{1F1127F4-47DB-4433-A87B-2ABB7DD561BC}" srcOrd="0" destOrd="0" presId="urn:microsoft.com/office/officeart/2005/8/layout/hList7"/>
    <dgm:cxn modelId="{948D0161-9BEB-489E-BE56-A30D5AEF4432}" type="presOf" srcId="{41668C78-FD91-4A80-8C92-32662E5D9C86}" destId="{B2A821D4-1E77-45A5-B538-70D003BFBE5D}" srcOrd="1" destOrd="0" presId="urn:microsoft.com/office/officeart/2005/8/layout/hList7"/>
    <dgm:cxn modelId="{C8C05944-1E96-4F54-B157-5E1770FCDB14}" type="presOf" srcId="{99C0E298-D3DF-4060-A331-B6CF6E15DF9A}" destId="{133170E3-0129-424D-AB4C-7150A7D04C88}" srcOrd="0" destOrd="0" presId="urn:microsoft.com/office/officeart/2005/8/layout/hList7"/>
    <dgm:cxn modelId="{A1B9E74C-DD4F-404D-871E-B4174FD6A299}" type="presOf" srcId="{3881D688-8F2C-474C-A338-4A5B9EEDDB31}" destId="{2A7AC26B-FFA8-4B50-9F88-44E87E172C6C}" srcOrd="0" destOrd="0" presId="urn:microsoft.com/office/officeart/2005/8/layout/hList7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F7B996E2-1ED2-414F-A73B-4EA4308F5FDB}" type="presOf" srcId="{3881D688-8F2C-474C-A338-4A5B9EEDDB31}" destId="{33183F4D-FC71-4E39-B2D2-D863C21D3AFE}" srcOrd="1" destOrd="0" presId="urn:microsoft.com/office/officeart/2005/8/layout/hList7"/>
    <dgm:cxn modelId="{39745DF5-76C9-4E13-84A9-3BBD3993AE69}" type="presOf" srcId="{36AB72B3-6B82-49BB-8735-A5C0F65D2184}" destId="{43CF17E3-85A0-4113-9B31-6F592550B4B3}" srcOrd="0" destOrd="0" presId="urn:microsoft.com/office/officeart/2005/8/layout/hList7"/>
    <dgm:cxn modelId="{4F0F3793-2C3B-4E40-BBF1-708F5E0B41F6}" type="presParOf" srcId="{43CF17E3-85A0-4113-9B31-6F592550B4B3}" destId="{0AA53E7B-B5F8-4B73-8820-C078B12DB9DE}" srcOrd="0" destOrd="0" presId="urn:microsoft.com/office/officeart/2005/8/layout/hList7"/>
    <dgm:cxn modelId="{F88BFF4D-7A48-4FD9-B35B-74F1D2793840}" type="presParOf" srcId="{43CF17E3-85A0-4113-9B31-6F592550B4B3}" destId="{EF2779CB-6460-4997-A560-4480AD4A5664}" srcOrd="1" destOrd="0" presId="urn:microsoft.com/office/officeart/2005/8/layout/hList7"/>
    <dgm:cxn modelId="{46C12BF0-1C83-473C-96A2-37DBB58A43CD}" type="presParOf" srcId="{EF2779CB-6460-4997-A560-4480AD4A5664}" destId="{F16733B1-28E4-4BA4-8E97-936CDF901C99}" srcOrd="0" destOrd="0" presId="urn:microsoft.com/office/officeart/2005/8/layout/hList7"/>
    <dgm:cxn modelId="{F188B5D3-BDF0-4172-B971-CD8390517B8A}" type="presParOf" srcId="{F16733B1-28E4-4BA4-8E97-936CDF901C99}" destId="{2A7AC26B-FFA8-4B50-9F88-44E87E172C6C}" srcOrd="0" destOrd="0" presId="urn:microsoft.com/office/officeart/2005/8/layout/hList7"/>
    <dgm:cxn modelId="{7260A558-49F4-40A6-B83A-BCACCC44B35E}" type="presParOf" srcId="{F16733B1-28E4-4BA4-8E97-936CDF901C99}" destId="{33183F4D-FC71-4E39-B2D2-D863C21D3AFE}" srcOrd="1" destOrd="0" presId="urn:microsoft.com/office/officeart/2005/8/layout/hList7"/>
    <dgm:cxn modelId="{EADC732D-562D-49D2-A5D9-99AE1616AD91}" type="presParOf" srcId="{F16733B1-28E4-4BA4-8E97-936CDF901C99}" destId="{8E6CE330-0C01-4A01-9FCB-9AEFF9A48E43}" srcOrd="2" destOrd="0" presId="urn:microsoft.com/office/officeart/2005/8/layout/hList7"/>
    <dgm:cxn modelId="{5A048E10-7262-48CD-BAC1-BF5419295A68}" type="presParOf" srcId="{F16733B1-28E4-4BA4-8E97-936CDF901C99}" destId="{B06C5FA1-121C-491D-A822-36DEE1CD3E2D}" srcOrd="3" destOrd="0" presId="urn:microsoft.com/office/officeart/2005/8/layout/hList7"/>
    <dgm:cxn modelId="{F9A20D16-DAFE-4660-9806-C16E1C31BE6C}" type="presParOf" srcId="{EF2779CB-6460-4997-A560-4480AD4A5664}" destId="{133170E3-0129-424D-AB4C-7150A7D04C88}" srcOrd="1" destOrd="0" presId="urn:microsoft.com/office/officeart/2005/8/layout/hList7"/>
    <dgm:cxn modelId="{0CB35809-FD13-40BE-8CAF-847BDA10DDD0}" type="presParOf" srcId="{EF2779CB-6460-4997-A560-4480AD4A5664}" destId="{95AF7EA3-3634-412B-947C-4AAB509A547C}" srcOrd="2" destOrd="0" presId="urn:microsoft.com/office/officeart/2005/8/layout/hList7"/>
    <dgm:cxn modelId="{A2B0DEDF-2D1D-44C3-AA98-C146859C73B3}" type="presParOf" srcId="{95AF7EA3-3634-412B-947C-4AAB509A547C}" destId="{1F1127F4-47DB-4433-A87B-2ABB7DD561BC}" srcOrd="0" destOrd="0" presId="urn:microsoft.com/office/officeart/2005/8/layout/hList7"/>
    <dgm:cxn modelId="{09A20C37-ABDE-4FD0-A159-084D155F62B3}" type="presParOf" srcId="{95AF7EA3-3634-412B-947C-4AAB509A547C}" destId="{B2A821D4-1E77-45A5-B538-70D003BFBE5D}" srcOrd="1" destOrd="0" presId="urn:microsoft.com/office/officeart/2005/8/layout/hList7"/>
    <dgm:cxn modelId="{5E43B433-1E09-4A48-B675-3CED74EE5552}" type="presParOf" srcId="{95AF7EA3-3634-412B-947C-4AAB509A547C}" destId="{77CC725E-9F15-4D11-80A3-8AE82EB3F50B}" srcOrd="2" destOrd="0" presId="urn:microsoft.com/office/officeart/2005/8/layout/hList7"/>
    <dgm:cxn modelId="{2CB8E4AB-474D-48BB-AAA1-DF6760FE0012}" type="presParOf" srcId="{95AF7EA3-3634-412B-947C-4AAB509A547C}" destId="{17CFAE00-D33D-4C07-A1A9-E7FEAF07BF0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400" b="1" i="0" dirty="0"/>
            <a:t>Natural Resources </a:t>
          </a:r>
          <a:endParaRPr lang="en-ID" sz="4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5B12230B-4A11-4F5C-A530-0E68D4F70BFD}">
      <dgm:prSet phldrT="[Text]" custT="1"/>
      <dgm:spPr/>
      <dgm:t>
        <a:bodyPr/>
        <a:lstStyle/>
        <a:p>
          <a:r>
            <a:rPr lang="en-US" sz="3600" dirty="0"/>
            <a:t>Nature as commodity/resources </a:t>
          </a:r>
          <a:endParaRPr lang="en-ID" sz="3600" dirty="0"/>
        </a:p>
      </dgm:t>
    </dgm:pt>
    <dgm:pt modelId="{5D6DE194-656B-4129-9572-DE78DC244FDF}" type="parTrans" cxnId="{9EE7F032-4275-47E8-8B86-66BA16AB16A8}">
      <dgm:prSet/>
      <dgm:spPr/>
      <dgm:t>
        <a:bodyPr/>
        <a:lstStyle/>
        <a:p>
          <a:endParaRPr lang="en-ID"/>
        </a:p>
      </dgm:t>
    </dgm:pt>
    <dgm:pt modelId="{4DA1A426-7C7C-4BA7-9498-A95A6B727DF1}" type="sibTrans" cxnId="{9EE7F032-4275-47E8-8B86-66BA16AB16A8}">
      <dgm:prSet/>
      <dgm:spPr/>
      <dgm:t>
        <a:bodyPr/>
        <a:lstStyle/>
        <a:p>
          <a:endParaRPr lang="en-ID"/>
        </a:p>
      </dgm:t>
    </dgm:pt>
    <dgm:pt modelId="{72B6BF25-C91B-420A-AA2E-52B2B7564A97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B54C7E4-842E-4AB0-9BA2-1BD58C1ED84A}" type="pres">
      <dgm:prSet presAssocID="{3881D688-8F2C-474C-A338-4A5B9EEDDB31}" presName="node" presStyleLbl="node1" presStyleIdx="0" presStyleCnt="2" custScaleY="157672">
        <dgm:presLayoutVars>
          <dgm:bulletEnabled val="1"/>
        </dgm:presLayoutVars>
      </dgm:prSet>
      <dgm:spPr/>
    </dgm:pt>
    <dgm:pt modelId="{2004BDE2-8367-460C-A549-6AB9CB1DB3D1}" type="pres">
      <dgm:prSet presAssocID="{99C0E298-D3DF-4060-A331-B6CF6E15DF9A}" presName="sibTrans" presStyleLbl="sibTrans1D1" presStyleIdx="0" presStyleCnt="1"/>
      <dgm:spPr/>
    </dgm:pt>
    <dgm:pt modelId="{4D274B69-48A8-4FA8-9804-F9242C3207E3}" type="pres">
      <dgm:prSet presAssocID="{99C0E298-D3DF-4060-A331-B6CF6E15DF9A}" presName="connectorText" presStyleLbl="sibTrans1D1" presStyleIdx="0" presStyleCnt="1"/>
      <dgm:spPr/>
    </dgm:pt>
    <dgm:pt modelId="{B8940D77-F41D-448A-BFBB-7124AA1D76C8}" type="pres">
      <dgm:prSet presAssocID="{5B12230B-4A11-4F5C-A530-0E68D4F7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2CDF4117-3CCB-4358-BFB9-5EDB0F1AD4F9}" type="presOf" srcId="{3881D688-8F2C-474C-A338-4A5B9EEDDB31}" destId="{0B54C7E4-842E-4AB0-9BA2-1BD58C1ED84A}" srcOrd="0" destOrd="0" presId="urn:microsoft.com/office/officeart/2005/8/layout/bProcess3"/>
    <dgm:cxn modelId="{9EE7F032-4275-47E8-8B86-66BA16AB16A8}" srcId="{36AB72B3-6B82-49BB-8735-A5C0F65D2184}" destId="{5B12230B-4A11-4F5C-A530-0E68D4F70BFD}" srcOrd="1" destOrd="0" parTransId="{5D6DE194-656B-4129-9572-DE78DC244FDF}" sibTransId="{4DA1A426-7C7C-4BA7-9498-A95A6B727DF1}"/>
    <dgm:cxn modelId="{5DDEC268-8C82-4AE6-A5CA-95F110B2B258}" type="presOf" srcId="{99C0E298-D3DF-4060-A331-B6CF6E15DF9A}" destId="{2004BDE2-8367-460C-A549-6AB9CB1DB3D1}" srcOrd="0" destOrd="0" presId="urn:microsoft.com/office/officeart/2005/8/layout/bProcess3"/>
    <dgm:cxn modelId="{133CFF85-652D-40F2-B563-0432027E4086}" type="presOf" srcId="{36AB72B3-6B82-49BB-8735-A5C0F65D2184}" destId="{72B6BF25-C91B-420A-AA2E-52B2B7564A97}" srcOrd="0" destOrd="0" presId="urn:microsoft.com/office/officeart/2005/8/layout/bProcess3"/>
    <dgm:cxn modelId="{000B7F9F-32C3-42DE-9F7A-29A8874DEC1A}" type="presOf" srcId="{99C0E298-D3DF-4060-A331-B6CF6E15DF9A}" destId="{4D274B69-48A8-4FA8-9804-F9242C3207E3}" srcOrd="1" destOrd="0" presId="urn:microsoft.com/office/officeart/2005/8/layout/bProcess3"/>
    <dgm:cxn modelId="{6BD826B7-8E84-4E28-A20A-77CC4A1D0569}" type="presOf" srcId="{5B12230B-4A11-4F5C-A530-0E68D4F70BFD}" destId="{B8940D77-F41D-448A-BFBB-7124AA1D76C8}" srcOrd="0" destOrd="0" presId="urn:microsoft.com/office/officeart/2005/8/layout/bProcess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022D672-8761-4E62-B95B-3A135158A74A}" type="presParOf" srcId="{72B6BF25-C91B-420A-AA2E-52B2B7564A97}" destId="{0B54C7E4-842E-4AB0-9BA2-1BD58C1ED84A}" srcOrd="0" destOrd="0" presId="urn:microsoft.com/office/officeart/2005/8/layout/bProcess3"/>
    <dgm:cxn modelId="{8A570431-DBC0-4394-AF04-0AAC04CD13A1}" type="presParOf" srcId="{72B6BF25-C91B-420A-AA2E-52B2B7564A97}" destId="{2004BDE2-8367-460C-A549-6AB9CB1DB3D1}" srcOrd="1" destOrd="0" presId="urn:microsoft.com/office/officeart/2005/8/layout/bProcess3"/>
    <dgm:cxn modelId="{5F66C3EE-83B7-42CD-ABFF-33B0C3D59FAE}" type="presParOf" srcId="{2004BDE2-8367-460C-A549-6AB9CB1DB3D1}" destId="{4D274B69-48A8-4FA8-9804-F9242C3207E3}" srcOrd="0" destOrd="0" presId="urn:microsoft.com/office/officeart/2005/8/layout/bProcess3"/>
    <dgm:cxn modelId="{4A292F98-2921-47FA-B4C5-8EA55099D949}" type="presParOf" srcId="{72B6BF25-C91B-420A-AA2E-52B2B7564A97}" destId="{B8940D77-F41D-448A-BFBB-7124AA1D76C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400" b="1" i="0" dirty="0"/>
            <a:t>Taming the Wilderness </a:t>
          </a:r>
          <a:endParaRPr lang="en-ID" sz="4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5B12230B-4A11-4F5C-A530-0E68D4F70BFD}">
      <dgm:prSet phldrT="[Text]" custT="1"/>
      <dgm:spPr/>
      <dgm:t>
        <a:bodyPr/>
        <a:lstStyle/>
        <a:p>
          <a:r>
            <a:rPr lang="en-US" sz="3600" dirty="0"/>
            <a:t> nature is wild, chaotic, and needs human control,</a:t>
          </a:r>
          <a:endParaRPr lang="en-ID" sz="3600" dirty="0"/>
        </a:p>
      </dgm:t>
    </dgm:pt>
    <dgm:pt modelId="{5D6DE194-656B-4129-9572-DE78DC244FDF}" type="parTrans" cxnId="{9EE7F032-4275-47E8-8B86-66BA16AB16A8}">
      <dgm:prSet/>
      <dgm:spPr/>
      <dgm:t>
        <a:bodyPr/>
        <a:lstStyle/>
        <a:p>
          <a:endParaRPr lang="en-ID"/>
        </a:p>
      </dgm:t>
    </dgm:pt>
    <dgm:pt modelId="{4DA1A426-7C7C-4BA7-9498-A95A6B727DF1}" type="sibTrans" cxnId="{9EE7F032-4275-47E8-8B86-66BA16AB16A8}">
      <dgm:prSet/>
      <dgm:spPr/>
      <dgm:t>
        <a:bodyPr/>
        <a:lstStyle/>
        <a:p>
          <a:endParaRPr lang="en-ID"/>
        </a:p>
      </dgm:t>
    </dgm:pt>
    <dgm:pt modelId="{72B6BF25-C91B-420A-AA2E-52B2B7564A97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B54C7E4-842E-4AB0-9BA2-1BD58C1ED84A}" type="pres">
      <dgm:prSet presAssocID="{3881D688-8F2C-474C-A338-4A5B9EEDDB31}" presName="node" presStyleLbl="node1" presStyleIdx="0" presStyleCnt="2" custScaleY="157672">
        <dgm:presLayoutVars>
          <dgm:bulletEnabled val="1"/>
        </dgm:presLayoutVars>
      </dgm:prSet>
      <dgm:spPr/>
    </dgm:pt>
    <dgm:pt modelId="{2004BDE2-8367-460C-A549-6AB9CB1DB3D1}" type="pres">
      <dgm:prSet presAssocID="{99C0E298-D3DF-4060-A331-B6CF6E15DF9A}" presName="sibTrans" presStyleLbl="sibTrans1D1" presStyleIdx="0" presStyleCnt="1"/>
      <dgm:spPr/>
    </dgm:pt>
    <dgm:pt modelId="{4D274B69-48A8-4FA8-9804-F9242C3207E3}" type="pres">
      <dgm:prSet presAssocID="{99C0E298-D3DF-4060-A331-B6CF6E15DF9A}" presName="connectorText" presStyleLbl="sibTrans1D1" presStyleIdx="0" presStyleCnt="1"/>
      <dgm:spPr/>
    </dgm:pt>
    <dgm:pt modelId="{B8940D77-F41D-448A-BFBB-7124AA1D76C8}" type="pres">
      <dgm:prSet presAssocID="{5B12230B-4A11-4F5C-A530-0E68D4F7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2CDF4117-3CCB-4358-BFB9-5EDB0F1AD4F9}" type="presOf" srcId="{3881D688-8F2C-474C-A338-4A5B9EEDDB31}" destId="{0B54C7E4-842E-4AB0-9BA2-1BD58C1ED84A}" srcOrd="0" destOrd="0" presId="urn:microsoft.com/office/officeart/2005/8/layout/bProcess3"/>
    <dgm:cxn modelId="{9EE7F032-4275-47E8-8B86-66BA16AB16A8}" srcId="{36AB72B3-6B82-49BB-8735-A5C0F65D2184}" destId="{5B12230B-4A11-4F5C-A530-0E68D4F70BFD}" srcOrd="1" destOrd="0" parTransId="{5D6DE194-656B-4129-9572-DE78DC244FDF}" sibTransId="{4DA1A426-7C7C-4BA7-9498-A95A6B727DF1}"/>
    <dgm:cxn modelId="{5DDEC268-8C82-4AE6-A5CA-95F110B2B258}" type="presOf" srcId="{99C0E298-D3DF-4060-A331-B6CF6E15DF9A}" destId="{2004BDE2-8367-460C-A549-6AB9CB1DB3D1}" srcOrd="0" destOrd="0" presId="urn:microsoft.com/office/officeart/2005/8/layout/bProcess3"/>
    <dgm:cxn modelId="{133CFF85-652D-40F2-B563-0432027E4086}" type="presOf" srcId="{36AB72B3-6B82-49BB-8735-A5C0F65D2184}" destId="{72B6BF25-C91B-420A-AA2E-52B2B7564A97}" srcOrd="0" destOrd="0" presId="urn:microsoft.com/office/officeart/2005/8/layout/bProcess3"/>
    <dgm:cxn modelId="{000B7F9F-32C3-42DE-9F7A-29A8874DEC1A}" type="presOf" srcId="{99C0E298-D3DF-4060-A331-B6CF6E15DF9A}" destId="{4D274B69-48A8-4FA8-9804-F9242C3207E3}" srcOrd="1" destOrd="0" presId="urn:microsoft.com/office/officeart/2005/8/layout/bProcess3"/>
    <dgm:cxn modelId="{6BD826B7-8E84-4E28-A20A-77CC4A1D0569}" type="presOf" srcId="{5B12230B-4A11-4F5C-A530-0E68D4F70BFD}" destId="{B8940D77-F41D-448A-BFBB-7124AA1D76C8}" srcOrd="0" destOrd="0" presId="urn:microsoft.com/office/officeart/2005/8/layout/bProcess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022D672-8761-4E62-B95B-3A135158A74A}" type="presParOf" srcId="{72B6BF25-C91B-420A-AA2E-52B2B7564A97}" destId="{0B54C7E4-842E-4AB0-9BA2-1BD58C1ED84A}" srcOrd="0" destOrd="0" presId="urn:microsoft.com/office/officeart/2005/8/layout/bProcess3"/>
    <dgm:cxn modelId="{8A570431-DBC0-4394-AF04-0AAC04CD13A1}" type="presParOf" srcId="{72B6BF25-C91B-420A-AA2E-52B2B7564A97}" destId="{2004BDE2-8367-460C-A549-6AB9CB1DB3D1}" srcOrd="1" destOrd="0" presId="urn:microsoft.com/office/officeart/2005/8/layout/bProcess3"/>
    <dgm:cxn modelId="{5F66C3EE-83B7-42CD-ABFF-33B0C3D59FAE}" type="presParOf" srcId="{2004BDE2-8367-460C-A549-6AB9CB1DB3D1}" destId="{4D274B69-48A8-4FA8-9804-F9242C3207E3}" srcOrd="0" destOrd="0" presId="urn:microsoft.com/office/officeart/2005/8/layout/bProcess3"/>
    <dgm:cxn modelId="{4A292F98-2921-47FA-B4C5-8EA55099D949}" type="presParOf" srcId="{72B6BF25-C91B-420A-AA2E-52B2B7564A97}" destId="{B8940D77-F41D-448A-BFBB-7124AA1D76C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3D4CC-5BA9-4C25-A54B-760BDAE3CD69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A4F7858-1F70-4182-AD73-E58F3286BB87}">
      <dgm:prSet phldrT="[Text]"/>
      <dgm:spPr/>
      <dgm:t>
        <a:bodyPr/>
        <a:lstStyle/>
        <a:p>
          <a:r>
            <a:rPr lang="en-US" dirty="0"/>
            <a:t>Language</a:t>
          </a:r>
          <a:endParaRPr lang="en-ID" dirty="0"/>
        </a:p>
      </dgm:t>
    </dgm:pt>
    <dgm:pt modelId="{0E12CCF1-5BCA-46C4-85A0-2D901D0BE339}" type="parTrans" cxnId="{E8963F63-F547-4978-A7A9-507D66F5E75D}">
      <dgm:prSet/>
      <dgm:spPr/>
      <dgm:t>
        <a:bodyPr/>
        <a:lstStyle/>
        <a:p>
          <a:endParaRPr lang="en-ID"/>
        </a:p>
      </dgm:t>
    </dgm:pt>
    <dgm:pt modelId="{9B152064-F717-4AC4-8802-DD14F7A00CC7}" type="sibTrans" cxnId="{E8963F63-F547-4978-A7A9-507D66F5E75D}">
      <dgm:prSet/>
      <dgm:spPr/>
      <dgm:t>
        <a:bodyPr/>
        <a:lstStyle/>
        <a:p>
          <a:endParaRPr lang="en-ID"/>
        </a:p>
      </dgm:t>
    </dgm:pt>
    <dgm:pt modelId="{ADE7A723-18E9-448F-B514-FEAD8CD84AF0}">
      <dgm:prSet phldrT="[Text]"/>
      <dgm:spPr/>
      <dgm:t>
        <a:bodyPr/>
        <a:lstStyle/>
        <a:p>
          <a:r>
            <a:rPr lang="en-US" dirty="0"/>
            <a:t>Aspects of Human Life </a:t>
          </a:r>
          <a:endParaRPr lang="en-ID" dirty="0"/>
        </a:p>
      </dgm:t>
    </dgm:pt>
    <dgm:pt modelId="{87713758-C677-4D94-9145-1DF64CFCF998}" type="parTrans" cxnId="{62CB20A5-7611-42A8-A767-9AE8B84D91BE}">
      <dgm:prSet/>
      <dgm:spPr/>
      <dgm:t>
        <a:bodyPr/>
        <a:lstStyle/>
        <a:p>
          <a:endParaRPr lang="en-ID"/>
        </a:p>
      </dgm:t>
    </dgm:pt>
    <dgm:pt modelId="{B6A1FD1A-E2F9-4D35-80E4-B600158CEC36}" type="sibTrans" cxnId="{62CB20A5-7611-42A8-A767-9AE8B84D91BE}">
      <dgm:prSet/>
      <dgm:spPr/>
      <dgm:t>
        <a:bodyPr/>
        <a:lstStyle/>
        <a:p>
          <a:endParaRPr lang="en-ID"/>
        </a:p>
      </dgm:t>
    </dgm:pt>
    <dgm:pt modelId="{6605E8C4-6671-4C51-A2D8-27EE1973009E}">
      <dgm:prSet phldrT="[Text]"/>
      <dgm:spPr/>
      <dgm:t>
        <a:bodyPr/>
        <a:lstStyle/>
        <a:p>
          <a:r>
            <a:rPr lang="en-US" dirty="0"/>
            <a:t>Wide Range of Concept</a:t>
          </a:r>
          <a:endParaRPr lang="en-ID" dirty="0"/>
        </a:p>
      </dgm:t>
    </dgm:pt>
    <dgm:pt modelId="{50EB647C-A531-4EEF-95B0-F2960CBF71A1}" type="parTrans" cxnId="{3C226D39-E067-4AFE-92F6-E77D4D4C272D}">
      <dgm:prSet/>
      <dgm:spPr/>
      <dgm:t>
        <a:bodyPr/>
        <a:lstStyle/>
        <a:p>
          <a:endParaRPr lang="en-ID"/>
        </a:p>
      </dgm:t>
    </dgm:pt>
    <dgm:pt modelId="{C19A6412-141A-4F15-8AFE-7C9A73446439}" type="sibTrans" cxnId="{3C226D39-E067-4AFE-92F6-E77D4D4C272D}">
      <dgm:prSet/>
      <dgm:spPr/>
      <dgm:t>
        <a:bodyPr/>
        <a:lstStyle/>
        <a:p>
          <a:endParaRPr lang="en-ID"/>
        </a:p>
      </dgm:t>
    </dgm:pt>
    <dgm:pt modelId="{15B2A833-1CFD-4D39-BA81-F910CFE58D2A}" type="pres">
      <dgm:prSet presAssocID="{81F3D4CC-5BA9-4C25-A54B-760BDAE3CD69}" presName="Name0" presStyleCnt="0">
        <dgm:presLayoutVars>
          <dgm:dir/>
          <dgm:resizeHandles val="exact"/>
        </dgm:presLayoutVars>
      </dgm:prSet>
      <dgm:spPr/>
    </dgm:pt>
    <dgm:pt modelId="{7C589C58-1473-4588-BC8A-7FB6D010DB20}" type="pres">
      <dgm:prSet presAssocID="{FA4F7858-1F70-4182-AD73-E58F3286BB87}" presName="node" presStyleLbl="node1" presStyleIdx="0" presStyleCnt="3">
        <dgm:presLayoutVars>
          <dgm:bulletEnabled val="1"/>
        </dgm:presLayoutVars>
      </dgm:prSet>
      <dgm:spPr/>
    </dgm:pt>
    <dgm:pt modelId="{473E1555-DDB5-49D0-8465-B3C1CBC26539}" type="pres">
      <dgm:prSet presAssocID="{9B152064-F717-4AC4-8802-DD14F7A00CC7}" presName="sibTrans" presStyleLbl="sibTrans2D1" presStyleIdx="0" presStyleCnt="3"/>
      <dgm:spPr/>
    </dgm:pt>
    <dgm:pt modelId="{4AD9D8D4-C9CC-4C0A-A720-D46466692D1D}" type="pres">
      <dgm:prSet presAssocID="{9B152064-F717-4AC4-8802-DD14F7A00CC7}" presName="connectorText" presStyleLbl="sibTrans2D1" presStyleIdx="0" presStyleCnt="3"/>
      <dgm:spPr/>
    </dgm:pt>
    <dgm:pt modelId="{7977DED4-2CA6-46B6-A219-CF7CA8BD7528}" type="pres">
      <dgm:prSet presAssocID="{ADE7A723-18E9-448F-B514-FEAD8CD84AF0}" presName="node" presStyleLbl="node1" presStyleIdx="1" presStyleCnt="3">
        <dgm:presLayoutVars>
          <dgm:bulletEnabled val="1"/>
        </dgm:presLayoutVars>
      </dgm:prSet>
      <dgm:spPr/>
    </dgm:pt>
    <dgm:pt modelId="{B2534800-6D8B-4FF8-A6D6-9E1F50D9CD6A}" type="pres">
      <dgm:prSet presAssocID="{B6A1FD1A-E2F9-4D35-80E4-B600158CEC36}" presName="sibTrans" presStyleLbl="sibTrans2D1" presStyleIdx="1" presStyleCnt="3"/>
      <dgm:spPr/>
    </dgm:pt>
    <dgm:pt modelId="{D11B7945-04F5-4284-83E7-C567D61CA610}" type="pres">
      <dgm:prSet presAssocID="{B6A1FD1A-E2F9-4D35-80E4-B600158CEC36}" presName="connectorText" presStyleLbl="sibTrans2D1" presStyleIdx="1" presStyleCnt="3"/>
      <dgm:spPr/>
    </dgm:pt>
    <dgm:pt modelId="{18A99738-A905-4A9C-A139-762F8BFB9B0B}" type="pres">
      <dgm:prSet presAssocID="{6605E8C4-6671-4C51-A2D8-27EE1973009E}" presName="node" presStyleLbl="node1" presStyleIdx="2" presStyleCnt="3">
        <dgm:presLayoutVars>
          <dgm:bulletEnabled val="1"/>
        </dgm:presLayoutVars>
      </dgm:prSet>
      <dgm:spPr/>
    </dgm:pt>
    <dgm:pt modelId="{07D88184-8CEB-4560-969E-641226DF58FE}" type="pres">
      <dgm:prSet presAssocID="{C19A6412-141A-4F15-8AFE-7C9A73446439}" presName="sibTrans" presStyleLbl="sibTrans2D1" presStyleIdx="2" presStyleCnt="3"/>
      <dgm:spPr/>
    </dgm:pt>
    <dgm:pt modelId="{D1C9E6B0-6E8C-42B7-A70C-B55474C07D13}" type="pres">
      <dgm:prSet presAssocID="{C19A6412-141A-4F15-8AFE-7C9A73446439}" presName="connectorText" presStyleLbl="sibTrans2D1" presStyleIdx="2" presStyleCnt="3"/>
      <dgm:spPr/>
    </dgm:pt>
  </dgm:ptLst>
  <dgm:cxnLst>
    <dgm:cxn modelId="{F7D8EC08-F615-4558-B4DB-5FD286DCF78A}" type="presOf" srcId="{9B152064-F717-4AC4-8802-DD14F7A00CC7}" destId="{4AD9D8D4-C9CC-4C0A-A720-D46466692D1D}" srcOrd="1" destOrd="0" presId="urn:microsoft.com/office/officeart/2005/8/layout/cycle7"/>
    <dgm:cxn modelId="{D2937427-8284-49CB-B308-5C012B829F22}" type="presOf" srcId="{81F3D4CC-5BA9-4C25-A54B-760BDAE3CD69}" destId="{15B2A833-1CFD-4D39-BA81-F910CFE58D2A}" srcOrd="0" destOrd="0" presId="urn:microsoft.com/office/officeart/2005/8/layout/cycle7"/>
    <dgm:cxn modelId="{3C226D39-E067-4AFE-92F6-E77D4D4C272D}" srcId="{81F3D4CC-5BA9-4C25-A54B-760BDAE3CD69}" destId="{6605E8C4-6671-4C51-A2D8-27EE1973009E}" srcOrd="2" destOrd="0" parTransId="{50EB647C-A531-4EEF-95B0-F2960CBF71A1}" sibTransId="{C19A6412-141A-4F15-8AFE-7C9A73446439}"/>
    <dgm:cxn modelId="{994C3743-C80C-4069-A809-02FC941DAD37}" type="presOf" srcId="{B6A1FD1A-E2F9-4D35-80E4-B600158CEC36}" destId="{D11B7945-04F5-4284-83E7-C567D61CA610}" srcOrd="1" destOrd="0" presId="urn:microsoft.com/office/officeart/2005/8/layout/cycle7"/>
    <dgm:cxn modelId="{E8963F63-F547-4978-A7A9-507D66F5E75D}" srcId="{81F3D4CC-5BA9-4C25-A54B-760BDAE3CD69}" destId="{FA4F7858-1F70-4182-AD73-E58F3286BB87}" srcOrd="0" destOrd="0" parTransId="{0E12CCF1-5BCA-46C4-85A0-2D901D0BE339}" sibTransId="{9B152064-F717-4AC4-8802-DD14F7A00CC7}"/>
    <dgm:cxn modelId="{A9BADC4E-05BC-4FD2-870E-919EAACD4E97}" type="presOf" srcId="{6605E8C4-6671-4C51-A2D8-27EE1973009E}" destId="{18A99738-A905-4A9C-A139-762F8BFB9B0B}" srcOrd="0" destOrd="0" presId="urn:microsoft.com/office/officeart/2005/8/layout/cycle7"/>
    <dgm:cxn modelId="{0FFD327E-0492-46A3-BADD-5B6E8FA0BF9E}" type="presOf" srcId="{ADE7A723-18E9-448F-B514-FEAD8CD84AF0}" destId="{7977DED4-2CA6-46B6-A219-CF7CA8BD7528}" srcOrd="0" destOrd="0" presId="urn:microsoft.com/office/officeart/2005/8/layout/cycle7"/>
    <dgm:cxn modelId="{62CB20A5-7611-42A8-A767-9AE8B84D91BE}" srcId="{81F3D4CC-5BA9-4C25-A54B-760BDAE3CD69}" destId="{ADE7A723-18E9-448F-B514-FEAD8CD84AF0}" srcOrd="1" destOrd="0" parTransId="{87713758-C677-4D94-9145-1DF64CFCF998}" sibTransId="{B6A1FD1A-E2F9-4D35-80E4-B600158CEC36}"/>
    <dgm:cxn modelId="{9C63CBE2-3406-4D56-96CB-B056674B8889}" type="presOf" srcId="{FA4F7858-1F70-4182-AD73-E58F3286BB87}" destId="{7C589C58-1473-4588-BC8A-7FB6D010DB20}" srcOrd="0" destOrd="0" presId="urn:microsoft.com/office/officeart/2005/8/layout/cycle7"/>
    <dgm:cxn modelId="{FCAFADE5-1A84-42F5-AAFA-223183625F1B}" type="presOf" srcId="{B6A1FD1A-E2F9-4D35-80E4-B600158CEC36}" destId="{B2534800-6D8B-4FF8-A6D6-9E1F50D9CD6A}" srcOrd="0" destOrd="0" presId="urn:microsoft.com/office/officeart/2005/8/layout/cycle7"/>
    <dgm:cxn modelId="{564E67E9-E052-4E6D-A395-6F01B9EFB8B3}" type="presOf" srcId="{C19A6412-141A-4F15-8AFE-7C9A73446439}" destId="{D1C9E6B0-6E8C-42B7-A70C-B55474C07D13}" srcOrd="1" destOrd="0" presId="urn:microsoft.com/office/officeart/2005/8/layout/cycle7"/>
    <dgm:cxn modelId="{85A9B3E9-DA49-4E0F-915B-BC8CD0891971}" type="presOf" srcId="{C19A6412-141A-4F15-8AFE-7C9A73446439}" destId="{07D88184-8CEB-4560-969E-641226DF58FE}" srcOrd="0" destOrd="0" presId="urn:microsoft.com/office/officeart/2005/8/layout/cycle7"/>
    <dgm:cxn modelId="{1A8DD1FA-492E-4871-B30C-201B85B9034B}" type="presOf" srcId="{9B152064-F717-4AC4-8802-DD14F7A00CC7}" destId="{473E1555-DDB5-49D0-8465-B3C1CBC26539}" srcOrd="0" destOrd="0" presId="urn:microsoft.com/office/officeart/2005/8/layout/cycle7"/>
    <dgm:cxn modelId="{FAB4E5FF-D26A-42E5-9635-BF3251EF9AEF}" type="presParOf" srcId="{15B2A833-1CFD-4D39-BA81-F910CFE58D2A}" destId="{7C589C58-1473-4588-BC8A-7FB6D010DB20}" srcOrd="0" destOrd="0" presId="urn:microsoft.com/office/officeart/2005/8/layout/cycle7"/>
    <dgm:cxn modelId="{2E3CF1A6-680D-433D-8866-401BD0F1635B}" type="presParOf" srcId="{15B2A833-1CFD-4D39-BA81-F910CFE58D2A}" destId="{473E1555-DDB5-49D0-8465-B3C1CBC26539}" srcOrd="1" destOrd="0" presId="urn:microsoft.com/office/officeart/2005/8/layout/cycle7"/>
    <dgm:cxn modelId="{3DAAC29B-761E-44F0-B603-49034ACD8B1D}" type="presParOf" srcId="{473E1555-DDB5-49D0-8465-B3C1CBC26539}" destId="{4AD9D8D4-C9CC-4C0A-A720-D46466692D1D}" srcOrd="0" destOrd="0" presId="urn:microsoft.com/office/officeart/2005/8/layout/cycle7"/>
    <dgm:cxn modelId="{4D66A195-A2F3-4F81-A831-8E3D54EEE220}" type="presParOf" srcId="{15B2A833-1CFD-4D39-BA81-F910CFE58D2A}" destId="{7977DED4-2CA6-46B6-A219-CF7CA8BD7528}" srcOrd="2" destOrd="0" presId="urn:microsoft.com/office/officeart/2005/8/layout/cycle7"/>
    <dgm:cxn modelId="{869D2952-AFDE-42CA-82FB-EF6561446E14}" type="presParOf" srcId="{15B2A833-1CFD-4D39-BA81-F910CFE58D2A}" destId="{B2534800-6D8B-4FF8-A6D6-9E1F50D9CD6A}" srcOrd="3" destOrd="0" presId="urn:microsoft.com/office/officeart/2005/8/layout/cycle7"/>
    <dgm:cxn modelId="{4FF8D9ED-226E-49DC-B77B-643647015887}" type="presParOf" srcId="{B2534800-6D8B-4FF8-A6D6-9E1F50D9CD6A}" destId="{D11B7945-04F5-4284-83E7-C567D61CA610}" srcOrd="0" destOrd="0" presId="urn:microsoft.com/office/officeart/2005/8/layout/cycle7"/>
    <dgm:cxn modelId="{C20D3CA1-6972-4B4C-9755-00D62B166B26}" type="presParOf" srcId="{15B2A833-1CFD-4D39-BA81-F910CFE58D2A}" destId="{18A99738-A905-4A9C-A139-762F8BFB9B0B}" srcOrd="4" destOrd="0" presId="urn:microsoft.com/office/officeart/2005/8/layout/cycle7"/>
    <dgm:cxn modelId="{7F6AFAE4-D5FC-475E-8AB4-A0A5031AE1C8}" type="presParOf" srcId="{15B2A833-1CFD-4D39-BA81-F910CFE58D2A}" destId="{07D88184-8CEB-4560-969E-641226DF58FE}" srcOrd="5" destOrd="0" presId="urn:microsoft.com/office/officeart/2005/8/layout/cycle7"/>
    <dgm:cxn modelId="{29EAD3EA-1D3E-4D31-A472-6314966039E6}" type="presParOf" srcId="{07D88184-8CEB-4560-969E-641226DF58FE}" destId="{D1C9E6B0-6E8C-42B7-A70C-B55474C07D1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F3D4CC-5BA9-4C25-A54B-760BDAE3CD69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A4F7858-1F70-4182-AD73-E58F3286BB87}">
      <dgm:prSet phldrT="[Text]"/>
      <dgm:spPr/>
      <dgm:t>
        <a:bodyPr/>
        <a:lstStyle/>
        <a:p>
          <a:r>
            <a:rPr lang="en-US" dirty="0"/>
            <a:t>Ecolinguistics </a:t>
          </a:r>
          <a:endParaRPr lang="en-ID" dirty="0"/>
        </a:p>
      </dgm:t>
    </dgm:pt>
    <dgm:pt modelId="{0E12CCF1-5BCA-46C4-85A0-2D901D0BE339}" type="parTrans" cxnId="{E8963F63-F547-4978-A7A9-507D66F5E75D}">
      <dgm:prSet/>
      <dgm:spPr/>
      <dgm:t>
        <a:bodyPr/>
        <a:lstStyle/>
        <a:p>
          <a:endParaRPr lang="en-ID"/>
        </a:p>
      </dgm:t>
    </dgm:pt>
    <dgm:pt modelId="{9B152064-F717-4AC4-8802-DD14F7A00CC7}" type="sibTrans" cxnId="{E8963F63-F547-4978-A7A9-507D66F5E75D}">
      <dgm:prSet/>
      <dgm:spPr/>
      <dgm:t>
        <a:bodyPr/>
        <a:lstStyle/>
        <a:p>
          <a:endParaRPr lang="en-ID"/>
        </a:p>
      </dgm:t>
    </dgm:pt>
    <dgm:pt modelId="{ADE7A723-18E9-448F-B514-FEAD8CD84AF0}">
      <dgm:prSet phldrT="[Text]"/>
      <dgm:spPr/>
      <dgm:t>
        <a:bodyPr/>
        <a:lstStyle/>
        <a:p>
          <a:r>
            <a:rPr lang="en-US" dirty="0"/>
            <a:t>Language Ecology</a:t>
          </a:r>
          <a:endParaRPr lang="en-ID" dirty="0"/>
        </a:p>
      </dgm:t>
    </dgm:pt>
    <dgm:pt modelId="{87713758-C677-4D94-9145-1DF64CFCF998}" type="parTrans" cxnId="{62CB20A5-7611-42A8-A767-9AE8B84D91BE}">
      <dgm:prSet/>
      <dgm:spPr/>
      <dgm:t>
        <a:bodyPr/>
        <a:lstStyle/>
        <a:p>
          <a:endParaRPr lang="en-ID"/>
        </a:p>
      </dgm:t>
    </dgm:pt>
    <dgm:pt modelId="{B6A1FD1A-E2F9-4D35-80E4-B600158CEC36}" type="sibTrans" cxnId="{62CB20A5-7611-42A8-A767-9AE8B84D91BE}">
      <dgm:prSet/>
      <dgm:spPr/>
      <dgm:t>
        <a:bodyPr/>
        <a:lstStyle/>
        <a:p>
          <a:endParaRPr lang="en-ID"/>
        </a:p>
      </dgm:t>
    </dgm:pt>
    <dgm:pt modelId="{6605E8C4-6671-4C51-A2D8-27EE1973009E}">
      <dgm:prSet phldrT="[Text]"/>
      <dgm:spPr/>
      <dgm:t>
        <a:bodyPr/>
        <a:lstStyle/>
        <a:p>
          <a:r>
            <a:rPr lang="en-US" dirty="0"/>
            <a:t>Eco-Critical Discourse Analysis</a:t>
          </a:r>
          <a:endParaRPr lang="en-ID" dirty="0"/>
        </a:p>
      </dgm:t>
    </dgm:pt>
    <dgm:pt modelId="{50EB647C-A531-4EEF-95B0-F2960CBF71A1}" type="parTrans" cxnId="{3C226D39-E067-4AFE-92F6-E77D4D4C272D}">
      <dgm:prSet/>
      <dgm:spPr/>
      <dgm:t>
        <a:bodyPr/>
        <a:lstStyle/>
        <a:p>
          <a:endParaRPr lang="en-ID"/>
        </a:p>
      </dgm:t>
    </dgm:pt>
    <dgm:pt modelId="{C19A6412-141A-4F15-8AFE-7C9A73446439}" type="sibTrans" cxnId="{3C226D39-E067-4AFE-92F6-E77D4D4C272D}">
      <dgm:prSet/>
      <dgm:spPr/>
      <dgm:t>
        <a:bodyPr/>
        <a:lstStyle/>
        <a:p>
          <a:endParaRPr lang="en-ID"/>
        </a:p>
      </dgm:t>
    </dgm:pt>
    <dgm:pt modelId="{AB04B474-AB88-4A36-8A0B-F867BD61E22B}" type="pres">
      <dgm:prSet presAssocID="{81F3D4CC-5BA9-4C25-A54B-760BDAE3CD69}" presName="Name0" presStyleCnt="0">
        <dgm:presLayoutVars>
          <dgm:dir/>
          <dgm:resizeHandles val="exact"/>
        </dgm:presLayoutVars>
      </dgm:prSet>
      <dgm:spPr/>
    </dgm:pt>
    <dgm:pt modelId="{06422A76-751E-4F5C-85A6-82CE32C6090F}" type="pres">
      <dgm:prSet presAssocID="{81F3D4CC-5BA9-4C25-A54B-760BDAE3CD69}" presName="cycle" presStyleCnt="0"/>
      <dgm:spPr/>
    </dgm:pt>
    <dgm:pt modelId="{693B88CF-E96A-44A1-8E15-B63F948EEA3D}" type="pres">
      <dgm:prSet presAssocID="{FA4F7858-1F70-4182-AD73-E58F3286BB87}" presName="nodeFirstNode" presStyleLbl="node1" presStyleIdx="0" presStyleCnt="3">
        <dgm:presLayoutVars>
          <dgm:bulletEnabled val="1"/>
        </dgm:presLayoutVars>
      </dgm:prSet>
      <dgm:spPr/>
    </dgm:pt>
    <dgm:pt modelId="{8B6BAFC4-7850-4658-BC3F-2A36E9E131BE}" type="pres">
      <dgm:prSet presAssocID="{9B152064-F717-4AC4-8802-DD14F7A00CC7}" presName="sibTransFirstNode" presStyleLbl="bgShp" presStyleIdx="0" presStyleCnt="1"/>
      <dgm:spPr/>
    </dgm:pt>
    <dgm:pt modelId="{5EA0E9FA-8A1D-4AA2-816D-32CD93D2A5D5}" type="pres">
      <dgm:prSet presAssocID="{ADE7A723-18E9-448F-B514-FEAD8CD84AF0}" presName="nodeFollowingNodes" presStyleLbl="node1" presStyleIdx="1" presStyleCnt="3">
        <dgm:presLayoutVars>
          <dgm:bulletEnabled val="1"/>
        </dgm:presLayoutVars>
      </dgm:prSet>
      <dgm:spPr/>
    </dgm:pt>
    <dgm:pt modelId="{1182009D-E88D-4D7A-9F30-1871FBCBFA92}" type="pres">
      <dgm:prSet presAssocID="{6605E8C4-6671-4C51-A2D8-27EE1973009E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D9EF8805-8E77-4E9E-B14C-9FFE01845F4B}" type="presOf" srcId="{6605E8C4-6671-4C51-A2D8-27EE1973009E}" destId="{1182009D-E88D-4D7A-9F30-1871FBCBFA92}" srcOrd="0" destOrd="0" presId="urn:microsoft.com/office/officeart/2005/8/layout/cycle3"/>
    <dgm:cxn modelId="{6EC98D25-8545-44F1-BA13-A1DCB5D919B1}" type="presOf" srcId="{9B152064-F717-4AC4-8802-DD14F7A00CC7}" destId="{8B6BAFC4-7850-4658-BC3F-2A36E9E131BE}" srcOrd="0" destOrd="0" presId="urn:microsoft.com/office/officeart/2005/8/layout/cycle3"/>
    <dgm:cxn modelId="{3C226D39-E067-4AFE-92F6-E77D4D4C272D}" srcId="{81F3D4CC-5BA9-4C25-A54B-760BDAE3CD69}" destId="{6605E8C4-6671-4C51-A2D8-27EE1973009E}" srcOrd="2" destOrd="0" parTransId="{50EB647C-A531-4EEF-95B0-F2960CBF71A1}" sibTransId="{C19A6412-141A-4F15-8AFE-7C9A73446439}"/>
    <dgm:cxn modelId="{E8963F63-F547-4978-A7A9-507D66F5E75D}" srcId="{81F3D4CC-5BA9-4C25-A54B-760BDAE3CD69}" destId="{FA4F7858-1F70-4182-AD73-E58F3286BB87}" srcOrd="0" destOrd="0" parTransId="{0E12CCF1-5BCA-46C4-85A0-2D901D0BE339}" sibTransId="{9B152064-F717-4AC4-8802-DD14F7A00CC7}"/>
    <dgm:cxn modelId="{253D2B6D-1AFA-4990-8702-7675CE0663D1}" type="presOf" srcId="{FA4F7858-1F70-4182-AD73-E58F3286BB87}" destId="{693B88CF-E96A-44A1-8E15-B63F948EEA3D}" srcOrd="0" destOrd="0" presId="urn:microsoft.com/office/officeart/2005/8/layout/cycle3"/>
    <dgm:cxn modelId="{B44F48A1-85BA-46DC-A370-CF5E56DCF795}" type="presOf" srcId="{ADE7A723-18E9-448F-B514-FEAD8CD84AF0}" destId="{5EA0E9FA-8A1D-4AA2-816D-32CD93D2A5D5}" srcOrd="0" destOrd="0" presId="urn:microsoft.com/office/officeart/2005/8/layout/cycle3"/>
    <dgm:cxn modelId="{62CB20A5-7611-42A8-A767-9AE8B84D91BE}" srcId="{81F3D4CC-5BA9-4C25-A54B-760BDAE3CD69}" destId="{ADE7A723-18E9-448F-B514-FEAD8CD84AF0}" srcOrd="1" destOrd="0" parTransId="{87713758-C677-4D94-9145-1DF64CFCF998}" sibTransId="{B6A1FD1A-E2F9-4D35-80E4-B600158CEC36}"/>
    <dgm:cxn modelId="{A4F8ADF1-FCBE-479A-8978-B596247ADA6F}" type="presOf" srcId="{81F3D4CC-5BA9-4C25-A54B-760BDAE3CD69}" destId="{AB04B474-AB88-4A36-8A0B-F867BD61E22B}" srcOrd="0" destOrd="0" presId="urn:microsoft.com/office/officeart/2005/8/layout/cycle3"/>
    <dgm:cxn modelId="{97367120-D7C9-485B-BF76-7E6887E28B45}" type="presParOf" srcId="{AB04B474-AB88-4A36-8A0B-F867BD61E22B}" destId="{06422A76-751E-4F5C-85A6-82CE32C6090F}" srcOrd="0" destOrd="0" presId="urn:microsoft.com/office/officeart/2005/8/layout/cycle3"/>
    <dgm:cxn modelId="{2C9E249D-55CC-4A15-99EC-C6B2AB8B7D27}" type="presParOf" srcId="{06422A76-751E-4F5C-85A6-82CE32C6090F}" destId="{693B88CF-E96A-44A1-8E15-B63F948EEA3D}" srcOrd="0" destOrd="0" presId="urn:microsoft.com/office/officeart/2005/8/layout/cycle3"/>
    <dgm:cxn modelId="{5EB9F907-1385-47BE-9DA0-BFBA91BB42AB}" type="presParOf" srcId="{06422A76-751E-4F5C-85A6-82CE32C6090F}" destId="{8B6BAFC4-7850-4658-BC3F-2A36E9E131BE}" srcOrd="1" destOrd="0" presId="urn:microsoft.com/office/officeart/2005/8/layout/cycle3"/>
    <dgm:cxn modelId="{C316448B-A0CF-4048-A6D6-466276F00E00}" type="presParOf" srcId="{06422A76-751E-4F5C-85A6-82CE32C6090F}" destId="{5EA0E9FA-8A1D-4AA2-816D-32CD93D2A5D5}" srcOrd="2" destOrd="0" presId="urn:microsoft.com/office/officeart/2005/8/layout/cycle3"/>
    <dgm:cxn modelId="{BF031738-29E9-42E5-8F6C-19CE9D1C628A}" type="presParOf" srcId="{06422A76-751E-4F5C-85A6-82CE32C6090F}" destId="{1182009D-E88D-4D7A-9F30-1871FBCBFA92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AB72B3-6B82-49BB-8735-A5C0F65D2184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3881D688-8F2C-474C-A338-4A5B9EEDDB31}">
      <dgm:prSet phldrT="[Text]" custT="1"/>
      <dgm:spPr/>
      <dgm:t>
        <a:bodyPr/>
        <a:lstStyle/>
        <a:p>
          <a:r>
            <a:rPr lang="en-US" sz="4400" b="1" i="0" dirty="0"/>
            <a:t>Discourse Analysis</a:t>
          </a:r>
          <a:endParaRPr lang="en-ID" sz="4400" dirty="0"/>
        </a:p>
      </dgm:t>
    </dgm:pt>
    <dgm:pt modelId="{73B1ABFD-78E4-4DDB-ADE8-1BB78A6E616E}" type="parTrans" cxnId="{214F1BC5-FB1F-4F8F-A059-E61E480FAE38}">
      <dgm:prSet/>
      <dgm:spPr/>
      <dgm:t>
        <a:bodyPr/>
        <a:lstStyle/>
        <a:p>
          <a:endParaRPr lang="en-ID"/>
        </a:p>
      </dgm:t>
    </dgm:pt>
    <dgm:pt modelId="{99C0E298-D3DF-4060-A331-B6CF6E15DF9A}" type="sibTrans" cxnId="{214F1BC5-FB1F-4F8F-A059-E61E480FAE38}">
      <dgm:prSet/>
      <dgm:spPr/>
      <dgm:t>
        <a:bodyPr/>
        <a:lstStyle/>
        <a:p>
          <a:endParaRPr lang="en-ID"/>
        </a:p>
      </dgm:t>
    </dgm:pt>
    <dgm:pt modelId="{5B12230B-4A11-4F5C-A530-0E68D4F70BFD}">
      <dgm:prSet phldrT="[Text]" custT="1"/>
      <dgm:spPr/>
      <dgm:t>
        <a:bodyPr/>
        <a:lstStyle/>
        <a:p>
          <a:r>
            <a:rPr lang="en-US" sz="4400" dirty="0"/>
            <a:t>The study of language in </a:t>
          </a:r>
          <a:r>
            <a:rPr lang="en-US" sz="4400" b="1" dirty="0"/>
            <a:t>text</a:t>
          </a:r>
          <a:r>
            <a:rPr lang="en-US" sz="4400" b="0" dirty="0"/>
            <a:t> and </a:t>
          </a:r>
          <a:r>
            <a:rPr lang="en-US" sz="4400" b="1" dirty="0"/>
            <a:t>conversation</a:t>
          </a:r>
          <a:endParaRPr lang="en-ID" sz="4400" dirty="0"/>
        </a:p>
      </dgm:t>
    </dgm:pt>
    <dgm:pt modelId="{5D6DE194-656B-4129-9572-DE78DC244FDF}" type="parTrans" cxnId="{9EE7F032-4275-47E8-8B86-66BA16AB16A8}">
      <dgm:prSet/>
      <dgm:spPr/>
    </dgm:pt>
    <dgm:pt modelId="{4DA1A426-7C7C-4BA7-9498-A95A6B727DF1}" type="sibTrans" cxnId="{9EE7F032-4275-47E8-8B86-66BA16AB16A8}">
      <dgm:prSet/>
      <dgm:spPr/>
      <dgm:t>
        <a:bodyPr/>
        <a:lstStyle/>
        <a:p>
          <a:endParaRPr lang="en-ID"/>
        </a:p>
      </dgm:t>
    </dgm:pt>
    <dgm:pt modelId="{72B6BF25-C91B-420A-AA2E-52B2B7564A97}" type="pres">
      <dgm:prSet presAssocID="{36AB72B3-6B82-49BB-8735-A5C0F65D2184}" presName="Name0" presStyleCnt="0">
        <dgm:presLayoutVars>
          <dgm:dir/>
          <dgm:resizeHandles val="exact"/>
        </dgm:presLayoutVars>
      </dgm:prSet>
      <dgm:spPr/>
    </dgm:pt>
    <dgm:pt modelId="{0B54C7E4-842E-4AB0-9BA2-1BD58C1ED84A}" type="pres">
      <dgm:prSet presAssocID="{3881D688-8F2C-474C-A338-4A5B9EEDDB31}" presName="node" presStyleLbl="node1" presStyleIdx="0" presStyleCnt="2" custScaleY="157672">
        <dgm:presLayoutVars>
          <dgm:bulletEnabled val="1"/>
        </dgm:presLayoutVars>
      </dgm:prSet>
      <dgm:spPr/>
    </dgm:pt>
    <dgm:pt modelId="{2004BDE2-8367-460C-A549-6AB9CB1DB3D1}" type="pres">
      <dgm:prSet presAssocID="{99C0E298-D3DF-4060-A331-B6CF6E15DF9A}" presName="sibTrans" presStyleLbl="sibTrans1D1" presStyleIdx="0" presStyleCnt="1"/>
      <dgm:spPr/>
    </dgm:pt>
    <dgm:pt modelId="{4D274B69-48A8-4FA8-9804-F9242C3207E3}" type="pres">
      <dgm:prSet presAssocID="{99C0E298-D3DF-4060-A331-B6CF6E15DF9A}" presName="connectorText" presStyleLbl="sibTrans1D1" presStyleIdx="0" presStyleCnt="1"/>
      <dgm:spPr/>
    </dgm:pt>
    <dgm:pt modelId="{B8940D77-F41D-448A-BFBB-7124AA1D76C8}" type="pres">
      <dgm:prSet presAssocID="{5B12230B-4A11-4F5C-A530-0E68D4F70BFD}" presName="node" presStyleLbl="node1" presStyleIdx="1" presStyleCnt="2">
        <dgm:presLayoutVars>
          <dgm:bulletEnabled val="1"/>
        </dgm:presLayoutVars>
      </dgm:prSet>
      <dgm:spPr/>
    </dgm:pt>
  </dgm:ptLst>
  <dgm:cxnLst>
    <dgm:cxn modelId="{2CDF4117-3CCB-4358-BFB9-5EDB0F1AD4F9}" type="presOf" srcId="{3881D688-8F2C-474C-A338-4A5B9EEDDB31}" destId="{0B54C7E4-842E-4AB0-9BA2-1BD58C1ED84A}" srcOrd="0" destOrd="0" presId="urn:microsoft.com/office/officeart/2005/8/layout/bProcess3"/>
    <dgm:cxn modelId="{9EE7F032-4275-47E8-8B86-66BA16AB16A8}" srcId="{36AB72B3-6B82-49BB-8735-A5C0F65D2184}" destId="{5B12230B-4A11-4F5C-A530-0E68D4F70BFD}" srcOrd="1" destOrd="0" parTransId="{5D6DE194-656B-4129-9572-DE78DC244FDF}" sibTransId="{4DA1A426-7C7C-4BA7-9498-A95A6B727DF1}"/>
    <dgm:cxn modelId="{5DDEC268-8C82-4AE6-A5CA-95F110B2B258}" type="presOf" srcId="{99C0E298-D3DF-4060-A331-B6CF6E15DF9A}" destId="{2004BDE2-8367-460C-A549-6AB9CB1DB3D1}" srcOrd="0" destOrd="0" presId="urn:microsoft.com/office/officeart/2005/8/layout/bProcess3"/>
    <dgm:cxn modelId="{133CFF85-652D-40F2-B563-0432027E4086}" type="presOf" srcId="{36AB72B3-6B82-49BB-8735-A5C0F65D2184}" destId="{72B6BF25-C91B-420A-AA2E-52B2B7564A97}" srcOrd="0" destOrd="0" presId="urn:microsoft.com/office/officeart/2005/8/layout/bProcess3"/>
    <dgm:cxn modelId="{000B7F9F-32C3-42DE-9F7A-29A8874DEC1A}" type="presOf" srcId="{99C0E298-D3DF-4060-A331-B6CF6E15DF9A}" destId="{4D274B69-48A8-4FA8-9804-F9242C3207E3}" srcOrd="1" destOrd="0" presId="urn:microsoft.com/office/officeart/2005/8/layout/bProcess3"/>
    <dgm:cxn modelId="{6BD826B7-8E84-4E28-A20A-77CC4A1D0569}" type="presOf" srcId="{5B12230B-4A11-4F5C-A530-0E68D4F70BFD}" destId="{B8940D77-F41D-448A-BFBB-7124AA1D76C8}" srcOrd="0" destOrd="0" presId="urn:microsoft.com/office/officeart/2005/8/layout/bProcess3"/>
    <dgm:cxn modelId="{214F1BC5-FB1F-4F8F-A059-E61E480FAE38}" srcId="{36AB72B3-6B82-49BB-8735-A5C0F65D2184}" destId="{3881D688-8F2C-474C-A338-4A5B9EEDDB31}" srcOrd="0" destOrd="0" parTransId="{73B1ABFD-78E4-4DDB-ADE8-1BB78A6E616E}" sibTransId="{99C0E298-D3DF-4060-A331-B6CF6E15DF9A}"/>
    <dgm:cxn modelId="{0022D672-8761-4E62-B95B-3A135158A74A}" type="presParOf" srcId="{72B6BF25-C91B-420A-AA2E-52B2B7564A97}" destId="{0B54C7E4-842E-4AB0-9BA2-1BD58C1ED84A}" srcOrd="0" destOrd="0" presId="urn:microsoft.com/office/officeart/2005/8/layout/bProcess3"/>
    <dgm:cxn modelId="{8A570431-DBC0-4394-AF04-0AAC04CD13A1}" type="presParOf" srcId="{72B6BF25-C91B-420A-AA2E-52B2B7564A97}" destId="{2004BDE2-8367-460C-A549-6AB9CB1DB3D1}" srcOrd="1" destOrd="0" presId="urn:microsoft.com/office/officeart/2005/8/layout/bProcess3"/>
    <dgm:cxn modelId="{5F66C3EE-83B7-42CD-ABFF-33B0C3D59FAE}" type="presParOf" srcId="{2004BDE2-8367-460C-A549-6AB9CB1DB3D1}" destId="{4D274B69-48A8-4FA8-9804-F9242C3207E3}" srcOrd="0" destOrd="0" presId="urn:microsoft.com/office/officeart/2005/8/layout/bProcess3"/>
    <dgm:cxn modelId="{4A292F98-2921-47FA-B4C5-8EA55099D949}" type="presParOf" srcId="{72B6BF25-C91B-420A-AA2E-52B2B7564A97}" destId="{B8940D77-F41D-448A-BFBB-7124AA1D76C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C3F06-9066-4406-8AE3-697AB11648D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831736E-9F71-435C-B7E8-EC5D517F1C3C}">
      <dgm:prSet phldrT="[Text]"/>
      <dgm:spPr/>
      <dgm:t>
        <a:bodyPr/>
        <a:lstStyle/>
        <a:p>
          <a:r>
            <a:rPr lang="en-US" dirty="0"/>
            <a:t>Eco-Critical Discourse Analysis</a:t>
          </a:r>
          <a:endParaRPr lang="en-ID" dirty="0"/>
        </a:p>
      </dgm:t>
    </dgm:pt>
    <dgm:pt modelId="{DE0770D0-EEBD-4F37-B3A9-C952EDBFCD43}" type="parTrans" cxnId="{46E174E7-2F0F-4E98-BC4D-CDD72304875C}">
      <dgm:prSet/>
      <dgm:spPr/>
      <dgm:t>
        <a:bodyPr/>
        <a:lstStyle/>
        <a:p>
          <a:endParaRPr lang="en-ID"/>
        </a:p>
      </dgm:t>
    </dgm:pt>
    <dgm:pt modelId="{A00966E2-364C-4E40-BE69-EC58F34E39C8}" type="sibTrans" cxnId="{46E174E7-2F0F-4E98-BC4D-CDD72304875C}">
      <dgm:prSet/>
      <dgm:spPr/>
      <dgm:t>
        <a:bodyPr/>
        <a:lstStyle/>
        <a:p>
          <a:endParaRPr lang="en-ID"/>
        </a:p>
      </dgm:t>
    </dgm:pt>
    <dgm:pt modelId="{EF1E6B5A-D58F-4E85-8BD2-6514429F7CEC}">
      <dgm:prSet phldrT="[Text]"/>
      <dgm:spPr/>
      <dgm:t>
        <a:bodyPr/>
        <a:lstStyle/>
        <a:p>
          <a:pPr>
            <a:buNone/>
          </a:pPr>
          <a:r>
            <a:rPr lang="en-ID" b="1" i="0" dirty="0"/>
            <a:t>Correlation in Ecology between language and ecological phenomena</a:t>
          </a:r>
          <a:endParaRPr lang="en-ID" dirty="0"/>
        </a:p>
      </dgm:t>
    </dgm:pt>
    <dgm:pt modelId="{AF7CE6F7-9E4B-4376-BFC6-8D0C6A918BEE}" type="parTrans" cxnId="{E6056F78-9CB8-44B4-9219-3D0194291337}">
      <dgm:prSet/>
      <dgm:spPr/>
      <dgm:t>
        <a:bodyPr/>
        <a:lstStyle/>
        <a:p>
          <a:endParaRPr lang="en-ID"/>
        </a:p>
      </dgm:t>
    </dgm:pt>
    <dgm:pt modelId="{95BF0F1B-2154-4E83-BE82-F805C4D55515}" type="sibTrans" cxnId="{E6056F78-9CB8-44B4-9219-3D0194291337}">
      <dgm:prSet/>
      <dgm:spPr/>
      <dgm:t>
        <a:bodyPr/>
        <a:lstStyle/>
        <a:p>
          <a:endParaRPr lang="en-ID"/>
        </a:p>
      </dgm:t>
    </dgm:pt>
    <dgm:pt modelId="{9094297E-CE9A-426D-8F4D-357313A2E314}" type="pres">
      <dgm:prSet presAssocID="{49DC3F06-9066-4406-8AE3-697AB11648D2}" presName="linear" presStyleCnt="0">
        <dgm:presLayoutVars>
          <dgm:dir/>
          <dgm:animLvl val="lvl"/>
          <dgm:resizeHandles val="exact"/>
        </dgm:presLayoutVars>
      </dgm:prSet>
      <dgm:spPr/>
    </dgm:pt>
    <dgm:pt modelId="{7EB034AB-F486-44CE-B416-D65AD49D672E}" type="pres">
      <dgm:prSet presAssocID="{E831736E-9F71-435C-B7E8-EC5D517F1C3C}" presName="parentLin" presStyleCnt="0"/>
      <dgm:spPr/>
    </dgm:pt>
    <dgm:pt modelId="{B76D0793-D208-4437-A04B-D611EACD6C80}" type="pres">
      <dgm:prSet presAssocID="{E831736E-9F71-435C-B7E8-EC5D517F1C3C}" presName="parentLeftMargin" presStyleLbl="node1" presStyleIdx="0" presStyleCnt="1"/>
      <dgm:spPr/>
    </dgm:pt>
    <dgm:pt modelId="{262633D9-2935-44F4-91C5-0467C4B4EF10}" type="pres">
      <dgm:prSet presAssocID="{E831736E-9F71-435C-B7E8-EC5D517F1C3C}" presName="parentText" presStyleLbl="node1" presStyleIdx="0" presStyleCnt="1" custLinFactNeighborY="583">
        <dgm:presLayoutVars>
          <dgm:chMax val="0"/>
          <dgm:bulletEnabled val="1"/>
        </dgm:presLayoutVars>
      </dgm:prSet>
      <dgm:spPr/>
    </dgm:pt>
    <dgm:pt modelId="{8449C090-3DA7-4050-9C7B-71D921DE6367}" type="pres">
      <dgm:prSet presAssocID="{E831736E-9F71-435C-B7E8-EC5D517F1C3C}" presName="negativeSpace" presStyleCnt="0"/>
      <dgm:spPr/>
    </dgm:pt>
    <dgm:pt modelId="{8457AABF-E691-48A1-8BD0-E1457AA6F6D8}" type="pres">
      <dgm:prSet presAssocID="{E831736E-9F71-435C-B7E8-EC5D517F1C3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C4DE2D-E503-4470-84FE-12693DB19B7B}" type="presOf" srcId="{E831736E-9F71-435C-B7E8-EC5D517F1C3C}" destId="{B76D0793-D208-4437-A04B-D611EACD6C80}" srcOrd="0" destOrd="0" presId="urn:microsoft.com/office/officeart/2005/8/layout/list1"/>
    <dgm:cxn modelId="{A94B6632-2855-41D2-8D1E-0A73E3D400C4}" type="presOf" srcId="{E831736E-9F71-435C-B7E8-EC5D517F1C3C}" destId="{262633D9-2935-44F4-91C5-0467C4B4EF10}" srcOrd="1" destOrd="0" presId="urn:microsoft.com/office/officeart/2005/8/layout/list1"/>
    <dgm:cxn modelId="{B3E6894C-77E5-4A79-9C1C-522AEC9E6006}" type="presOf" srcId="{EF1E6B5A-D58F-4E85-8BD2-6514429F7CEC}" destId="{8457AABF-E691-48A1-8BD0-E1457AA6F6D8}" srcOrd="0" destOrd="0" presId="urn:microsoft.com/office/officeart/2005/8/layout/list1"/>
    <dgm:cxn modelId="{E6056F78-9CB8-44B4-9219-3D0194291337}" srcId="{E831736E-9F71-435C-B7E8-EC5D517F1C3C}" destId="{EF1E6B5A-D58F-4E85-8BD2-6514429F7CEC}" srcOrd="0" destOrd="0" parTransId="{AF7CE6F7-9E4B-4376-BFC6-8D0C6A918BEE}" sibTransId="{95BF0F1B-2154-4E83-BE82-F805C4D55515}"/>
    <dgm:cxn modelId="{46E174E7-2F0F-4E98-BC4D-CDD72304875C}" srcId="{49DC3F06-9066-4406-8AE3-697AB11648D2}" destId="{E831736E-9F71-435C-B7E8-EC5D517F1C3C}" srcOrd="0" destOrd="0" parTransId="{DE0770D0-EEBD-4F37-B3A9-C952EDBFCD43}" sibTransId="{A00966E2-364C-4E40-BE69-EC58F34E39C8}"/>
    <dgm:cxn modelId="{3A37A9EA-D7E9-4F70-88AE-CEF362C186DC}" type="presOf" srcId="{49DC3F06-9066-4406-8AE3-697AB11648D2}" destId="{9094297E-CE9A-426D-8F4D-357313A2E314}" srcOrd="0" destOrd="0" presId="urn:microsoft.com/office/officeart/2005/8/layout/list1"/>
    <dgm:cxn modelId="{4F507E41-F7D5-436E-9683-6D3A517DA484}" type="presParOf" srcId="{9094297E-CE9A-426D-8F4D-357313A2E314}" destId="{7EB034AB-F486-44CE-B416-D65AD49D672E}" srcOrd="0" destOrd="0" presId="urn:microsoft.com/office/officeart/2005/8/layout/list1"/>
    <dgm:cxn modelId="{8FCF0574-B097-4315-87F8-C29D39353083}" type="presParOf" srcId="{7EB034AB-F486-44CE-B416-D65AD49D672E}" destId="{B76D0793-D208-4437-A04B-D611EACD6C80}" srcOrd="0" destOrd="0" presId="urn:microsoft.com/office/officeart/2005/8/layout/list1"/>
    <dgm:cxn modelId="{146F6D18-7428-4EA1-B1FC-1080A2021FAD}" type="presParOf" srcId="{7EB034AB-F486-44CE-B416-D65AD49D672E}" destId="{262633D9-2935-44F4-91C5-0467C4B4EF10}" srcOrd="1" destOrd="0" presId="urn:microsoft.com/office/officeart/2005/8/layout/list1"/>
    <dgm:cxn modelId="{27599719-DC67-4536-AC68-188FB288D3E6}" type="presParOf" srcId="{9094297E-CE9A-426D-8F4D-357313A2E314}" destId="{8449C090-3DA7-4050-9C7B-71D921DE6367}" srcOrd="1" destOrd="0" presId="urn:microsoft.com/office/officeart/2005/8/layout/list1"/>
    <dgm:cxn modelId="{6768094C-2A57-4201-9FF2-4CECB97B8953}" type="presParOf" srcId="{9094297E-CE9A-426D-8F4D-357313A2E314}" destId="{8457AABF-E691-48A1-8BD0-E1457AA6F6D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92254"/>
          <a:ext cx="8961120" cy="5628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6000" kern="1200" dirty="0"/>
            <a:t> It's not just about words for "trees" or "rivers," but how language structures our thoughts, values, and actions concerning the environment</a:t>
          </a:r>
          <a:endParaRPr lang="en-ID" sz="6000" kern="1200" dirty="0"/>
        </a:p>
      </dsp:txBody>
      <dsp:txXfrm>
        <a:off x="164859" y="257113"/>
        <a:ext cx="8631402" cy="5298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1685337"/>
          <a:ext cx="10474960" cy="358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353820" rIns="812973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6500" b="1" i="0" kern="1200" dirty="0"/>
            <a:t>Text or documents about the environment </a:t>
          </a:r>
          <a:endParaRPr lang="en-ID" sz="6500" kern="1200" dirty="0"/>
        </a:p>
      </dsp:txBody>
      <dsp:txXfrm>
        <a:off x="0" y="1685337"/>
        <a:ext cx="10474960" cy="3583125"/>
      </dsp:txXfrm>
    </dsp:sp>
    <dsp:sp modelId="{262633D9-2935-44F4-91C5-0467C4B4EF10}">
      <dsp:nvSpPr>
        <dsp:cNvPr id="0" name=""/>
        <dsp:cNvSpPr/>
      </dsp:nvSpPr>
      <dsp:spPr>
        <a:xfrm>
          <a:off x="523748" y="737124"/>
          <a:ext cx="7332472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Eco-Critical Discourse Analysis</a:t>
          </a:r>
          <a:endParaRPr lang="en-ID" sz="6500" kern="1200" dirty="0"/>
        </a:p>
      </dsp:txBody>
      <dsp:txXfrm>
        <a:off x="617416" y="830792"/>
        <a:ext cx="7145136" cy="173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8665-5C37-49BC-9E53-7FCC979A4C10}">
      <dsp:nvSpPr>
        <dsp:cNvPr id="0" name=""/>
        <dsp:cNvSpPr/>
      </dsp:nvSpPr>
      <dsp:spPr>
        <a:xfrm>
          <a:off x="0" y="372275"/>
          <a:ext cx="9916160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Newspaper Headlines</a:t>
          </a:r>
          <a:endParaRPr lang="en-ID" sz="6500" kern="1200" dirty="0"/>
        </a:p>
      </dsp:txBody>
      <dsp:txXfrm>
        <a:off x="0" y="372275"/>
        <a:ext cx="9916160" cy="1872000"/>
      </dsp:txXfrm>
    </dsp:sp>
    <dsp:sp modelId="{ED4D9BA2-3A62-4DC2-AFC3-850772DC6573}">
      <dsp:nvSpPr>
        <dsp:cNvPr id="0" name=""/>
        <dsp:cNvSpPr/>
      </dsp:nvSpPr>
      <dsp:spPr>
        <a:xfrm>
          <a:off x="0" y="2265522"/>
          <a:ext cx="9916160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Extreme Weather Is Costing Us Billions. Can We Adapt?</a:t>
          </a:r>
          <a:endParaRPr lang="en-ID" sz="6500" kern="1200" dirty="0"/>
        </a:p>
      </dsp:txBody>
      <dsp:txXfrm>
        <a:off x="0" y="2265522"/>
        <a:ext cx="9916160" cy="34792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8665-5C37-49BC-9E53-7FCC979A4C10}">
      <dsp:nvSpPr>
        <dsp:cNvPr id="0" name=""/>
        <dsp:cNvSpPr/>
      </dsp:nvSpPr>
      <dsp:spPr>
        <a:xfrm>
          <a:off x="0" y="372275"/>
          <a:ext cx="9916160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Newspaper Headlines</a:t>
          </a:r>
          <a:endParaRPr lang="en-ID" sz="6500" kern="1200" dirty="0"/>
        </a:p>
      </dsp:txBody>
      <dsp:txXfrm>
        <a:off x="0" y="372275"/>
        <a:ext cx="9916160" cy="1872000"/>
      </dsp:txXfrm>
    </dsp:sp>
    <dsp:sp modelId="{ED4D9BA2-3A62-4DC2-AFC3-850772DC6573}">
      <dsp:nvSpPr>
        <dsp:cNvPr id="0" name=""/>
        <dsp:cNvSpPr/>
      </dsp:nvSpPr>
      <dsp:spPr>
        <a:xfrm>
          <a:off x="0" y="2265522"/>
          <a:ext cx="9916160" cy="3479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Deforestation in Amazon Soars to Record High Under Bolsonaro</a:t>
          </a:r>
          <a:endParaRPr lang="en-ID" sz="6500" kern="1200" dirty="0"/>
        </a:p>
      </dsp:txBody>
      <dsp:txXfrm>
        <a:off x="0" y="2265522"/>
        <a:ext cx="9916160" cy="34792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8665-5C37-49BC-9E53-7FCC979A4C10}">
      <dsp:nvSpPr>
        <dsp:cNvPr id="0" name=""/>
        <dsp:cNvSpPr/>
      </dsp:nvSpPr>
      <dsp:spPr>
        <a:xfrm>
          <a:off x="0" y="18486"/>
          <a:ext cx="9916160" cy="184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260096" rIns="455168" bIns="260096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Newspaper Headlines</a:t>
          </a:r>
          <a:endParaRPr lang="en-ID" sz="6400" kern="1200" dirty="0"/>
        </a:p>
      </dsp:txBody>
      <dsp:txXfrm>
        <a:off x="0" y="18486"/>
        <a:ext cx="9916160" cy="1843200"/>
      </dsp:txXfrm>
    </dsp:sp>
    <dsp:sp modelId="{ED4D9BA2-3A62-4DC2-AFC3-850772DC6573}">
      <dsp:nvSpPr>
        <dsp:cNvPr id="0" name=""/>
        <dsp:cNvSpPr/>
      </dsp:nvSpPr>
      <dsp:spPr>
        <a:xfrm>
          <a:off x="0" y="1882606"/>
          <a:ext cx="9916160" cy="4216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455168" bIns="512064" numCol="1" spcCol="1270" anchor="t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400" kern="1200" dirty="0"/>
            <a:t>New Capital City Under Scrutiny: Between Megaproject and Environmental Threat</a:t>
          </a:r>
          <a:endParaRPr lang="en-ID" sz="6400" kern="1200" dirty="0"/>
        </a:p>
      </dsp:txBody>
      <dsp:txXfrm>
        <a:off x="0" y="1882606"/>
        <a:ext cx="9916160" cy="4216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13DD-FC4C-47B4-97DF-8D44789954A3}">
      <dsp:nvSpPr>
        <dsp:cNvPr id="0" name=""/>
        <dsp:cNvSpPr/>
      </dsp:nvSpPr>
      <dsp:spPr>
        <a:xfrm>
          <a:off x="0" y="99398"/>
          <a:ext cx="5736336" cy="57363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8141E-CAF7-4E92-B0CA-5B571F4AB219}">
      <dsp:nvSpPr>
        <dsp:cNvPr id="0" name=""/>
        <dsp:cNvSpPr/>
      </dsp:nvSpPr>
      <dsp:spPr>
        <a:xfrm>
          <a:off x="2868168" y="159630"/>
          <a:ext cx="6692392" cy="57363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6500" kern="1200" dirty="0"/>
            <a:t>Advertisement</a:t>
          </a:r>
        </a:p>
      </dsp:txBody>
      <dsp:txXfrm>
        <a:off x="2868168" y="159630"/>
        <a:ext cx="6692392" cy="2724759"/>
      </dsp:txXfrm>
    </dsp:sp>
    <dsp:sp modelId="{058F0E7E-FAEC-4E1B-A37C-CE06B6DE6BCF}">
      <dsp:nvSpPr>
        <dsp:cNvPr id="0" name=""/>
        <dsp:cNvSpPr/>
      </dsp:nvSpPr>
      <dsp:spPr>
        <a:xfrm>
          <a:off x="1505788" y="2824158"/>
          <a:ext cx="2724759" cy="27247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BCBA6-6B03-4670-B493-2F4B4D906E30}">
      <dsp:nvSpPr>
        <dsp:cNvPr id="0" name=""/>
        <dsp:cNvSpPr/>
      </dsp:nvSpPr>
      <dsp:spPr>
        <a:xfrm>
          <a:off x="2868168" y="2824158"/>
          <a:ext cx="6692392" cy="2724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Go Green, Use Reuseable </a:t>
          </a:r>
          <a:endParaRPr lang="en-ID" sz="6500" kern="1200" dirty="0"/>
        </a:p>
      </dsp:txBody>
      <dsp:txXfrm>
        <a:off x="2868168" y="2824158"/>
        <a:ext cx="6692392" cy="27247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AD4C-6D4E-4E4A-9BC8-EBF1B9C0456F}">
      <dsp:nvSpPr>
        <dsp:cNvPr id="0" name=""/>
        <dsp:cNvSpPr/>
      </dsp:nvSpPr>
      <dsp:spPr>
        <a:xfrm>
          <a:off x="1104688" y="0"/>
          <a:ext cx="5985933" cy="598593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1A6E1-8F90-4396-8F82-67068A479350}">
      <dsp:nvSpPr>
        <dsp:cNvPr id="0" name=""/>
        <dsp:cNvSpPr/>
      </dsp:nvSpPr>
      <dsp:spPr>
        <a:xfrm>
          <a:off x="4097655" y="601808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Inter-textual Reference</a:t>
          </a:r>
          <a:endParaRPr lang="en-ID" sz="3800" kern="1200" dirty="0"/>
        </a:p>
      </dsp:txBody>
      <dsp:txXfrm>
        <a:off x="4166826" y="670979"/>
        <a:ext cx="3752514" cy="1278640"/>
      </dsp:txXfrm>
    </dsp:sp>
    <dsp:sp modelId="{D2C10E11-F906-4AC4-ACD3-525A7C4D56A7}">
      <dsp:nvSpPr>
        <dsp:cNvPr id="0" name=""/>
        <dsp:cNvSpPr/>
      </dsp:nvSpPr>
      <dsp:spPr>
        <a:xfrm>
          <a:off x="4097655" y="2195913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Intra-Textual Reference</a:t>
          </a:r>
          <a:endParaRPr lang="en-ID" sz="3800" kern="1200" dirty="0"/>
        </a:p>
      </dsp:txBody>
      <dsp:txXfrm>
        <a:off x="4166826" y="2265084"/>
        <a:ext cx="3752514" cy="1278640"/>
      </dsp:txXfrm>
    </dsp:sp>
    <dsp:sp modelId="{8E01B6F8-0F3A-4E35-9B1A-778F158F7518}">
      <dsp:nvSpPr>
        <dsp:cNvPr id="0" name=""/>
        <dsp:cNvSpPr/>
      </dsp:nvSpPr>
      <dsp:spPr>
        <a:xfrm>
          <a:off x="4097655" y="3790019"/>
          <a:ext cx="3890856" cy="141698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Extra-Textual Reference</a:t>
          </a:r>
          <a:endParaRPr lang="en-ID" sz="3800" kern="1200" dirty="0"/>
        </a:p>
      </dsp:txBody>
      <dsp:txXfrm>
        <a:off x="4166826" y="3859190"/>
        <a:ext cx="3752514" cy="12786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164A-DE04-4325-8EB9-17DEDFFFF6A9}">
      <dsp:nvSpPr>
        <dsp:cNvPr id="0" name=""/>
        <dsp:cNvSpPr/>
      </dsp:nvSpPr>
      <dsp:spPr>
        <a:xfrm>
          <a:off x="0" y="4559464"/>
          <a:ext cx="9083040" cy="149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how language directly points to or describes aspects of the real-world environment</a:t>
          </a:r>
          <a:endParaRPr lang="en-ID" sz="2800" kern="1200" dirty="0"/>
        </a:p>
      </dsp:txBody>
      <dsp:txXfrm>
        <a:off x="0" y="4559464"/>
        <a:ext cx="9083040" cy="1496517"/>
      </dsp:txXfrm>
    </dsp:sp>
    <dsp:sp modelId="{54D17194-7BA2-4B84-866E-7B268527AEE0}">
      <dsp:nvSpPr>
        <dsp:cNvPr id="0" name=""/>
        <dsp:cNvSpPr/>
      </dsp:nvSpPr>
      <dsp:spPr>
        <a:xfrm rot="10800000">
          <a:off x="0" y="2280267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his refers to the relationship between the linguistic units (words, phrases, sentences) in a text and the natural environment itself.</a:t>
          </a:r>
          <a:endParaRPr lang="en-ID" sz="2800" kern="1200" dirty="0"/>
        </a:p>
      </dsp:txBody>
      <dsp:txXfrm rot="10800000">
        <a:off x="0" y="2280267"/>
        <a:ext cx="9083040" cy="1495539"/>
      </dsp:txXfrm>
    </dsp:sp>
    <dsp:sp modelId="{8EEF6C52-170D-4A6C-8920-EBEB6656DFE0}">
      <dsp:nvSpPr>
        <dsp:cNvPr id="0" name=""/>
        <dsp:cNvSpPr/>
      </dsp:nvSpPr>
      <dsp:spPr>
        <a:xfrm rot="10800000">
          <a:off x="0" y="1070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/>
            <a:t> Inter-textual reference</a:t>
          </a:r>
        </a:p>
      </dsp:txBody>
      <dsp:txXfrm rot="10800000">
        <a:off x="0" y="1070"/>
        <a:ext cx="9083040" cy="14955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164A-DE04-4325-8EB9-17DEDFFFF6A9}">
      <dsp:nvSpPr>
        <dsp:cNvPr id="0" name=""/>
        <dsp:cNvSpPr/>
      </dsp:nvSpPr>
      <dsp:spPr>
        <a:xfrm>
          <a:off x="0" y="4559464"/>
          <a:ext cx="9083040" cy="149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Indonesia’s New Capital City threatens Borneo Rainforest </a:t>
          </a:r>
          <a:endParaRPr lang="en-ID" sz="3700" kern="1200" dirty="0"/>
        </a:p>
      </dsp:txBody>
      <dsp:txXfrm>
        <a:off x="0" y="4559464"/>
        <a:ext cx="9083040" cy="1496517"/>
      </dsp:txXfrm>
    </dsp:sp>
    <dsp:sp modelId="{54D17194-7BA2-4B84-866E-7B268527AEE0}">
      <dsp:nvSpPr>
        <dsp:cNvPr id="0" name=""/>
        <dsp:cNvSpPr/>
      </dsp:nvSpPr>
      <dsp:spPr>
        <a:xfrm rot="10800000">
          <a:off x="0" y="2280267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Plastic waste is choking our oceans</a:t>
          </a:r>
          <a:endParaRPr lang="en-ID" sz="3700" kern="1200" dirty="0"/>
        </a:p>
      </dsp:txBody>
      <dsp:txXfrm rot="10800000">
        <a:off x="0" y="2280267"/>
        <a:ext cx="9083040" cy="1495539"/>
      </dsp:txXfrm>
    </dsp:sp>
    <dsp:sp modelId="{8EEF6C52-170D-4A6C-8920-EBEB6656DFE0}">
      <dsp:nvSpPr>
        <dsp:cNvPr id="0" name=""/>
        <dsp:cNvSpPr/>
      </dsp:nvSpPr>
      <dsp:spPr>
        <a:xfrm rot="10800000">
          <a:off x="0" y="1070"/>
          <a:ext cx="9083040" cy="230164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The Amazon rainforest is experiencing unprecedented deforestation rates.</a:t>
          </a:r>
          <a:endParaRPr lang="en-ID" sz="3700" kern="1200" dirty="0"/>
        </a:p>
      </dsp:txBody>
      <dsp:txXfrm rot="10800000">
        <a:off x="0" y="1070"/>
        <a:ext cx="9083040" cy="14955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931902"/>
          <a:ext cx="10474960" cy="5060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312164" rIns="812973" bIns="448056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6300" kern="1200" dirty="0"/>
            <a:t> This focuses on how linguistic units within a text are structured and combined.</a:t>
          </a:r>
          <a:endParaRPr lang="en-ID" sz="6300" kern="1200" dirty="0"/>
        </a:p>
      </dsp:txBody>
      <dsp:txXfrm>
        <a:off x="0" y="931902"/>
        <a:ext cx="10474960" cy="5060475"/>
      </dsp:txXfrm>
    </dsp:sp>
    <dsp:sp modelId="{262633D9-2935-44F4-91C5-0467C4B4EF10}">
      <dsp:nvSpPr>
        <dsp:cNvPr id="0" name=""/>
        <dsp:cNvSpPr/>
      </dsp:nvSpPr>
      <dsp:spPr>
        <a:xfrm>
          <a:off x="523748" y="2022"/>
          <a:ext cx="7332472" cy="1859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Intra-Textual Reference</a:t>
          </a:r>
          <a:endParaRPr lang="en-ID" sz="6300" kern="1200" dirty="0"/>
        </a:p>
      </dsp:txBody>
      <dsp:txXfrm>
        <a:off x="614534" y="92808"/>
        <a:ext cx="7150900" cy="167818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1161379"/>
          <a:ext cx="10474960" cy="449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166368" rIns="812973" bIns="398272" numCol="1" spcCol="1270" anchor="t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600" kern="1200" dirty="0"/>
            <a:t>Less about the external world and more about the internal workings of the language in that specific text.</a:t>
          </a:r>
          <a:endParaRPr lang="en-ID" sz="5600" kern="1200" dirty="0"/>
        </a:p>
      </dsp:txBody>
      <dsp:txXfrm>
        <a:off x="0" y="1161379"/>
        <a:ext cx="10474960" cy="4498200"/>
      </dsp:txXfrm>
    </dsp:sp>
    <dsp:sp modelId="{262633D9-2935-44F4-91C5-0467C4B4EF10}">
      <dsp:nvSpPr>
        <dsp:cNvPr id="0" name=""/>
        <dsp:cNvSpPr/>
      </dsp:nvSpPr>
      <dsp:spPr>
        <a:xfrm>
          <a:off x="523748" y="334819"/>
          <a:ext cx="7332472" cy="1653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Intra-Textual Reference</a:t>
          </a:r>
          <a:endParaRPr lang="en-ID" sz="5600" kern="1200" dirty="0"/>
        </a:p>
      </dsp:txBody>
      <dsp:txXfrm>
        <a:off x="604447" y="415518"/>
        <a:ext cx="7171074" cy="1491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9946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4360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8775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3189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7603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880" y="2576688"/>
          <a:ext cx="1055150" cy="1054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50319" y="1751218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50319" y="393735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21147" y="222505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52611" y="346619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0" y="435909"/>
          <a:ext cx="5336432" cy="5335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Consider These Phrases </a:t>
          </a:r>
          <a:endParaRPr lang="en-ID" sz="4800" kern="1200" dirty="0"/>
        </a:p>
      </dsp:txBody>
      <dsp:txXfrm>
        <a:off x="781502" y="1217339"/>
        <a:ext cx="3773428" cy="37730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997467"/>
          <a:ext cx="10474960" cy="4899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270508" rIns="812973" bIns="433832" numCol="1" spcCol="1270" anchor="t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6100" kern="1200" dirty="0"/>
            <a:t> This includes grammatical rules, lexical choices, and how sentences are linked together.</a:t>
          </a:r>
          <a:endParaRPr lang="en-ID" sz="6100" kern="1200" dirty="0"/>
        </a:p>
      </dsp:txBody>
      <dsp:txXfrm>
        <a:off x="0" y="997467"/>
        <a:ext cx="10474960" cy="4899824"/>
      </dsp:txXfrm>
    </dsp:sp>
    <dsp:sp modelId="{262633D9-2935-44F4-91C5-0467C4B4EF10}">
      <dsp:nvSpPr>
        <dsp:cNvPr id="0" name=""/>
        <dsp:cNvSpPr/>
      </dsp:nvSpPr>
      <dsp:spPr>
        <a:xfrm>
          <a:off x="523748" y="97107"/>
          <a:ext cx="7332472" cy="180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Intra-Textual Reference</a:t>
          </a:r>
          <a:endParaRPr lang="en-ID" sz="6100" kern="1200" dirty="0"/>
        </a:p>
      </dsp:txBody>
      <dsp:txXfrm>
        <a:off x="611652" y="185011"/>
        <a:ext cx="7156664" cy="16249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3B687-842A-45F6-8337-CB946B5E6023}">
      <dsp:nvSpPr>
        <dsp:cNvPr id="0" name=""/>
        <dsp:cNvSpPr/>
      </dsp:nvSpPr>
      <dsp:spPr>
        <a:xfrm>
          <a:off x="238512" y="2573276"/>
          <a:ext cx="3542070" cy="116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kern="1200" dirty="0"/>
            <a:t>Pollution levels have escalated</a:t>
          </a:r>
        </a:p>
      </dsp:txBody>
      <dsp:txXfrm>
        <a:off x="238512" y="2573276"/>
        <a:ext cx="3542070" cy="1167273"/>
      </dsp:txXfrm>
    </dsp:sp>
    <dsp:sp modelId="{4135EB87-611F-4B2D-96F7-76B8B8144D6F}">
      <dsp:nvSpPr>
        <dsp:cNvPr id="0" name=""/>
        <dsp:cNvSpPr/>
      </dsp:nvSpPr>
      <dsp:spPr>
        <a:xfrm>
          <a:off x="234487" y="2218264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E7C1A-C06D-41BC-89E3-C9C44791294C}">
      <dsp:nvSpPr>
        <dsp:cNvPr id="0" name=""/>
        <dsp:cNvSpPr/>
      </dsp:nvSpPr>
      <dsp:spPr>
        <a:xfrm>
          <a:off x="431716" y="1823806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E34F4-0CAE-4E9B-9E55-033DC5243237}">
      <dsp:nvSpPr>
        <dsp:cNvPr id="0" name=""/>
        <dsp:cNvSpPr/>
      </dsp:nvSpPr>
      <dsp:spPr>
        <a:xfrm>
          <a:off x="905066" y="1902698"/>
          <a:ext cx="442758" cy="442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906B8-6E97-4BAC-84FE-BB93B13D3A45}">
      <dsp:nvSpPr>
        <dsp:cNvPr id="0" name=""/>
        <dsp:cNvSpPr/>
      </dsp:nvSpPr>
      <dsp:spPr>
        <a:xfrm>
          <a:off x="1299523" y="1468794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BB578-29D3-4D7B-A6B3-2B29660F3DDB}">
      <dsp:nvSpPr>
        <dsp:cNvPr id="0" name=""/>
        <dsp:cNvSpPr/>
      </dsp:nvSpPr>
      <dsp:spPr>
        <a:xfrm>
          <a:off x="1812319" y="1311011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B76A-0B1B-469D-A015-4EE2C025B6E6}">
      <dsp:nvSpPr>
        <dsp:cNvPr id="0" name=""/>
        <dsp:cNvSpPr/>
      </dsp:nvSpPr>
      <dsp:spPr>
        <a:xfrm>
          <a:off x="2443451" y="1587132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31F8-98DE-4C59-BA43-A6274EB2231F}">
      <dsp:nvSpPr>
        <dsp:cNvPr id="0" name=""/>
        <dsp:cNvSpPr/>
      </dsp:nvSpPr>
      <dsp:spPr>
        <a:xfrm>
          <a:off x="2837909" y="1784360"/>
          <a:ext cx="442758" cy="442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48971-D36A-4CE5-A1D3-096913BF03AE}">
      <dsp:nvSpPr>
        <dsp:cNvPr id="0" name=""/>
        <dsp:cNvSpPr/>
      </dsp:nvSpPr>
      <dsp:spPr>
        <a:xfrm>
          <a:off x="3390150" y="2218264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D2A80-D841-4654-A5D8-617999F0F9DF}">
      <dsp:nvSpPr>
        <dsp:cNvPr id="0" name=""/>
        <dsp:cNvSpPr/>
      </dsp:nvSpPr>
      <dsp:spPr>
        <a:xfrm>
          <a:off x="3626825" y="2652168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17A11-D5B7-411A-A23E-F80C404F3819}">
      <dsp:nvSpPr>
        <dsp:cNvPr id="0" name=""/>
        <dsp:cNvSpPr/>
      </dsp:nvSpPr>
      <dsp:spPr>
        <a:xfrm>
          <a:off x="1575644" y="1823806"/>
          <a:ext cx="724514" cy="724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66535-13C9-40C2-A5A6-A8BAC4CAEBD0}">
      <dsp:nvSpPr>
        <dsp:cNvPr id="0" name=""/>
        <dsp:cNvSpPr/>
      </dsp:nvSpPr>
      <dsp:spPr>
        <a:xfrm>
          <a:off x="37258" y="3322746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5A722-3069-451E-9E29-0D7C17D9E043}">
      <dsp:nvSpPr>
        <dsp:cNvPr id="0" name=""/>
        <dsp:cNvSpPr/>
      </dsp:nvSpPr>
      <dsp:spPr>
        <a:xfrm>
          <a:off x="273933" y="3677758"/>
          <a:ext cx="442758" cy="442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6953C-57B3-4FBF-B173-9E07D70B9CA9}">
      <dsp:nvSpPr>
        <dsp:cNvPr id="0" name=""/>
        <dsp:cNvSpPr/>
      </dsp:nvSpPr>
      <dsp:spPr>
        <a:xfrm>
          <a:off x="865620" y="3993324"/>
          <a:ext cx="644012" cy="644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35A39-F10A-4F59-B504-EAB0D40765D1}">
      <dsp:nvSpPr>
        <dsp:cNvPr id="0" name=""/>
        <dsp:cNvSpPr/>
      </dsp:nvSpPr>
      <dsp:spPr>
        <a:xfrm>
          <a:off x="1693981" y="4506120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52357-7C89-4EE2-ABE8-0034E7874F04}">
      <dsp:nvSpPr>
        <dsp:cNvPr id="0" name=""/>
        <dsp:cNvSpPr/>
      </dsp:nvSpPr>
      <dsp:spPr>
        <a:xfrm>
          <a:off x="1851764" y="3993324"/>
          <a:ext cx="442758" cy="442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D7049-6170-4BCE-9FD8-E701A51BAE0B}">
      <dsp:nvSpPr>
        <dsp:cNvPr id="0" name=""/>
        <dsp:cNvSpPr/>
      </dsp:nvSpPr>
      <dsp:spPr>
        <a:xfrm>
          <a:off x="2246222" y="4545565"/>
          <a:ext cx="281755" cy="281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3521D-F69E-47B0-9E63-8B7A1BB681BB}">
      <dsp:nvSpPr>
        <dsp:cNvPr id="0" name=""/>
        <dsp:cNvSpPr/>
      </dsp:nvSpPr>
      <dsp:spPr>
        <a:xfrm>
          <a:off x="2601234" y="3914433"/>
          <a:ext cx="644012" cy="644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2F847-C1CD-4098-845A-0BE1E1290686}">
      <dsp:nvSpPr>
        <dsp:cNvPr id="0" name=""/>
        <dsp:cNvSpPr/>
      </dsp:nvSpPr>
      <dsp:spPr>
        <a:xfrm>
          <a:off x="3469041" y="3756650"/>
          <a:ext cx="442758" cy="442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42388-0769-4E8B-94CF-D51D4057248E}">
      <dsp:nvSpPr>
        <dsp:cNvPr id="0" name=""/>
        <dsp:cNvSpPr/>
      </dsp:nvSpPr>
      <dsp:spPr>
        <a:xfrm>
          <a:off x="3911800" y="1902042"/>
          <a:ext cx="1300319" cy="2482451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5723-1BE6-4B33-B0F0-82F60F99777A}">
      <dsp:nvSpPr>
        <dsp:cNvPr id="0" name=""/>
        <dsp:cNvSpPr/>
      </dsp:nvSpPr>
      <dsp:spPr>
        <a:xfrm>
          <a:off x="4975698" y="1902042"/>
          <a:ext cx="1300319" cy="2482451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042AE-34AA-470C-82F7-03654BEE47AB}">
      <dsp:nvSpPr>
        <dsp:cNvPr id="0" name=""/>
        <dsp:cNvSpPr/>
      </dsp:nvSpPr>
      <dsp:spPr>
        <a:xfrm>
          <a:off x="6417871" y="1696887"/>
          <a:ext cx="3014377" cy="3014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Consequently, marine life is </a:t>
          </a:r>
          <a:r>
            <a:rPr lang="en-US" sz="2800" kern="1200"/>
            <a:t>suffering.</a:t>
          </a:r>
          <a:endParaRPr lang="en-ID" sz="2800" kern="1200" dirty="0"/>
        </a:p>
      </dsp:txBody>
      <dsp:txXfrm>
        <a:off x="6859316" y="2138332"/>
        <a:ext cx="2131487" cy="213148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78B51-B6B5-4870-8AFE-FF640E7F0C67}">
      <dsp:nvSpPr>
        <dsp:cNvPr id="0" name=""/>
        <dsp:cNvSpPr/>
      </dsp:nvSpPr>
      <dsp:spPr>
        <a:xfrm>
          <a:off x="418998" y="1652913"/>
          <a:ext cx="10055961" cy="31424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8512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500" kern="1200" dirty="0"/>
            <a:t>Extra-textual reference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b="0" i="0" kern="1200" dirty="0"/>
            <a:t> It's about what lies outside the literal text but influences its meaning and interpretation.</a:t>
          </a:r>
          <a:endParaRPr lang="en-ID" sz="4300" kern="1200" dirty="0"/>
        </a:p>
      </dsp:txBody>
      <dsp:txXfrm>
        <a:off x="418998" y="1652913"/>
        <a:ext cx="10055961" cy="3142488"/>
      </dsp:txXfrm>
    </dsp:sp>
    <dsp:sp modelId="{FA5D659E-F742-4FD1-AD00-A2A069B3BDD3}">
      <dsp:nvSpPr>
        <dsp:cNvPr id="0" name=""/>
        <dsp:cNvSpPr/>
      </dsp:nvSpPr>
      <dsp:spPr>
        <a:xfrm>
          <a:off x="0" y="1198998"/>
          <a:ext cx="2199741" cy="329961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ID" altLang="en-US" sz="6600" kern="1200" dirty="0"/>
            <a:t>eco-friendly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2A835-27D9-4907-A7C6-6C93357927C2}">
      <dsp:nvSpPr>
        <dsp:cNvPr id="0" name=""/>
        <dsp:cNvSpPr/>
      </dsp:nvSpPr>
      <dsp:spPr>
        <a:xfrm>
          <a:off x="0" y="218270"/>
          <a:ext cx="8961120" cy="5376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ID" altLang="en-US" sz="6600" kern="1200" dirty="0"/>
            <a:t>Sustainable </a:t>
          </a:r>
          <a:endParaRPr lang="en-ID" sz="6600" b="1" kern="1200" dirty="0"/>
        </a:p>
      </dsp:txBody>
      <dsp:txXfrm>
        <a:off x="157477" y="375747"/>
        <a:ext cx="8646166" cy="50617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734870"/>
          <a:ext cx="10474960" cy="524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020572" rIns="812973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4900" b="1" i="0" kern="1200" dirty="0"/>
            <a:t>Language as part </a:t>
          </a:r>
          <a:r>
            <a:rPr lang="en-US" sz="4900" b="1" i="0" kern="1200" dirty="0"/>
            <a:t>of an intricate ecosystem, interacting with its human speakers, other languages in a community, and broader social and cultural environments.</a:t>
          </a:r>
          <a:endParaRPr lang="en-ID" sz="4900" kern="1200" dirty="0"/>
        </a:p>
      </dsp:txBody>
      <dsp:txXfrm>
        <a:off x="0" y="734870"/>
        <a:ext cx="10474960" cy="5247900"/>
      </dsp:txXfrm>
    </dsp:sp>
    <dsp:sp modelId="{262633D9-2935-44F4-91C5-0467C4B4EF10}">
      <dsp:nvSpPr>
        <dsp:cNvPr id="0" name=""/>
        <dsp:cNvSpPr/>
      </dsp:nvSpPr>
      <dsp:spPr>
        <a:xfrm>
          <a:off x="523748" y="20062"/>
          <a:ext cx="7332472" cy="144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Haugen (1972)</a:t>
          </a:r>
          <a:endParaRPr lang="en-ID" sz="4900" kern="1200" dirty="0"/>
        </a:p>
      </dsp:txBody>
      <dsp:txXfrm>
        <a:off x="594359" y="90673"/>
        <a:ext cx="7191250" cy="13052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Environmental interactions occur with the extra-relations of language and environment </a:t>
          </a:r>
          <a:endParaRPr lang="en-ID" sz="6600" kern="1200" dirty="0"/>
        </a:p>
      </dsp:txBody>
      <dsp:txXfrm>
        <a:off x="213315" y="181819"/>
        <a:ext cx="10810329" cy="584412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0D81-F14D-45EC-937D-5A831B2ABE35}">
      <dsp:nvSpPr>
        <dsp:cNvPr id="0" name=""/>
        <dsp:cNvSpPr/>
      </dsp:nvSpPr>
      <dsp:spPr>
        <a:xfrm>
          <a:off x="31496" y="0"/>
          <a:ext cx="11173967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8800" kern="1200" dirty="0"/>
            <a:t>Traditional Ecological Knowledge (TEK) </a:t>
          </a:r>
        </a:p>
      </dsp:txBody>
      <dsp:txXfrm>
        <a:off x="213315" y="181819"/>
        <a:ext cx="10810329" cy="584412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D88F-46A9-43FC-84A7-BD46838BDF8F}">
      <dsp:nvSpPr>
        <dsp:cNvPr id="0" name=""/>
        <dsp:cNvSpPr/>
      </dsp:nvSpPr>
      <dsp:spPr>
        <a:xfrm>
          <a:off x="10709946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19EB-4CD4-4969-BB32-BB3A363219A8}">
      <dsp:nvSpPr>
        <dsp:cNvPr id="0" name=""/>
        <dsp:cNvSpPr/>
      </dsp:nvSpPr>
      <dsp:spPr>
        <a:xfrm>
          <a:off x="9814360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1F3F8-6307-463C-9E0D-81295954D657}">
      <dsp:nvSpPr>
        <dsp:cNvPr id="0" name=""/>
        <dsp:cNvSpPr/>
      </dsp:nvSpPr>
      <dsp:spPr>
        <a:xfrm>
          <a:off x="8918775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70FB-127A-48B5-ABA4-AF37671323F7}">
      <dsp:nvSpPr>
        <dsp:cNvPr id="0" name=""/>
        <dsp:cNvSpPr/>
      </dsp:nvSpPr>
      <dsp:spPr>
        <a:xfrm>
          <a:off x="8023189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32019-5F1C-4751-910A-773E2272A4EE}">
      <dsp:nvSpPr>
        <dsp:cNvPr id="0" name=""/>
        <dsp:cNvSpPr/>
      </dsp:nvSpPr>
      <dsp:spPr>
        <a:xfrm>
          <a:off x="7127603" y="284028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A72-ACAE-4D83-A064-61E7596596A8}">
      <dsp:nvSpPr>
        <dsp:cNvPr id="0" name=""/>
        <dsp:cNvSpPr/>
      </dsp:nvSpPr>
      <dsp:spPr>
        <a:xfrm>
          <a:off x="5703880" y="2576688"/>
          <a:ext cx="1055150" cy="10543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BD8A-DD38-4DB1-9645-9773EB9ECE95}">
      <dsp:nvSpPr>
        <dsp:cNvPr id="0" name=""/>
        <dsp:cNvSpPr/>
      </dsp:nvSpPr>
      <dsp:spPr>
        <a:xfrm>
          <a:off x="9850319" y="1751218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CDB4C-A631-4323-81FB-81F04BFE13DA}">
      <dsp:nvSpPr>
        <dsp:cNvPr id="0" name=""/>
        <dsp:cNvSpPr/>
      </dsp:nvSpPr>
      <dsp:spPr>
        <a:xfrm>
          <a:off x="9850319" y="3937354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2D662-0AAE-40D5-A518-17D87213FD87}">
      <dsp:nvSpPr>
        <dsp:cNvPr id="0" name=""/>
        <dsp:cNvSpPr/>
      </dsp:nvSpPr>
      <dsp:spPr>
        <a:xfrm>
          <a:off x="10321147" y="222505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62481-ABF4-44B7-8DC4-8D47959E70D0}">
      <dsp:nvSpPr>
        <dsp:cNvPr id="0" name=""/>
        <dsp:cNvSpPr/>
      </dsp:nvSpPr>
      <dsp:spPr>
        <a:xfrm>
          <a:off x="10352611" y="3466190"/>
          <a:ext cx="527013" cy="52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9B8-72D9-4431-8EA4-12632E6D818D}">
      <dsp:nvSpPr>
        <dsp:cNvPr id="0" name=""/>
        <dsp:cNvSpPr/>
      </dsp:nvSpPr>
      <dsp:spPr>
        <a:xfrm>
          <a:off x="0" y="435909"/>
          <a:ext cx="5336432" cy="5335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Consider This word</a:t>
          </a:r>
          <a:endParaRPr lang="en-ID" sz="4800" kern="1200" dirty="0"/>
        </a:p>
      </dsp:txBody>
      <dsp:txXfrm>
        <a:off x="781502" y="1217339"/>
        <a:ext cx="3773428" cy="3773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C26B-FFA8-4B50-9F88-44E87E172C6C}">
      <dsp:nvSpPr>
        <dsp:cNvPr id="0" name=""/>
        <dsp:cNvSpPr/>
      </dsp:nvSpPr>
      <dsp:spPr>
        <a:xfrm>
          <a:off x="4828" y="0"/>
          <a:ext cx="5530691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altLang="en-US" sz="6100" kern="1200" dirty="0"/>
            <a:t>Natural resources</a:t>
          </a:r>
          <a:endParaRPr lang="en-ID" sz="6100" kern="1200" dirty="0"/>
        </a:p>
      </dsp:txBody>
      <dsp:txXfrm>
        <a:off x="4828" y="2483103"/>
        <a:ext cx="5530691" cy="2483103"/>
      </dsp:txXfrm>
    </dsp:sp>
    <dsp:sp modelId="{B06C5FA1-121C-491D-A822-36DEE1CD3E2D}">
      <dsp:nvSpPr>
        <dsp:cNvPr id="0" name=""/>
        <dsp:cNvSpPr/>
      </dsp:nvSpPr>
      <dsp:spPr>
        <a:xfrm>
          <a:off x="1736581" y="372465"/>
          <a:ext cx="2067184" cy="20671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127F4-47DB-4433-A87B-2ABB7DD561BC}">
      <dsp:nvSpPr>
        <dsp:cNvPr id="0" name=""/>
        <dsp:cNvSpPr/>
      </dsp:nvSpPr>
      <dsp:spPr>
        <a:xfrm>
          <a:off x="5701440" y="0"/>
          <a:ext cx="5530691" cy="6207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altLang="en-US" sz="6100" kern="1200" dirty="0"/>
            <a:t>Taming the wilderness</a:t>
          </a:r>
          <a:endParaRPr lang="en-ID" sz="6100" kern="1200" dirty="0"/>
        </a:p>
      </dsp:txBody>
      <dsp:txXfrm>
        <a:off x="5701440" y="2483103"/>
        <a:ext cx="5530691" cy="2483103"/>
      </dsp:txXfrm>
    </dsp:sp>
    <dsp:sp modelId="{17CFAE00-D33D-4C07-A1A9-E7FEAF07BF09}">
      <dsp:nvSpPr>
        <dsp:cNvPr id="0" name=""/>
        <dsp:cNvSpPr/>
      </dsp:nvSpPr>
      <dsp:spPr>
        <a:xfrm>
          <a:off x="7433193" y="372465"/>
          <a:ext cx="2067184" cy="20671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53E7B-B5F8-4B73-8820-C078B12DB9DE}">
      <dsp:nvSpPr>
        <dsp:cNvPr id="0" name=""/>
        <dsp:cNvSpPr/>
      </dsp:nvSpPr>
      <dsp:spPr>
        <a:xfrm>
          <a:off x="449478" y="4966207"/>
          <a:ext cx="10338003" cy="9311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BDE2-8367-460C-A549-6AB9CB1DB3D1}">
      <dsp:nvSpPr>
        <dsp:cNvPr id="0" name=""/>
        <dsp:cNvSpPr/>
      </dsp:nvSpPr>
      <dsp:spPr>
        <a:xfrm>
          <a:off x="5037438" y="3058160"/>
          <a:ext cx="1127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7882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572417" y="3098087"/>
        <a:ext cx="57924" cy="11584"/>
      </dsp:txXfrm>
    </dsp:sp>
    <dsp:sp modelId="{0B54C7E4-842E-4AB0-9BA2-1BD58C1ED84A}">
      <dsp:nvSpPr>
        <dsp:cNvPr id="0" name=""/>
        <dsp:cNvSpPr/>
      </dsp:nvSpPr>
      <dsp:spPr>
        <a:xfrm>
          <a:off x="2359" y="721355"/>
          <a:ext cx="5036879" cy="4765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/>
            <a:t>Natural Resources </a:t>
          </a:r>
          <a:endParaRPr lang="en-ID" sz="4400" kern="1200" dirty="0"/>
        </a:p>
      </dsp:txBody>
      <dsp:txXfrm>
        <a:off x="2359" y="721355"/>
        <a:ext cx="5036879" cy="4765049"/>
      </dsp:txXfrm>
    </dsp:sp>
    <dsp:sp modelId="{B8940D77-F41D-448A-BFBB-7124AA1D76C8}">
      <dsp:nvSpPr>
        <dsp:cNvPr id="0" name=""/>
        <dsp:cNvSpPr/>
      </dsp:nvSpPr>
      <dsp:spPr>
        <a:xfrm>
          <a:off x="6197721" y="1592816"/>
          <a:ext cx="5036879" cy="302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Nature as commodity/resources </a:t>
          </a:r>
          <a:endParaRPr lang="en-ID" sz="3600" kern="1200" dirty="0"/>
        </a:p>
      </dsp:txBody>
      <dsp:txXfrm>
        <a:off x="6197721" y="1592816"/>
        <a:ext cx="5036879" cy="3022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BDE2-8367-460C-A549-6AB9CB1DB3D1}">
      <dsp:nvSpPr>
        <dsp:cNvPr id="0" name=""/>
        <dsp:cNvSpPr/>
      </dsp:nvSpPr>
      <dsp:spPr>
        <a:xfrm>
          <a:off x="5037438" y="3058160"/>
          <a:ext cx="1127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7882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572417" y="3098087"/>
        <a:ext cx="57924" cy="11584"/>
      </dsp:txXfrm>
    </dsp:sp>
    <dsp:sp modelId="{0B54C7E4-842E-4AB0-9BA2-1BD58C1ED84A}">
      <dsp:nvSpPr>
        <dsp:cNvPr id="0" name=""/>
        <dsp:cNvSpPr/>
      </dsp:nvSpPr>
      <dsp:spPr>
        <a:xfrm>
          <a:off x="2359" y="721355"/>
          <a:ext cx="5036879" cy="4765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/>
            <a:t>Taming the Wilderness </a:t>
          </a:r>
          <a:endParaRPr lang="en-ID" sz="4400" kern="1200" dirty="0"/>
        </a:p>
      </dsp:txBody>
      <dsp:txXfrm>
        <a:off x="2359" y="721355"/>
        <a:ext cx="5036879" cy="4765049"/>
      </dsp:txXfrm>
    </dsp:sp>
    <dsp:sp modelId="{B8940D77-F41D-448A-BFBB-7124AA1D76C8}">
      <dsp:nvSpPr>
        <dsp:cNvPr id="0" name=""/>
        <dsp:cNvSpPr/>
      </dsp:nvSpPr>
      <dsp:spPr>
        <a:xfrm>
          <a:off x="6197721" y="1592816"/>
          <a:ext cx="5036879" cy="302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nature is wild, chaotic, and needs human control,</a:t>
          </a:r>
          <a:endParaRPr lang="en-ID" sz="3600" kern="1200" dirty="0"/>
        </a:p>
      </dsp:txBody>
      <dsp:txXfrm>
        <a:off x="6197721" y="1592816"/>
        <a:ext cx="5036879" cy="302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89C58-1473-4588-BC8A-7FB6D010DB20}">
      <dsp:nvSpPr>
        <dsp:cNvPr id="0" name=""/>
        <dsp:cNvSpPr/>
      </dsp:nvSpPr>
      <dsp:spPr>
        <a:xfrm>
          <a:off x="3052673" y="77"/>
          <a:ext cx="3008173" cy="15040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Language</a:t>
          </a:r>
          <a:endParaRPr lang="en-ID" sz="4000" kern="1200" dirty="0"/>
        </a:p>
      </dsp:txBody>
      <dsp:txXfrm>
        <a:off x="3096726" y="44130"/>
        <a:ext cx="2920067" cy="1415980"/>
      </dsp:txXfrm>
    </dsp:sp>
    <dsp:sp modelId="{473E1555-DDB5-49D0-8465-B3C1CBC26539}">
      <dsp:nvSpPr>
        <dsp:cNvPr id="0" name=""/>
        <dsp:cNvSpPr/>
      </dsp:nvSpPr>
      <dsp:spPr>
        <a:xfrm rot="3600000">
          <a:off x="5013693" y="2643391"/>
          <a:ext cx="1573917" cy="526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400" kern="1200"/>
        </a:p>
      </dsp:txBody>
      <dsp:txXfrm>
        <a:off x="5171622" y="2748677"/>
        <a:ext cx="1258059" cy="315858"/>
      </dsp:txXfrm>
    </dsp:sp>
    <dsp:sp modelId="{7977DED4-2CA6-46B6-A219-CF7CA8BD7528}">
      <dsp:nvSpPr>
        <dsp:cNvPr id="0" name=""/>
        <dsp:cNvSpPr/>
      </dsp:nvSpPr>
      <dsp:spPr>
        <a:xfrm>
          <a:off x="5540458" y="4309048"/>
          <a:ext cx="3008173" cy="15040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Aspects of Human Life </a:t>
          </a:r>
          <a:endParaRPr lang="en-ID" sz="4000" kern="1200" dirty="0"/>
        </a:p>
      </dsp:txBody>
      <dsp:txXfrm>
        <a:off x="5584511" y="4353101"/>
        <a:ext cx="2920067" cy="1415980"/>
      </dsp:txXfrm>
    </dsp:sp>
    <dsp:sp modelId="{B2534800-6D8B-4FF8-A6D6-9E1F50D9CD6A}">
      <dsp:nvSpPr>
        <dsp:cNvPr id="0" name=""/>
        <dsp:cNvSpPr/>
      </dsp:nvSpPr>
      <dsp:spPr>
        <a:xfrm rot="10800000">
          <a:off x="3769801" y="4797876"/>
          <a:ext cx="1573917" cy="526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400" kern="1200"/>
        </a:p>
      </dsp:txBody>
      <dsp:txXfrm rot="10800000">
        <a:off x="3927730" y="4903162"/>
        <a:ext cx="1258059" cy="315858"/>
      </dsp:txXfrm>
    </dsp:sp>
    <dsp:sp modelId="{18A99738-A905-4A9C-A139-762F8BFB9B0B}">
      <dsp:nvSpPr>
        <dsp:cNvPr id="0" name=""/>
        <dsp:cNvSpPr/>
      </dsp:nvSpPr>
      <dsp:spPr>
        <a:xfrm>
          <a:off x="564887" y="4309048"/>
          <a:ext cx="3008173" cy="15040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Wide Range of Concept</a:t>
          </a:r>
          <a:endParaRPr lang="en-ID" sz="4000" kern="1200" dirty="0"/>
        </a:p>
      </dsp:txBody>
      <dsp:txXfrm>
        <a:off x="608940" y="4353101"/>
        <a:ext cx="2920067" cy="1415980"/>
      </dsp:txXfrm>
    </dsp:sp>
    <dsp:sp modelId="{07D88184-8CEB-4560-969E-641226DF58FE}">
      <dsp:nvSpPr>
        <dsp:cNvPr id="0" name=""/>
        <dsp:cNvSpPr/>
      </dsp:nvSpPr>
      <dsp:spPr>
        <a:xfrm rot="18000000">
          <a:off x="2525908" y="2643391"/>
          <a:ext cx="1573917" cy="526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400" kern="1200"/>
        </a:p>
      </dsp:txBody>
      <dsp:txXfrm>
        <a:off x="2683837" y="2748677"/>
        <a:ext cx="1258059" cy="315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BAFC4-7850-4658-BC3F-2A36E9E131BE}">
      <dsp:nvSpPr>
        <dsp:cNvPr id="0" name=""/>
        <dsp:cNvSpPr/>
      </dsp:nvSpPr>
      <dsp:spPr>
        <a:xfrm>
          <a:off x="1692554" y="-350561"/>
          <a:ext cx="5728410" cy="5728410"/>
        </a:xfrm>
        <a:prstGeom prst="circularArrow">
          <a:avLst>
            <a:gd name="adj1" fmla="val 5689"/>
            <a:gd name="adj2" fmla="val 340510"/>
            <a:gd name="adj3" fmla="val 12339537"/>
            <a:gd name="adj4" fmla="val 18328847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88CF-E96A-44A1-8E15-B63F948EEA3D}">
      <dsp:nvSpPr>
        <dsp:cNvPr id="0" name=""/>
        <dsp:cNvSpPr/>
      </dsp:nvSpPr>
      <dsp:spPr>
        <a:xfrm>
          <a:off x="2507552" y="1780"/>
          <a:ext cx="4098414" cy="2049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Ecolinguistics </a:t>
          </a:r>
          <a:endParaRPr lang="en-ID" sz="3900" kern="1200" dirty="0"/>
        </a:p>
      </dsp:txBody>
      <dsp:txXfrm>
        <a:off x="2607586" y="101814"/>
        <a:ext cx="3898346" cy="1849139"/>
      </dsp:txXfrm>
    </dsp:sp>
    <dsp:sp modelId="{5EA0E9FA-8A1D-4AA2-816D-32CD93D2A5D5}">
      <dsp:nvSpPr>
        <dsp:cNvPr id="0" name=""/>
        <dsp:cNvSpPr/>
      </dsp:nvSpPr>
      <dsp:spPr>
        <a:xfrm>
          <a:off x="4678646" y="3762225"/>
          <a:ext cx="4098414" cy="20492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Language Ecology</a:t>
          </a:r>
          <a:endParaRPr lang="en-ID" sz="3900" kern="1200" dirty="0"/>
        </a:p>
      </dsp:txBody>
      <dsp:txXfrm>
        <a:off x="4778680" y="3862259"/>
        <a:ext cx="3898346" cy="1849139"/>
      </dsp:txXfrm>
    </dsp:sp>
    <dsp:sp modelId="{1182009D-E88D-4D7A-9F30-1871FBCBFA92}">
      <dsp:nvSpPr>
        <dsp:cNvPr id="0" name=""/>
        <dsp:cNvSpPr/>
      </dsp:nvSpPr>
      <dsp:spPr>
        <a:xfrm>
          <a:off x="336459" y="3762225"/>
          <a:ext cx="4098414" cy="20492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Eco-Critical Discourse Analysis</a:t>
          </a:r>
          <a:endParaRPr lang="en-ID" sz="3900" kern="1200" dirty="0"/>
        </a:p>
      </dsp:txBody>
      <dsp:txXfrm>
        <a:off x="436493" y="3862259"/>
        <a:ext cx="3898346" cy="1849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4BDE2-8367-460C-A549-6AB9CB1DB3D1}">
      <dsp:nvSpPr>
        <dsp:cNvPr id="0" name=""/>
        <dsp:cNvSpPr/>
      </dsp:nvSpPr>
      <dsp:spPr>
        <a:xfrm>
          <a:off x="5037438" y="3058160"/>
          <a:ext cx="11278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7882" y="45720"/>
              </a:lnTo>
            </a:path>
          </a:pathLst>
        </a:custGeom>
        <a:noFill/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572417" y="3098087"/>
        <a:ext cx="57924" cy="11584"/>
      </dsp:txXfrm>
    </dsp:sp>
    <dsp:sp modelId="{0B54C7E4-842E-4AB0-9BA2-1BD58C1ED84A}">
      <dsp:nvSpPr>
        <dsp:cNvPr id="0" name=""/>
        <dsp:cNvSpPr/>
      </dsp:nvSpPr>
      <dsp:spPr>
        <a:xfrm>
          <a:off x="2359" y="721355"/>
          <a:ext cx="5036879" cy="4765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/>
            <a:t>Discourse Analysis</a:t>
          </a:r>
          <a:endParaRPr lang="en-ID" sz="4400" kern="1200" dirty="0"/>
        </a:p>
      </dsp:txBody>
      <dsp:txXfrm>
        <a:off x="2359" y="721355"/>
        <a:ext cx="5036879" cy="4765049"/>
      </dsp:txXfrm>
    </dsp:sp>
    <dsp:sp modelId="{B8940D77-F41D-448A-BFBB-7124AA1D76C8}">
      <dsp:nvSpPr>
        <dsp:cNvPr id="0" name=""/>
        <dsp:cNvSpPr/>
      </dsp:nvSpPr>
      <dsp:spPr>
        <a:xfrm>
          <a:off x="6197721" y="1592816"/>
          <a:ext cx="5036879" cy="302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The study of language in </a:t>
          </a:r>
          <a:r>
            <a:rPr lang="en-US" sz="4400" b="1" kern="1200" dirty="0"/>
            <a:t>text</a:t>
          </a:r>
          <a:r>
            <a:rPr lang="en-US" sz="4400" b="0" kern="1200" dirty="0"/>
            <a:t> and </a:t>
          </a:r>
          <a:r>
            <a:rPr lang="en-US" sz="4400" b="1" kern="1200" dirty="0"/>
            <a:t>conversation</a:t>
          </a:r>
          <a:endParaRPr lang="en-ID" sz="4400" kern="1200" dirty="0"/>
        </a:p>
      </dsp:txBody>
      <dsp:txXfrm>
        <a:off x="6197721" y="1592816"/>
        <a:ext cx="5036879" cy="30221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AABF-E691-48A1-8BD0-E1457AA6F6D8}">
      <dsp:nvSpPr>
        <dsp:cNvPr id="0" name=""/>
        <dsp:cNvSpPr/>
      </dsp:nvSpPr>
      <dsp:spPr>
        <a:xfrm>
          <a:off x="0" y="1275837"/>
          <a:ext cx="10474960" cy="440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973" tIns="1353820" rIns="812973" bIns="46228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6500" b="1" i="0" kern="1200" dirty="0"/>
            <a:t>Correlation in Ecology between language and ecological phenomena</a:t>
          </a:r>
          <a:endParaRPr lang="en-ID" sz="6500" kern="1200" dirty="0"/>
        </a:p>
      </dsp:txBody>
      <dsp:txXfrm>
        <a:off x="0" y="1275837"/>
        <a:ext cx="10474960" cy="4402125"/>
      </dsp:txXfrm>
    </dsp:sp>
    <dsp:sp modelId="{262633D9-2935-44F4-91C5-0467C4B4EF10}">
      <dsp:nvSpPr>
        <dsp:cNvPr id="0" name=""/>
        <dsp:cNvSpPr/>
      </dsp:nvSpPr>
      <dsp:spPr>
        <a:xfrm>
          <a:off x="523748" y="327624"/>
          <a:ext cx="7332472" cy="191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150" tIns="0" rIns="2771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Eco-Critical Discourse Analysis</a:t>
          </a:r>
          <a:endParaRPr lang="en-ID" sz="6500" kern="1200" dirty="0"/>
        </a:p>
      </dsp:txBody>
      <dsp:txXfrm>
        <a:off x="617416" y="421292"/>
        <a:ext cx="7145136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Ecolinguistics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FCE0-C2EB-9537-09EA-118097F9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1985E3-CA8A-1E3C-11B6-CF2ED4CA0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145567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4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935FA7-6BDA-D205-272F-CC508636A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553072"/>
              </p:ext>
            </p:extLst>
          </p:nvPr>
        </p:nvGraphicFramePr>
        <p:xfrm>
          <a:off x="1727200" y="325120"/>
          <a:ext cx="91135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89C58-1473-4588-BC8A-7FB6D010D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C589C58-1473-4588-BC8A-7FB6D010D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3E1555-DDB5-49D0-8465-B3C1CBC2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73E1555-DDB5-49D0-8465-B3C1CBC26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77DED4-2CA6-46B6-A219-CF7CA8BD7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977DED4-2CA6-46B6-A219-CF7CA8BD7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34800-6D8B-4FF8-A6D6-9E1F50D9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2534800-6D8B-4FF8-A6D6-9E1F50D9C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A99738-A905-4A9C-A139-762F8BFB9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8A99738-A905-4A9C-A139-762F8BFB9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88184-8CEB-4560-969E-641226DF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7D88184-8CEB-4560-969E-641226DF5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51D6-D327-509D-F8F2-1C5CC61E4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E80C7A-CBFF-7A5F-F381-3770810D1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861555"/>
              </p:ext>
            </p:extLst>
          </p:nvPr>
        </p:nvGraphicFramePr>
        <p:xfrm>
          <a:off x="1727200" y="325120"/>
          <a:ext cx="91135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8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B88CF-E96A-44A1-8E15-B63F948E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93B88CF-E96A-44A1-8E15-B63F948E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BAFC4-7850-4658-BC3F-2A36E9E1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B6BAFC4-7850-4658-BC3F-2A36E9E1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A0E9FA-8A1D-4AA2-816D-32CD93D2A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EA0E9FA-8A1D-4AA2-816D-32CD93D2A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2009D-E88D-4D7A-9F30-1871FBCBF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182009D-E88D-4D7A-9F30-1871FBCBF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20B7-113E-5120-9D68-18F8A0C0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644D70-D001-4E44-E57C-561DB386D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2059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65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EFADF-DE40-BD9E-0737-C40AF816C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8F8229-8030-2346-EC47-0D8D9227B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49261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C1DB-F8A6-389D-2CAA-07DFA939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ED4E22-7486-4854-FD71-C853DB74E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301925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9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colinguist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85851"/>
            <a:ext cx="8534400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colinguistics-7-638.jpg">
            <a:extLst>
              <a:ext uri="{FF2B5EF4-FFF2-40B4-BE49-F238E27FC236}">
                <a16:creationId xmlns:a16="http://schemas.microsoft.com/office/drawing/2014/main" id="{0F86D293-BC1E-83C7-C7F6-9E8DA69D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FA33-6A8D-B819-500A-3609EC7FD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107A7-03D0-08AA-0E09-51E4C259F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45778"/>
              </p:ext>
            </p:extLst>
          </p:nvPr>
        </p:nvGraphicFramePr>
        <p:xfrm>
          <a:off x="1188720" y="20320"/>
          <a:ext cx="991616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3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6530C-8E5E-865A-7B66-A9D96CCC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A31552E-CDA5-4E97-D5A3-C7949B7D4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65582"/>
              </p:ext>
            </p:extLst>
          </p:nvPr>
        </p:nvGraphicFramePr>
        <p:xfrm>
          <a:off x="1188720" y="20320"/>
          <a:ext cx="991616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4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ECOLINGUISTICS 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E69B-BB73-50AA-B2F4-75C611CE5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858B32-908E-7EC1-B342-348CE071C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940450"/>
              </p:ext>
            </p:extLst>
          </p:nvPr>
        </p:nvGraphicFramePr>
        <p:xfrm>
          <a:off x="1188720" y="20320"/>
          <a:ext cx="991616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06D8665-5C37-49BC-9E53-7FCC979A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D4D9BA2-3A62-4DC2-AFC3-850772DC6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95F2D-A6CC-05EC-7FE2-9D57278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C823-3631-A386-0376-F7748C8AC6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4CDAA-33C9-FE7A-D104-45F78E4F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56" y="661702"/>
            <a:ext cx="11088647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53C27-0F06-14BC-294A-662973A6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939438"/>
            <a:ext cx="10555173" cy="34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C6570-4618-CD9B-6B5B-AB86493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0C1E-C2B3-9D06-00DC-C1354D5734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WHAT IS STYLISTICS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DEC6A8-14BA-C5B5-5271-166BE9B7B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86124"/>
              </p:ext>
            </p:extLst>
          </p:nvPr>
        </p:nvGraphicFramePr>
        <p:xfrm>
          <a:off x="599440" y="203200"/>
          <a:ext cx="956056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7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45413DD-FC4C-47B4-97DF-8D4478995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868141E-CAF7-4E92-B0CA-5B571F4A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058F0E7E-FAEC-4E1B-A37C-CE06B6DE6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4FBCBA6-6B03-4670-B493-2F4B4D906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48FDB7-83AB-E88A-69F3-56E91C03D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06131"/>
              </p:ext>
            </p:extLst>
          </p:nvPr>
        </p:nvGraphicFramePr>
        <p:xfrm>
          <a:off x="2032000" y="152400"/>
          <a:ext cx="9093200" cy="598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8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808AD4C-6D4E-4E4A-9BC8-EBF1B9C04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881A6E1-8F90-4396-8F82-67068A479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2C10E11-F906-4AC4-ACD3-525A7C4D5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E01B6F8-0F3A-4E35-9B1A-778F158F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ED501-4143-1828-64EC-8D07CFA3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D89C-7DF8-3CC6-A79B-9C38BE039D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8800" dirty="0">
                <a:solidFill>
                  <a:schemeClr val="bg1"/>
                </a:solidFill>
              </a:rPr>
              <a:t>Other features of stylistics includes</a:t>
            </a:r>
            <a:endParaRPr lang="en-US" sz="8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9123B8-CBCB-DCB7-3CB0-B13C026DB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125339"/>
              </p:ext>
            </p:extLst>
          </p:nvPr>
        </p:nvGraphicFramePr>
        <p:xfrm>
          <a:off x="1666240" y="142240"/>
          <a:ext cx="9083040" cy="605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2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197B3-0E96-D75C-6353-1828AE93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030-9D9D-CE38-3494-B97418CA537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892550"/>
          </a:xfrm>
        </p:spPr>
        <p:txBody>
          <a:bodyPr anchor="ctr">
            <a:normAutofit/>
          </a:bodyPr>
          <a:lstStyle/>
          <a:p>
            <a:pPr lvl="0"/>
            <a:r>
              <a:rPr lang="en-US" sz="8800" dirty="0">
                <a:solidFill>
                  <a:schemeClr val="bg1"/>
                </a:solidFill>
              </a:rPr>
              <a:t>Other features of stylistics includes</a:t>
            </a:r>
            <a:endParaRPr lang="en-US" sz="88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99D4A1-FDA5-7B08-6D42-8AAB29883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771399"/>
              </p:ext>
            </p:extLst>
          </p:nvPr>
        </p:nvGraphicFramePr>
        <p:xfrm>
          <a:off x="1666240" y="142240"/>
          <a:ext cx="9083040" cy="6057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4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EEF6C52-170D-4A6C-8920-EBEB6656D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D17194-7BA2-4B84-866E-7B268527A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23164A-DE04-4325-8EB9-17DEDFFFF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0204-4255-FF5F-F8F9-495EC4B78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2DF828-C57E-E40C-4E6A-413B6A753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941961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7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E0C80-8C83-BDE9-4AC7-EDAEC5D9F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1AFC89-4208-C75D-DEF7-D3D47C1AA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08154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4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1F0B1-9F03-2955-D3F2-00A46082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6130C-F612-29A7-09C7-1692C90ED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586462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5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FEAAC7-3C11-6911-5890-76B15491A211}"/>
              </a:ext>
            </a:extLst>
          </p:cNvPr>
          <p:cNvSpPr txBox="1"/>
          <p:nvPr/>
        </p:nvSpPr>
        <p:spPr>
          <a:xfrm>
            <a:off x="1148080" y="1869440"/>
            <a:ext cx="98958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The interdisciplinary field exploring the complex, often hidden, connections between language, human societies, and the broader ecosystems we inhabit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14232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FBD00F-C32C-53FF-A3AC-437FD04E2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875038"/>
              </p:ext>
            </p:extLst>
          </p:nvPr>
        </p:nvGraphicFramePr>
        <p:xfrm>
          <a:off x="2032000" y="0"/>
          <a:ext cx="961136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5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5EB87-611F-4B2D-96F7-76B8B8144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135EB87-611F-4B2D-96F7-76B8B8144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BB578-29D3-4D7B-A6B3-2B29660F3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C86BB578-29D3-4D7B-A6B3-2B29660F3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E7C1A-C06D-41BC-89E3-C9C44791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CEDE7C1A-C06D-41BC-89E3-C9C447912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D2A80-D841-4654-A5D8-617999F0F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63DD2A80-D841-4654-A5D8-617999F0F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906B8-6E97-4BAC-84FE-BB93B13D3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56D906B8-6E97-4BAC-84FE-BB93B13D3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D7049-6170-4BCE-9FD8-E701A51BA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17D7049-6170-4BCE-9FD8-E701A51BA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48971-D36A-4CE5-A1D3-096913BF0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B5F48971-D36A-4CE5-A1D3-096913BF0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35A39-F10A-4F59-B504-EAB0D4076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E535A39-F10A-4F59-B504-EAB0D4076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E34F4-0CAE-4E9B-9E55-033DC5243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5BE34F4-0CAE-4E9B-9E55-033DC5243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17A11-D5B7-411A-A23E-F80C404F3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5B317A11-D5B7-411A-A23E-F80C404F3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52357-7C89-4EE2-ABE8-0034E7874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8A52357-7C89-4EE2-ABE8-0034E7874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5B76A-0B1B-469D-A015-4EE2C025B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875B76A-0B1B-469D-A015-4EE2C025B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2F847-C1CD-4098-845A-0BE1E1290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4BD2F847-C1CD-4098-845A-0BE1E1290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6953C-57B3-4FBF-B173-9E07D70B9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3726953C-57B3-4FBF-B173-9E07D70B9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75A722-3069-451E-9E29-0D7C17D9E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A275A722-3069-451E-9E29-0D7C17D9E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466535-13C9-40C2-A5A6-A8BAC4CAE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3466535-13C9-40C2-A5A6-A8BAC4CAE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C31F8-98DE-4C59-BA43-A6274EB22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21C31F8-98DE-4C59-BA43-A6274EB22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3521D-F69E-47B0-9E63-8B7A1BB68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593521D-F69E-47B0-9E63-8B7A1BB68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83B687-842A-45F6-8337-CB946B5E6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683B687-842A-45F6-8337-CB946B5E6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42388-0769-4E8B-94CF-D51D40572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5B942388-0769-4E8B-94CF-D51D40572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45723-1BE6-4B33-B0F0-82F60F997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A0345723-1BE6-4B33-B0F0-82F60F997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B042AE-34AA-470C-82F7-03654BEE4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2EB042AE-34AA-470C-82F7-03654BEE4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84802-F3BF-C449-854C-8E4DFE6F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ECC8F2-26AB-05BA-323A-2268DA792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57470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1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43E0B-DA68-EB49-D0D5-93FF983DA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FBF77B-9781-472B-E372-0E7A74A3F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557724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71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EEE27-7C1E-B754-3760-4BEE3885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054BEF-76B7-94B9-37B8-E1830B5A8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376122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0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F72C7-D42C-6D57-DA15-4DCB6512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60" y="372379"/>
            <a:ext cx="5636300" cy="57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777F-C219-339F-ADDF-C9BE79D6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CC3959DC-7773-58E2-C4DC-550975D2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F9BA5-4C05-E9CD-C12E-11F14AEA0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7200" i="1" dirty="0">
                <a:solidFill>
                  <a:srgbClr val="FFFFFF"/>
                </a:solidFill>
              </a:rPr>
              <a:t>Language Ecology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3472AA-E1D6-E39D-128B-4C27A4DA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32F86-0A4B-23FA-F692-B5ABC539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9682D-9227-CF1A-B059-4B434A8A4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B02281-D138-6588-27BD-5AEFBDB56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614063"/>
              </p:ext>
            </p:extLst>
          </p:nvPr>
        </p:nvGraphicFramePr>
        <p:xfrm>
          <a:off x="955040" y="213360"/>
          <a:ext cx="1047496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4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2633D9-2935-44F4-91C5-0467C4B4E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457AABF-E691-48A1-8BD0-E1457AA6F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C2135-2109-B78F-A30D-6A39645F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0DDAEC-43F6-3C52-4544-AB29AA4AB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175624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6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3FE0D81-F14D-45EC-937D-5A831B2AB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CC9C1-664A-9383-C1A0-CFBB802BB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CF5BCA-68BD-DF03-FC11-5D62EB498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895026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7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DBB0D-8D0E-8B65-672D-4D9C81C52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784936-1B2E-3D49-66F0-4DFF47247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00346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5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0088-5E05-B03F-47E3-4619A1E6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2B371E-2F64-88F9-3EAC-1FEA773FAE1B}"/>
              </a:ext>
            </a:extLst>
          </p:cNvPr>
          <p:cNvSpPr txBox="1"/>
          <p:nvPr/>
        </p:nvSpPr>
        <p:spPr>
          <a:xfrm>
            <a:off x="1148080" y="1869440"/>
            <a:ext cx="98958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It examines how our language choices reflect, reinforce, and even construct our relationship with the natural world.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36953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82FD9-2A03-A0E5-3233-261FB5BE5DFD}"/>
              </a:ext>
            </a:extLst>
          </p:cNvPr>
          <p:cNvSpPr txBox="1"/>
          <p:nvPr/>
        </p:nvSpPr>
        <p:spPr>
          <a:xfrm>
            <a:off x="2072640" y="1239520"/>
            <a:ext cx="63398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Aloha </a:t>
            </a:r>
            <a:endParaRPr lang="en-ID" sz="19900" dirty="0"/>
          </a:p>
        </p:txBody>
      </p:sp>
    </p:spTree>
    <p:extLst>
      <p:ext uri="{BB962C8B-B14F-4D97-AF65-F5344CB8AC3E}">
        <p14:creationId xmlns:p14="http://schemas.microsoft.com/office/powerpoint/2010/main" val="22461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FEF41-AC84-24D3-E889-89164379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971" y="387494"/>
            <a:ext cx="5745989" cy="52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8AD9A-3DEF-33C8-8FBC-D508E62A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32" y="395668"/>
            <a:ext cx="8722448" cy="54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2CC502-42F0-9FCF-FAB9-D4E1B07A1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563548"/>
              </p:ext>
            </p:extLst>
          </p:nvPr>
        </p:nvGraphicFramePr>
        <p:xfrm>
          <a:off x="2032000" y="325120"/>
          <a:ext cx="8961120" cy="58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1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C412-824C-F2FE-7912-0054770B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993C25-0AF9-6EE5-65FA-6125DFFBA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982660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3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E67CD3-708C-8AEA-C9D0-0D5A9876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949729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9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AA53E7B-B5F8-4B73-8820-C078B12DB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6C5FA1-121C-491D-A822-36DEE1CD3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7AC26B-FFA8-4B50-9F88-44E87E172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7CFAE00-D33D-4C07-A1A9-E7FEAF07B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F1127F4-47DB-4433-A87B-2ABB7DD5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6DAD3-E23B-6730-7457-21DBF2267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7BD378A-4E4C-35C2-9F51-3ACE75405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016064"/>
              </p:ext>
            </p:extLst>
          </p:nvPr>
        </p:nvGraphicFramePr>
        <p:xfrm>
          <a:off x="640080" y="-10160"/>
          <a:ext cx="11236960" cy="620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3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B54C7E4-842E-4AB0-9BA2-1BD58C1E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004BDE2-8367-460C-A549-6AB9CB1DB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8940D77-F41D-448A-BFBB-7124AA1D7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C648F-3BAE-F8BF-9832-2044AF26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469"/>
            <a:ext cx="12192000" cy="3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{D66B4617-ED5E-4B3F-AF1F-05E474DF0D0F}tf56160789_win32</Template>
  <TotalTime>559</TotalTime>
  <Words>423</Words>
  <Application>Microsoft Office PowerPoint</Application>
  <PresentationFormat>Widescreen</PresentationFormat>
  <Paragraphs>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Bookman Old Style</vt:lpstr>
      <vt:lpstr>Calibri</vt:lpstr>
      <vt:lpstr>Franklin Gothic Book</vt:lpstr>
      <vt:lpstr>Custom</vt:lpstr>
      <vt:lpstr>Introduction to Ecolinguistics </vt:lpstr>
      <vt:lpstr>WHAT IS ECOLINGUISTICS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STYLISTICS ?</vt:lpstr>
      <vt:lpstr>PowerPoint Presentation</vt:lpstr>
      <vt:lpstr>WHAT IS STYLISTICS ?</vt:lpstr>
      <vt:lpstr>PowerPoint Presentation</vt:lpstr>
      <vt:lpstr>Other features of stylistics includes</vt:lpstr>
      <vt:lpstr>Other features of stylistics includes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M415DAO - FHD352</dc:creator>
  <cp:lastModifiedBy>M415DAO - FHD352</cp:lastModifiedBy>
  <cp:revision>578</cp:revision>
  <dcterms:created xsi:type="dcterms:W3CDTF">2025-05-07T01:46:40Z</dcterms:created>
  <dcterms:modified xsi:type="dcterms:W3CDTF">2025-07-10T11:24:03Z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