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8" r:id="rId6"/>
    <p:sldId id="353" r:id="rId7"/>
    <p:sldId id="383" r:id="rId8"/>
    <p:sldId id="259" r:id="rId9"/>
    <p:sldId id="344" r:id="rId10"/>
    <p:sldId id="386" r:id="rId11"/>
    <p:sldId id="387" r:id="rId12"/>
    <p:sldId id="385" r:id="rId13"/>
    <p:sldId id="391" r:id="rId14"/>
    <p:sldId id="408" r:id="rId15"/>
    <p:sldId id="388" r:id="rId16"/>
    <p:sldId id="306" r:id="rId17"/>
    <p:sldId id="389" r:id="rId18"/>
    <p:sldId id="361" r:id="rId19"/>
    <p:sldId id="392" r:id="rId20"/>
    <p:sldId id="394" r:id="rId21"/>
    <p:sldId id="395" r:id="rId22"/>
    <p:sldId id="396" r:id="rId23"/>
    <p:sldId id="409" r:id="rId24"/>
    <p:sldId id="374" r:id="rId25"/>
    <p:sldId id="398" r:id="rId26"/>
    <p:sldId id="399" r:id="rId27"/>
    <p:sldId id="400" r:id="rId28"/>
    <p:sldId id="278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350" r:id="rId37"/>
    <p:sldId id="291" r:id="rId38"/>
    <p:sldId id="410" r:id="rId39"/>
    <p:sldId id="411" r:id="rId40"/>
    <p:sldId id="412" r:id="rId41"/>
    <p:sldId id="268" r:id="rId42"/>
    <p:sldId id="267" r:id="rId43"/>
    <p:sldId id="269" r:id="rId44"/>
    <p:sldId id="413" r:id="rId45"/>
    <p:sldId id="270" r:id="rId46"/>
    <p:sldId id="271" r:id="rId47"/>
    <p:sldId id="41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9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BB4BB-161B-41F8-9E53-0DFEB891F5C0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BB535266-2473-4AB1-9112-E2CF58ECDB2A}">
      <dgm:prSet/>
      <dgm:spPr/>
      <dgm:t>
        <a:bodyPr/>
        <a:lstStyle/>
        <a:p>
          <a:r>
            <a:rPr lang="en-ID"/>
            <a:t>What is sociolinguistics?</a:t>
          </a:r>
        </a:p>
      </dgm:t>
    </dgm:pt>
    <dgm:pt modelId="{55662D89-EE0D-42D7-AAFE-032DA2A021EB}" type="parTrans" cxnId="{83C89C53-022D-4FE7-8817-5B7E9884E79E}">
      <dgm:prSet/>
      <dgm:spPr/>
      <dgm:t>
        <a:bodyPr/>
        <a:lstStyle/>
        <a:p>
          <a:endParaRPr lang="en-ID"/>
        </a:p>
      </dgm:t>
    </dgm:pt>
    <dgm:pt modelId="{53CF8092-7767-4F62-A005-F43640C6CBB0}" type="sibTrans" cxnId="{83C89C53-022D-4FE7-8817-5B7E9884E79E}">
      <dgm:prSet/>
      <dgm:spPr/>
      <dgm:t>
        <a:bodyPr/>
        <a:lstStyle/>
        <a:p>
          <a:endParaRPr lang="en-ID"/>
        </a:p>
      </dgm:t>
    </dgm:pt>
    <dgm:pt modelId="{E1EDEDED-8344-400C-8EB0-DB538E550476}">
      <dgm:prSet/>
      <dgm:spPr/>
      <dgm:t>
        <a:bodyPr/>
        <a:lstStyle/>
        <a:p>
          <a:r>
            <a:rPr lang="en-ID" dirty="0"/>
            <a:t>What do sociolinguists study?</a:t>
          </a:r>
        </a:p>
      </dgm:t>
    </dgm:pt>
    <dgm:pt modelId="{4B7E4A3F-8182-423C-8ACC-2861F642BC59}" type="parTrans" cxnId="{2D05AF6A-AA73-41AC-997D-7D8C5699F217}">
      <dgm:prSet/>
      <dgm:spPr/>
      <dgm:t>
        <a:bodyPr/>
        <a:lstStyle/>
        <a:p>
          <a:endParaRPr lang="en-ID"/>
        </a:p>
      </dgm:t>
    </dgm:pt>
    <dgm:pt modelId="{5CD5BA63-5A29-4C38-ADC8-9E35FB4113AE}" type="sibTrans" cxnId="{2D05AF6A-AA73-41AC-997D-7D8C5699F217}">
      <dgm:prSet/>
      <dgm:spPr/>
      <dgm:t>
        <a:bodyPr/>
        <a:lstStyle/>
        <a:p>
          <a:endParaRPr lang="en-ID"/>
        </a:p>
      </dgm:t>
    </dgm:pt>
    <dgm:pt modelId="{5058468C-078B-46D1-A267-4BD5CC24F646}">
      <dgm:prSet/>
      <dgm:spPr/>
      <dgm:t>
        <a:bodyPr/>
        <a:lstStyle/>
        <a:p>
          <a:r>
            <a:rPr lang="en-US" dirty="0"/>
            <a:t>Why does someone use one language instead of another?</a:t>
          </a:r>
          <a:endParaRPr lang="en-ID" dirty="0"/>
        </a:p>
      </dgm:t>
    </dgm:pt>
    <dgm:pt modelId="{D05516C0-D6C1-4C6F-8DB5-91F4CCA8511A}" type="parTrans" cxnId="{96B77B03-47FF-4BB7-B9CC-C32F5F75E5B3}">
      <dgm:prSet/>
      <dgm:spPr/>
      <dgm:t>
        <a:bodyPr/>
        <a:lstStyle/>
        <a:p>
          <a:endParaRPr lang="en-ID"/>
        </a:p>
      </dgm:t>
    </dgm:pt>
    <dgm:pt modelId="{11B05F5B-BEF9-441D-982E-1308515E02CF}" type="sibTrans" cxnId="{96B77B03-47FF-4BB7-B9CC-C32F5F75E5B3}">
      <dgm:prSet/>
      <dgm:spPr/>
      <dgm:t>
        <a:bodyPr/>
        <a:lstStyle/>
        <a:p>
          <a:endParaRPr lang="en-ID"/>
        </a:p>
      </dgm:t>
    </dgm:pt>
    <dgm:pt modelId="{34AE0B0F-B7CF-46FE-8485-467237B8640D}" type="pres">
      <dgm:prSet presAssocID="{E1BBB4BB-161B-41F8-9E53-0DFEB891F5C0}" presName="Name0" presStyleCnt="0">
        <dgm:presLayoutVars>
          <dgm:dir/>
          <dgm:resizeHandles val="exact"/>
        </dgm:presLayoutVars>
      </dgm:prSet>
      <dgm:spPr/>
    </dgm:pt>
    <dgm:pt modelId="{FC1B62EB-7B0F-4453-A8B6-186ABD0B2615}" type="pres">
      <dgm:prSet presAssocID="{BB535266-2473-4AB1-9112-E2CF58ECDB2A}" presName="node" presStyleLbl="node1" presStyleIdx="0" presStyleCnt="3">
        <dgm:presLayoutVars>
          <dgm:bulletEnabled val="1"/>
        </dgm:presLayoutVars>
      </dgm:prSet>
      <dgm:spPr/>
    </dgm:pt>
    <dgm:pt modelId="{8C60E975-BB79-404A-B1AC-7D50419FB56F}" type="pres">
      <dgm:prSet presAssocID="{53CF8092-7767-4F62-A005-F43640C6CBB0}" presName="sibTrans" presStyleLbl="sibTrans1D1" presStyleIdx="0" presStyleCnt="2"/>
      <dgm:spPr/>
    </dgm:pt>
    <dgm:pt modelId="{83719753-5EEC-4EC4-BC97-95D717009E07}" type="pres">
      <dgm:prSet presAssocID="{53CF8092-7767-4F62-A005-F43640C6CBB0}" presName="connectorText" presStyleLbl="sibTrans1D1" presStyleIdx="0" presStyleCnt="2"/>
      <dgm:spPr/>
    </dgm:pt>
    <dgm:pt modelId="{BED196CE-5D62-4D9C-AEE9-5D55747BBC82}" type="pres">
      <dgm:prSet presAssocID="{E1EDEDED-8344-400C-8EB0-DB538E550476}" presName="node" presStyleLbl="node1" presStyleIdx="1" presStyleCnt="3">
        <dgm:presLayoutVars>
          <dgm:bulletEnabled val="1"/>
        </dgm:presLayoutVars>
      </dgm:prSet>
      <dgm:spPr/>
    </dgm:pt>
    <dgm:pt modelId="{8355E3E0-3A8D-470B-8DEA-C31BDEE5E33A}" type="pres">
      <dgm:prSet presAssocID="{5CD5BA63-5A29-4C38-ADC8-9E35FB4113AE}" presName="sibTrans" presStyleLbl="sibTrans1D1" presStyleIdx="1" presStyleCnt="2"/>
      <dgm:spPr/>
    </dgm:pt>
    <dgm:pt modelId="{CBDCF9AB-C209-4FE8-9474-57921AA935BF}" type="pres">
      <dgm:prSet presAssocID="{5CD5BA63-5A29-4C38-ADC8-9E35FB4113AE}" presName="connectorText" presStyleLbl="sibTrans1D1" presStyleIdx="1" presStyleCnt="2"/>
      <dgm:spPr/>
    </dgm:pt>
    <dgm:pt modelId="{64DF8AB8-B184-4D84-9D4F-B6276573A856}" type="pres">
      <dgm:prSet presAssocID="{5058468C-078B-46D1-A267-4BD5CC24F646}" presName="node" presStyleLbl="node1" presStyleIdx="2" presStyleCnt="3">
        <dgm:presLayoutVars>
          <dgm:bulletEnabled val="1"/>
        </dgm:presLayoutVars>
      </dgm:prSet>
      <dgm:spPr/>
    </dgm:pt>
  </dgm:ptLst>
  <dgm:cxnLst>
    <dgm:cxn modelId="{96B77B03-47FF-4BB7-B9CC-C32F5F75E5B3}" srcId="{E1BBB4BB-161B-41F8-9E53-0DFEB891F5C0}" destId="{5058468C-078B-46D1-A267-4BD5CC24F646}" srcOrd="2" destOrd="0" parTransId="{D05516C0-D6C1-4C6F-8DB5-91F4CCA8511A}" sibTransId="{11B05F5B-BEF9-441D-982E-1308515E02CF}"/>
    <dgm:cxn modelId="{62639B62-74A4-4E6F-A806-C9B8F4F36042}" type="presOf" srcId="{BB535266-2473-4AB1-9112-E2CF58ECDB2A}" destId="{FC1B62EB-7B0F-4453-A8B6-186ABD0B2615}" srcOrd="0" destOrd="0" presId="urn:microsoft.com/office/officeart/2005/8/layout/bProcess3"/>
    <dgm:cxn modelId="{A6441143-7B8C-4CC6-AE36-C58DE7382545}" type="presOf" srcId="{E1BBB4BB-161B-41F8-9E53-0DFEB891F5C0}" destId="{34AE0B0F-B7CF-46FE-8485-467237B8640D}" srcOrd="0" destOrd="0" presId="urn:microsoft.com/office/officeart/2005/8/layout/bProcess3"/>
    <dgm:cxn modelId="{2D05AF6A-AA73-41AC-997D-7D8C5699F217}" srcId="{E1BBB4BB-161B-41F8-9E53-0DFEB891F5C0}" destId="{E1EDEDED-8344-400C-8EB0-DB538E550476}" srcOrd="1" destOrd="0" parTransId="{4B7E4A3F-8182-423C-8ACC-2861F642BC59}" sibTransId="{5CD5BA63-5A29-4C38-ADC8-9E35FB4113AE}"/>
    <dgm:cxn modelId="{B817F271-F47A-459F-9871-8752445161D2}" type="presOf" srcId="{53CF8092-7767-4F62-A005-F43640C6CBB0}" destId="{83719753-5EEC-4EC4-BC97-95D717009E07}" srcOrd="1" destOrd="0" presId="urn:microsoft.com/office/officeart/2005/8/layout/bProcess3"/>
    <dgm:cxn modelId="{83C89C53-022D-4FE7-8817-5B7E9884E79E}" srcId="{E1BBB4BB-161B-41F8-9E53-0DFEB891F5C0}" destId="{BB535266-2473-4AB1-9112-E2CF58ECDB2A}" srcOrd="0" destOrd="0" parTransId="{55662D89-EE0D-42D7-AAFE-032DA2A021EB}" sibTransId="{53CF8092-7767-4F62-A005-F43640C6CBB0}"/>
    <dgm:cxn modelId="{8B83CB8C-CDCE-4E22-861A-38A104B9AB7C}" type="presOf" srcId="{53CF8092-7767-4F62-A005-F43640C6CBB0}" destId="{8C60E975-BB79-404A-B1AC-7D50419FB56F}" srcOrd="0" destOrd="0" presId="urn:microsoft.com/office/officeart/2005/8/layout/bProcess3"/>
    <dgm:cxn modelId="{CC994A8E-0011-4194-80C6-C3F6C0E7A3A6}" type="presOf" srcId="{5058468C-078B-46D1-A267-4BD5CC24F646}" destId="{64DF8AB8-B184-4D84-9D4F-B6276573A856}" srcOrd="0" destOrd="0" presId="urn:microsoft.com/office/officeart/2005/8/layout/bProcess3"/>
    <dgm:cxn modelId="{A91DFA8E-793C-43C4-B098-56C1228F6F65}" type="presOf" srcId="{5CD5BA63-5A29-4C38-ADC8-9E35FB4113AE}" destId="{CBDCF9AB-C209-4FE8-9474-57921AA935BF}" srcOrd="1" destOrd="0" presId="urn:microsoft.com/office/officeart/2005/8/layout/bProcess3"/>
    <dgm:cxn modelId="{BEB8A8E9-D6CF-46E5-BEB0-BB851DA445C5}" type="presOf" srcId="{E1EDEDED-8344-400C-8EB0-DB538E550476}" destId="{BED196CE-5D62-4D9C-AEE9-5D55747BBC82}" srcOrd="0" destOrd="0" presId="urn:microsoft.com/office/officeart/2005/8/layout/bProcess3"/>
    <dgm:cxn modelId="{BCD701EB-2101-41A8-88E1-43585C7A6291}" type="presOf" srcId="{5CD5BA63-5A29-4C38-ADC8-9E35FB4113AE}" destId="{8355E3E0-3A8D-470B-8DEA-C31BDEE5E33A}" srcOrd="0" destOrd="0" presId="urn:microsoft.com/office/officeart/2005/8/layout/bProcess3"/>
    <dgm:cxn modelId="{FD87714D-0489-4AAD-809A-8A5EA3623AC4}" type="presParOf" srcId="{34AE0B0F-B7CF-46FE-8485-467237B8640D}" destId="{FC1B62EB-7B0F-4453-A8B6-186ABD0B2615}" srcOrd="0" destOrd="0" presId="urn:microsoft.com/office/officeart/2005/8/layout/bProcess3"/>
    <dgm:cxn modelId="{F0746C68-3501-459C-B38E-0A6360F2689A}" type="presParOf" srcId="{34AE0B0F-B7CF-46FE-8485-467237B8640D}" destId="{8C60E975-BB79-404A-B1AC-7D50419FB56F}" srcOrd="1" destOrd="0" presId="urn:microsoft.com/office/officeart/2005/8/layout/bProcess3"/>
    <dgm:cxn modelId="{F78147D6-B622-4F8A-8D51-FF71EA1929C5}" type="presParOf" srcId="{8C60E975-BB79-404A-B1AC-7D50419FB56F}" destId="{83719753-5EEC-4EC4-BC97-95D717009E07}" srcOrd="0" destOrd="0" presId="urn:microsoft.com/office/officeart/2005/8/layout/bProcess3"/>
    <dgm:cxn modelId="{3CB086EA-A541-4CDD-8993-925E9E771CC0}" type="presParOf" srcId="{34AE0B0F-B7CF-46FE-8485-467237B8640D}" destId="{BED196CE-5D62-4D9C-AEE9-5D55747BBC82}" srcOrd="2" destOrd="0" presId="urn:microsoft.com/office/officeart/2005/8/layout/bProcess3"/>
    <dgm:cxn modelId="{E6D136FB-CD4E-4346-8198-1FA2086FEB13}" type="presParOf" srcId="{34AE0B0F-B7CF-46FE-8485-467237B8640D}" destId="{8355E3E0-3A8D-470B-8DEA-C31BDEE5E33A}" srcOrd="3" destOrd="0" presId="urn:microsoft.com/office/officeart/2005/8/layout/bProcess3"/>
    <dgm:cxn modelId="{4A9024BA-1546-4BC2-B374-8BB207C345BC}" type="presParOf" srcId="{8355E3E0-3A8D-470B-8DEA-C31BDEE5E33A}" destId="{CBDCF9AB-C209-4FE8-9474-57921AA935BF}" srcOrd="0" destOrd="0" presId="urn:microsoft.com/office/officeart/2005/8/layout/bProcess3"/>
    <dgm:cxn modelId="{77F7B87F-C801-4733-B356-B9DF907B60B7}" type="presParOf" srcId="{34AE0B0F-B7CF-46FE-8485-467237B8640D}" destId="{64DF8AB8-B184-4D84-9D4F-B6276573A856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3CEF7D-8F15-4C71-8180-AB8FA4B9080F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4BF8324F-AAE9-4434-8BDF-696667AEA3B7}">
      <dgm:prSet phldrT="[Text]"/>
      <dgm:spPr/>
      <dgm:t>
        <a:bodyPr/>
        <a:lstStyle/>
        <a:p>
          <a:r>
            <a:rPr lang="en-ID" dirty="0"/>
            <a:t>ethnicity</a:t>
          </a:r>
        </a:p>
      </dgm:t>
    </dgm:pt>
    <dgm:pt modelId="{DCCB41AD-53CC-4CB3-8D7B-7E58CDF907A8}" type="parTrans" cxnId="{24721250-1A97-4A19-BE38-5088B2BC2B34}">
      <dgm:prSet/>
      <dgm:spPr/>
      <dgm:t>
        <a:bodyPr/>
        <a:lstStyle/>
        <a:p>
          <a:endParaRPr lang="en-ID"/>
        </a:p>
      </dgm:t>
    </dgm:pt>
    <dgm:pt modelId="{9B51D7DF-EFD6-438A-BC32-5265136A1537}" type="sibTrans" cxnId="{24721250-1A97-4A19-BE38-5088B2BC2B34}">
      <dgm:prSet/>
      <dgm:spPr/>
      <dgm:t>
        <a:bodyPr/>
        <a:lstStyle/>
        <a:p>
          <a:endParaRPr lang="en-ID"/>
        </a:p>
      </dgm:t>
    </dgm:pt>
    <dgm:pt modelId="{A190B66D-7E4B-461E-8666-2879E821613B}">
      <dgm:prSet phldrT="[Text]"/>
      <dgm:spPr/>
      <dgm:t>
        <a:bodyPr/>
        <a:lstStyle/>
        <a:p>
          <a:r>
            <a:rPr lang="en-ID" dirty="0"/>
            <a:t>religion</a:t>
          </a:r>
        </a:p>
      </dgm:t>
    </dgm:pt>
    <dgm:pt modelId="{A68580AC-00D6-4861-8509-778BF92396F2}" type="parTrans" cxnId="{A03FC5B7-C79D-428F-9ADB-757142DC7418}">
      <dgm:prSet/>
      <dgm:spPr/>
      <dgm:t>
        <a:bodyPr/>
        <a:lstStyle/>
        <a:p>
          <a:endParaRPr lang="en-ID"/>
        </a:p>
      </dgm:t>
    </dgm:pt>
    <dgm:pt modelId="{E7CC7994-7C6F-46EC-A8A7-55B7FD275BD0}" type="sibTrans" cxnId="{A03FC5B7-C79D-428F-9ADB-757142DC7418}">
      <dgm:prSet/>
      <dgm:spPr/>
      <dgm:t>
        <a:bodyPr/>
        <a:lstStyle/>
        <a:p>
          <a:endParaRPr lang="en-ID"/>
        </a:p>
      </dgm:t>
    </dgm:pt>
    <dgm:pt modelId="{8F741E17-B821-46FA-8E01-91EDAAADD20A}">
      <dgm:prSet phldrT="[Text]"/>
      <dgm:spPr/>
      <dgm:t>
        <a:bodyPr/>
        <a:lstStyle/>
        <a:p>
          <a:r>
            <a:rPr lang="en-ID" dirty="0"/>
            <a:t>status</a:t>
          </a:r>
        </a:p>
      </dgm:t>
    </dgm:pt>
    <dgm:pt modelId="{DCE66B25-EFCB-49C9-9272-C34EAACD9CCB}" type="parTrans" cxnId="{3B57F572-4D16-4024-A25F-D9CF9795E2CE}">
      <dgm:prSet/>
      <dgm:spPr/>
      <dgm:t>
        <a:bodyPr/>
        <a:lstStyle/>
        <a:p>
          <a:endParaRPr lang="en-ID"/>
        </a:p>
      </dgm:t>
    </dgm:pt>
    <dgm:pt modelId="{63FB0423-8AF1-4E45-A3C6-0BA16F2E4228}" type="sibTrans" cxnId="{3B57F572-4D16-4024-A25F-D9CF9795E2CE}">
      <dgm:prSet/>
      <dgm:spPr/>
      <dgm:t>
        <a:bodyPr/>
        <a:lstStyle/>
        <a:p>
          <a:endParaRPr lang="en-ID"/>
        </a:p>
      </dgm:t>
    </dgm:pt>
    <dgm:pt modelId="{8702A626-D014-483D-9CCD-D9EBA5B3090A}">
      <dgm:prSet phldrT="[Text]"/>
      <dgm:spPr/>
      <dgm:t>
        <a:bodyPr/>
        <a:lstStyle/>
        <a:p>
          <a:r>
            <a:rPr lang="en-ID" dirty="0"/>
            <a:t>gender</a:t>
          </a:r>
        </a:p>
      </dgm:t>
    </dgm:pt>
    <dgm:pt modelId="{9B359D7B-2158-4EFC-A55D-10D9FE134191}" type="parTrans" cxnId="{FA111F8F-E436-49BF-B46B-67B8B962016D}">
      <dgm:prSet/>
      <dgm:spPr/>
      <dgm:t>
        <a:bodyPr/>
        <a:lstStyle/>
        <a:p>
          <a:endParaRPr lang="en-ID"/>
        </a:p>
      </dgm:t>
    </dgm:pt>
    <dgm:pt modelId="{1E9AA31B-0F89-4F94-9382-289B1F2E73CE}" type="sibTrans" cxnId="{FA111F8F-E436-49BF-B46B-67B8B962016D}">
      <dgm:prSet/>
      <dgm:spPr/>
      <dgm:t>
        <a:bodyPr/>
        <a:lstStyle/>
        <a:p>
          <a:endParaRPr lang="en-ID"/>
        </a:p>
      </dgm:t>
    </dgm:pt>
    <dgm:pt modelId="{0C89D8A1-EDC6-4ABF-A9D0-3C53075DB2AC}">
      <dgm:prSet phldrT="[Text]"/>
      <dgm:spPr/>
      <dgm:t>
        <a:bodyPr/>
        <a:lstStyle/>
        <a:p>
          <a:r>
            <a:rPr lang="en-ID" dirty="0"/>
            <a:t>level of education</a:t>
          </a:r>
        </a:p>
      </dgm:t>
    </dgm:pt>
    <dgm:pt modelId="{FC013D58-9A1C-432F-AC79-4600389B0655}" type="parTrans" cxnId="{F24D2D3A-D992-46F3-AEBC-1B0DBA9AD8DC}">
      <dgm:prSet/>
      <dgm:spPr/>
      <dgm:t>
        <a:bodyPr/>
        <a:lstStyle/>
        <a:p>
          <a:endParaRPr lang="en-ID"/>
        </a:p>
      </dgm:t>
    </dgm:pt>
    <dgm:pt modelId="{9510B028-6346-4383-9FE1-987AE3D81BE6}" type="sibTrans" cxnId="{F24D2D3A-D992-46F3-AEBC-1B0DBA9AD8DC}">
      <dgm:prSet/>
      <dgm:spPr/>
      <dgm:t>
        <a:bodyPr/>
        <a:lstStyle/>
        <a:p>
          <a:endParaRPr lang="en-ID"/>
        </a:p>
      </dgm:t>
    </dgm:pt>
    <dgm:pt modelId="{1482CFBA-189D-4473-A95D-29F5E16010DA}">
      <dgm:prSet phldrT="[Text]"/>
      <dgm:spPr/>
      <dgm:t>
        <a:bodyPr/>
        <a:lstStyle/>
        <a:p>
          <a:r>
            <a:rPr lang="en-ID" dirty="0"/>
            <a:t>age</a:t>
          </a:r>
        </a:p>
      </dgm:t>
    </dgm:pt>
    <dgm:pt modelId="{06FAD61D-FE79-4786-B361-F6706F083388}" type="parTrans" cxnId="{E64B406F-576B-4AD9-90E0-C79285EACD23}">
      <dgm:prSet/>
      <dgm:spPr/>
    </dgm:pt>
    <dgm:pt modelId="{07D664D6-443A-4F4A-A73B-97D3A9D3E1C6}" type="sibTrans" cxnId="{E64B406F-576B-4AD9-90E0-C79285EACD23}">
      <dgm:prSet/>
      <dgm:spPr/>
    </dgm:pt>
    <dgm:pt modelId="{4EB41AEF-BFFC-4071-AA8A-13544938F56C}" type="pres">
      <dgm:prSet presAssocID="{123CEF7D-8F15-4C71-8180-AB8FA4B9080F}" presName="diagram" presStyleCnt="0">
        <dgm:presLayoutVars>
          <dgm:dir/>
          <dgm:resizeHandles val="exact"/>
        </dgm:presLayoutVars>
      </dgm:prSet>
      <dgm:spPr/>
    </dgm:pt>
    <dgm:pt modelId="{FFB95845-DA1E-48A8-98DC-EE6464EF92B4}" type="pres">
      <dgm:prSet presAssocID="{4BF8324F-AAE9-4434-8BDF-696667AEA3B7}" presName="node" presStyleLbl="node1" presStyleIdx="0" presStyleCnt="6">
        <dgm:presLayoutVars>
          <dgm:bulletEnabled val="1"/>
        </dgm:presLayoutVars>
      </dgm:prSet>
      <dgm:spPr/>
    </dgm:pt>
    <dgm:pt modelId="{EC9C38D9-793A-4993-B786-802A5232EDD0}" type="pres">
      <dgm:prSet presAssocID="{9B51D7DF-EFD6-438A-BC32-5265136A1537}" presName="sibTrans" presStyleCnt="0"/>
      <dgm:spPr/>
    </dgm:pt>
    <dgm:pt modelId="{B766BE04-97C7-4BF4-AA85-32CCE71DA338}" type="pres">
      <dgm:prSet presAssocID="{A190B66D-7E4B-461E-8666-2879E821613B}" presName="node" presStyleLbl="node1" presStyleIdx="1" presStyleCnt="6">
        <dgm:presLayoutVars>
          <dgm:bulletEnabled val="1"/>
        </dgm:presLayoutVars>
      </dgm:prSet>
      <dgm:spPr/>
    </dgm:pt>
    <dgm:pt modelId="{A9D5D790-D56B-44FF-93DD-39B35A2409DD}" type="pres">
      <dgm:prSet presAssocID="{E7CC7994-7C6F-46EC-A8A7-55B7FD275BD0}" presName="sibTrans" presStyleCnt="0"/>
      <dgm:spPr/>
    </dgm:pt>
    <dgm:pt modelId="{9A73E24F-85A6-4165-B5CE-F789A522894F}" type="pres">
      <dgm:prSet presAssocID="{8F741E17-B821-46FA-8E01-91EDAAADD20A}" presName="node" presStyleLbl="node1" presStyleIdx="2" presStyleCnt="6">
        <dgm:presLayoutVars>
          <dgm:bulletEnabled val="1"/>
        </dgm:presLayoutVars>
      </dgm:prSet>
      <dgm:spPr/>
    </dgm:pt>
    <dgm:pt modelId="{901EE873-4C76-4F89-9ED9-B2918833811B}" type="pres">
      <dgm:prSet presAssocID="{63FB0423-8AF1-4E45-A3C6-0BA16F2E4228}" presName="sibTrans" presStyleCnt="0"/>
      <dgm:spPr/>
    </dgm:pt>
    <dgm:pt modelId="{FE24DA9F-3DBE-4A33-9E33-EB19A7220B36}" type="pres">
      <dgm:prSet presAssocID="{8702A626-D014-483D-9CCD-D9EBA5B3090A}" presName="node" presStyleLbl="node1" presStyleIdx="3" presStyleCnt="6">
        <dgm:presLayoutVars>
          <dgm:bulletEnabled val="1"/>
        </dgm:presLayoutVars>
      </dgm:prSet>
      <dgm:spPr/>
    </dgm:pt>
    <dgm:pt modelId="{2B54B9AC-7BE9-4C83-A5C5-3DB67DC4DA03}" type="pres">
      <dgm:prSet presAssocID="{1E9AA31B-0F89-4F94-9382-289B1F2E73CE}" presName="sibTrans" presStyleCnt="0"/>
      <dgm:spPr/>
    </dgm:pt>
    <dgm:pt modelId="{1F74B136-1201-4F88-A680-ED0B10056CA4}" type="pres">
      <dgm:prSet presAssocID="{0C89D8A1-EDC6-4ABF-A9D0-3C53075DB2AC}" presName="node" presStyleLbl="node1" presStyleIdx="4" presStyleCnt="6">
        <dgm:presLayoutVars>
          <dgm:bulletEnabled val="1"/>
        </dgm:presLayoutVars>
      </dgm:prSet>
      <dgm:spPr/>
    </dgm:pt>
    <dgm:pt modelId="{94CEE23C-AD28-4032-A392-E1640ED7707C}" type="pres">
      <dgm:prSet presAssocID="{9510B028-6346-4383-9FE1-987AE3D81BE6}" presName="sibTrans" presStyleCnt="0"/>
      <dgm:spPr/>
    </dgm:pt>
    <dgm:pt modelId="{1715103B-E2B3-462D-8EA9-4041B1B6EE3E}" type="pres">
      <dgm:prSet presAssocID="{1482CFBA-189D-4473-A95D-29F5E16010DA}" presName="node" presStyleLbl="node1" presStyleIdx="5" presStyleCnt="6">
        <dgm:presLayoutVars>
          <dgm:bulletEnabled val="1"/>
        </dgm:presLayoutVars>
      </dgm:prSet>
      <dgm:spPr/>
    </dgm:pt>
  </dgm:ptLst>
  <dgm:cxnLst>
    <dgm:cxn modelId="{00292C24-F2DE-4232-81DF-A3EB44997B27}" type="presOf" srcId="{8702A626-D014-483D-9CCD-D9EBA5B3090A}" destId="{FE24DA9F-3DBE-4A33-9E33-EB19A7220B36}" srcOrd="0" destOrd="0" presId="urn:microsoft.com/office/officeart/2005/8/layout/default"/>
    <dgm:cxn modelId="{F24D2D3A-D992-46F3-AEBC-1B0DBA9AD8DC}" srcId="{123CEF7D-8F15-4C71-8180-AB8FA4B9080F}" destId="{0C89D8A1-EDC6-4ABF-A9D0-3C53075DB2AC}" srcOrd="4" destOrd="0" parTransId="{FC013D58-9A1C-432F-AC79-4600389B0655}" sibTransId="{9510B028-6346-4383-9FE1-987AE3D81BE6}"/>
    <dgm:cxn modelId="{E64B406F-576B-4AD9-90E0-C79285EACD23}" srcId="{123CEF7D-8F15-4C71-8180-AB8FA4B9080F}" destId="{1482CFBA-189D-4473-A95D-29F5E16010DA}" srcOrd="5" destOrd="0" parTransId="{06FAD61D-FE79-4786-B361-F6706F083388}" sibTransId="{07D664D6-443A-4F4A-A73B-97D3A9D3E1C6}"/>
    <dgm:cxn modelId="{24721250-1A97-4A19-BE38-5088B2BC2B34}" srcId="{123CEF7D-8F15-4C71-8180-AB8FA4B9080F}" destId="{4BF8324F-AAE9-4434-8BDF-696667AEA3B7}" srcOrd="0" destOrd="0" parTransId="{DCCB41AD-53CC-4CB3-8D7B-7E58CDF907A8}" sibTransId="{9B51D7DF-EFD6-438A-BC32-5265136A1537}"/>
    <dgm:cxn modelId="{3B57F572-4D16-4024-A25F-D9CF9795E2CE}" srcId="{123CEF7D-8F15-4C71-8180-AB8FA4B9080F}" destId="{8F741E17-B821-46FA-8E01-91EDAAADD20A}" srcOrd="2" destOrd="0" parTransId="{DCE66B25-EFCB-49C9-9272-C34EAACD9CCB}" sibTransId="{63FB0423-8AF1-4E45-A3C6-0BA16F2E4228}"/>
    <dgm:cxn modelId="{5FEAAA56-38BB-4D78-BE5F-79E65BC5A600}" type="presOf" srcId="{0C89D8A1-EDC6-4ABF-A9D0-3C53075DB2AC}" destId="{1F74B136-1201-4F88-A680-ED0B10056CA4}" srcOrd="0" destOrd="0" presId="urn:microsoft.com/office/officeart/2005/8/layout/default"/>
    <dgm:cxn modelId="{7750C58E-611E-430C-9126-0E3105EB72CE}" type="presOf" srcId="{4BF8324F-AAE9-4434-8BDF-696667AEA3B7}" destId="{FFB95845-DA1E-48A8-98DC-EE6464EF92B4}" srcOrd="0" destOrd="0" presId="urn:microsoft.com/office/officeart/2005/8/layout/default"/>
    <dgm:cxn modelId="{FA111F8F-E436-49BF-B46B-67B8B962016D}" srcId="{123CEF7D-8F15-4C71-8180-AB8FA4B9080F}" destId="{8702A626-D014-483D-9CCD-D9EBA5B3090A}" srcOrd="3" destOrd="0" parTransId="{9B359D7B-2158-4EFC-A55D-10D9FE134191}" sibTransId="{1E9AA31B-0F89-4F94-9382-289B1F2E73CE}"/>
    <dgm:cxn modelId="{A03FC5B7-C79D-428F-9ADB-757142DC7418}" srcId="{123CEF7D-8F15-4C71-8180-AB8FA4B9080F}" destId="{A190B66D-7E4B-461E-8666-2879E821613B}" srcOrd="1" destOrd="0" parTransId="{A68580AC-00D6-4861-8509-778BF92396F2}" sibTransId="{E7CC7994-7C6F-46EC-A8A7-55B7FD275BD0}"/>
    <dgm:cxn modelId="{63D948CB-9647-4D7E-B607-34D554A04652}" type="presOf" srcId="{A190B66D-7E4B-461E-8666-2879E821613B}" destId="{B766BE04-97C7-4BF4-AA85-32CCE71DA338}" srcOrd="0" destOrd="0" presId="urn:microsoft.com/office/officeart/2005/8/layout/default"/>
    <dgm:cxn modelId="{5CECA9D4-345F-4224-9169-807F6DC32E74}" type="presOf" srcId="{8F741E17-B821-46FA-8E01-91EDAAADD20A}" destId="{9A73E24F-85A6-4165-B5CE-F789A522894F}" srcOrd="0" destOrd="0" presId="urn:microsoft.com/office/officeart/2005/8/layout/default"/>
    <dgm:cxn modelId="{B8C258E8-3D0F-41CD-B12B-3E0515ADDE5A}" type="presOf" srcId="{1482CFBA-189D-4473-A95D-29F5E16010DA}" destId="{1715103B-E2B3-462D-8EA9-4041B1B6EE3E}" srcOrd="0" destOrd="0" presId="urn:microsoft.com/office/officeart/2005/8/layout/default"/>
    <dgm:cxn modelId="{83605EF4-86FB-418D-BEA5-281ACE76D0E6}" type="presOf" srcId="{123CEF7D-8F15-4C71-8180-AB8FA4B9080F}" destId="{4EB41AEF-BFFC-4071-AA8A-13544938F56C}" srcOrd="0" destOrd="0" presId="urn:microsoft.com/office/officeart/2005/8/layout/default"/>
    <dgm:cxn modelId="{08591892-4263-471C-9745-93B026ED93DC}" type="presParOf" srcId="{4EB41AEF-BFFC-4071-AA8A-13544938F56C}" destId="{FFB95845-DA1E-48A8-98DC-EE6464EF92B4}" srcOrd="0" destOrd="0" presId="urn:microsoft.com/office/officeart/2005/8/layout/default"/>
    <dgm:cxn modelId="{A5A62DB8-A421-4CBD-A20F-5F59C29A8205}" type="presParOf" srcId="{4EB41AEF-BFFC-4071-AA8A-13544938F56C}" destId="{EC9C38D9-793A-4993-B786-802A5232EDD0}" srcOrd="1" destOrd="0" presId="urn:microsoft.com/office/officeart/2005/8/layout/default"/>
    <dgm:cxn modelId="{27795BF3-FDFE-49E4-A1F8-FB6AFD2E7A16}" type="presParOf" srcId="{4EB41AEF-BFFC-4071-AA8A-13544938F56C}" destId="{B766BE04-97C7-4BF4-AA85-32CCE71DA338}" srcOrd="2" destOrd="0" presId="urn:microsoft.com/office/officeart/2005/8/layout/default"/>
    <dgm:cxn modelId="{1CEC2AE5-827F-4649-A8FF-C93A427B6BD1}" type="presParOf" srcId="{4EB41AEF-BFFC-4071-AA8A-13544938F56C}" destId="{A9D5D790-D56B-44FF-93DD-39B35A2409DD}" srcOrd="3" destOrd="0" presId="urn:microsoft.com/office/officeart/2005/8/layout/default"/>
    <dgm:cxn modelId="{5EC06913-8031-4C00-951A-8CAFD1B34094}" type="presParOf" srcId="{4EB41AEF-BFFC-4071-AA8A-13544938F56C}" destId="{9A73E24F-85A6-4165-B5CE-F789A522894F}" srcOrd="4" destOrd="0" presId="urn:microsoft.com/office/officeart/2005/8/layout/default"/>
    <dgm:cxn modelId="{DE1488F8-BC07-48F7-9F60-04037EC4F3D2}" type="presParOf" srcId="{4EB41AEF-BFFC-4071-AA8A-13544938F56C}" destId="{901EE873-4C76-4F89-9ED9-B2918833811B}" srcOrd="5" destOrd="0" presId="urn:microsoft.com/office/officeart/2005/8/layout/default"/>
    <dgm:cxn modelId="{BDDDA807-19CD-4336-A60C-2E359B5D43A0}" type="presParOf" srcId="{4EB41AEF-BFFC-4071-AA8A-13544938F56C}" destId="{FE24DA9F-3DBE-4A33-9E33-EB19A7220B36}" srcOrd="6" destOrd="0" presId="urn:microsoft.com/office/officeart/2005/8/layout/default"/>
    <dgm:cxn modelId="{C3C96D66-9081-4E34-AF72-DE5748503064}" type="presParOf" srcId="{4EB41AEF-BFFC-4071-AA8A-13544938F56C}" destId="{2B54B9AC-7BE9-4C83-A5C5-3DB67DC4DA03}" srcOrd="7" destOrd="0" presId="urn:microsoft.com/office/officeart/2005/8/layout/default"/>
    <dgm:cxn modelId="{A23E0B62-1404-49A7-95BE-2ED7CA09B68E}" type="presParOf" srcId="{4EB41AEF-BFFC-4071-AA8A-13544938F56C}" destId="{1F74B136-1201-4F88-A680-ED0B10056CA4}" srcOrd="8" destOrd="0" presId="urn:microsoft.com/office/officeart/2005/8/layout/default"/>
    <dgm:cxn modelId="{89742CD4-F22D-4B18-85A6-668A38497C51}" type="presParOf" srcId="{4EB41AEF-BFFC-4071-AA8A-13544938F56C}" destId="{94CEE23C-AD28-4032-A392-E1640ED7707C}" srcOrd="9" destOrd="0" presId="urn:microsoft.com/office/officeart/2005/8/layout/default"/>
    <dgm:cxn modelId="{478294FB-9B20-42F9-9559-AB3477485EAB}" type="presParOf" srcId="{4EB41AEF-BFFC-4071-AA8A-13544938F56C}" destId="{1715103B-E2B3-462D-8EA9-4041B1B6EE3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26D9F7-3653-442C-A5E8-3E872AA33BFA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19C802E9-1FBC-4DF5-9DC6-2FFADB474ADC}">
      <dgm:prSet phldrT="[Text]"/>
      <dgm:spPr/>
      <dgm:t>
        <a:bodyPr/>
        <a:lstStyle/>
        <a:p>
          <a:r>
            <a:rPr lang="en-US" dirty="0"/>
            <a:t>The language used by the participants is influenced by a number of social factors</a:t>
          </a:r>
          <a:endParaRPr lang="en-ID" dirty="0"/>
        </a:p>
      </dgm:t>
    </dgm:pt>
    <dgm:pt modelId="{80EE7A84-1E89-484A-8879-D5DBE402619A}" type="parTrans" cxnId="{1EEBA3B3-FFF6-4849-B841-0100B4BA48C3}">
      <dgm:prSet/>
      <dgm:spPr/>
      <dgm:t>
        <a:bodyPr/>
        <a:lstStyle/>
        <a:p>
          <a:endParaRPr lang="en-ID"/>
        </a:p>
      </dgm:t>
    </dgm:pt>
    <dgm:pt modelId="{44684C0A-42B2-429E-B217-03507FDBC96B}" type="sibTrans" cxnId="{1EEBA3B3-FFF6-4849-B841-0100B4BA48C3}">
      <dgm:prSet/>
      <dgm:spPr/>
      <dgm:t>
        <a:bodyPr/>
        <a:lstStyle/>
        <a:p>
          <a:endParaRPr lang="en-ID"/>
        </a:p>
      </dgm:t>
    </dgm:pt>
    <dgm:pt modelId="{BD87F03E-F67D-42D7-BDA1-467C51C07651}">
      <dgm:prSet phldrT="[Text]"/>
      <dgm:spPr/>
      <dgm:t>
        <a:bodyPr/>
        <a:lstStyle/>
        <a:p>
          <a:r>
            <a:rPr lang="en-US" dirty="0"/>
            <a:t>What is social factors ?</a:t>
          </a:r>
          <a:endParaRPr lang="en-ID" dirty="0"/>
        </a:p>
      </dgm:t>
    </dgm:pt>
    <dgm:pt modelId="{C8ECE374-88A1-486B-8A23-A83708AE1FAD}" type="parTrans" cxnId="{3573F50D-E7AA-4AF4-8DD2-4525FF14D5C6}">
      <dgm:prSet/>
      <dgm:spPr/>
      <dgm:t>
        <a:bodyPr/>
        <a:lstStyle/>
        <a:p>
          <a:endParaRPr lang="en-ID"/>
        </a:p>
      </dgm:t>
    </dgm:pt>
    <dgm:pt modelId="{6D149A12-C2E7-4C8A-8BDB-C47F67DA6330}" type="sibTrans" cxnId="{3573F50D-E7AA-4AF4-8DD2-4525FF14D5C6}">
      <dgm:prSet/>
      <dgm:spPr/>
      <dgm:t>
        <a:bodyPr/>
        <a:lstStyle/>
        <a:p>
          <a:endParaRPr lang="en-ID"/>
        </a:p>
      </dgm:t>
    </dgm:pt>
    <dgm:pt modelId="{382D2846-B907-4B0E-AFAF-837135F2EBEE}" type="pres">
      <dgm:prSet presAssocID="{0326D9F7-3653-442C-A5E8-3E872AA33BFA}" presName="Name0" presStyleCnt="0">
        <dgm:presLayoutVars>
          <dgm:chMax val="7"/>
          <dgm:chPref val="7"/>
          <dgm:dir/>
        </dgm:presLayoutVars>
      </dgm:prSet>
      <dgm:spPr/>
    </dgm:pt>
    <dgm:pt modelId="{B83069B6-15EC-4C79-8833-DF3360AF1427}" type="pres">
      <dgm:prSet presAssocID="{0326D9F7-3653-442C-A5E8-3E872AA33BFA}" presName="Name1" presStyleCnt="0"/>
      <dgm:spPr/>
    </dgm:pt>
    <dgm:pt modelId="{923A3517-5E50-497B-8471-284876BA5D20}" type="pres">
      <dgm:prSet presAssocID="{0326D9F7-3653-442C-A5E8-3E872AA33BFA}" presName="cycle" presStyleCnt="0"/>
      <dgm:spPr/>
    </dgm:pt>
    <dgm:pt modelId="{7D2717F9-0267-4BA4-85AC-4A71D89F6CA8}" type="pres">
      <dgm:prSet presAssocID="{0326D9F7-3653-442C-A5E8-3E872AA33BFA}" presName="srcNode" presStyleLbl="node1" presStyleIdx="0" presStyleCnt="2"/>
      <dgm:spPr/>
    </dgm:pt>
    <dgm:pt modelId="{FC69D899-A127-4304-B950-D245661A17CB}" type="pres">
      <dgm:prSet presAssocID="{0326D9F7-3653-442C-A5E8-3E872AA33BFA}" presName="conn" presStyleLbl="parChTrans1D2" presStyleIdx="0" presStyleCnt="1"/>
      <dgm:spPr/>
    </dgm:pt>
    <dgm:pt modelId="{BEC0858B-A505-4145-AC0C-1ECEE3CDD7B6}" type="pres">
      <dgm:prSet presAssocID="{0326D9F7-3653-442C-A5E8-3E872AA33BFA}" presName="extraNode" presStyleLbl="node1" presStyleIdx="0" presStyleCnt="2"/>
      <dgm:spPr/>
    </dgm:pt>
    <dgm:pt modelId="{7BDF7750-7F62-4E16-BB27-2A6BE6C0A3B9}" type="pres">
      <dgm:prSet presAssocID="{0326D9F7-3653-442C-A5E8-3E872AA33BFA}" presName="dstNode" presStyleLbl="node1" presStyleIdx="0" presStyleCnt="2"/>
      <dgm:spPr/>
    </dgm:pt>
    <dgm:pt modelId="{C2655337-3506-4BA5-AB2F-72D50367D071}" type="pres">
      <dgm:prSet presAssocID="{19C802E9-1FBC-4DF5-9DC6-2FFADB474ADC}" presName="text_1" presStyleLbl="node1" presStyleIdx="0" presStyleCnt="2">
        <dgm:presLayoutVars>
          <dgm:bulletEnabled val="1"/>
        </dgm:presLayoutVars>
      </dgm:prSet>
      <dgm:spPr/>
    </dgm:pt>
    <dgm:pt modelId="{E8DE9D08-650C-436B-A35C-994A3A0B1592}" type="pres">
      <dgm:prSet presAssocID="{19C802E9-1FBC-4DF5-9DC6-2FFADB474ADC}" presName="accent_1" presStyleCnt="0"/>
      <dgm:spPr/>
    </dgm:pt>
    <dgm:pt modelId="{C259498B-8C24-44A6-9AEE-200FCF0F40B9}" type="pres">
      <dgm:prSet presAssocID="{19C802E9-1FBC-4DF5-9DC6-2FFADB474ADC}" presName="accentRepeatNode" presStyleLbl="solidFgAcc1" presStyleIdx="0" presStyleCnt="2"/>
      <dgm:spPr/>
    </dgm:pt>
    <dgm:pt modelId="{EC37DCA7-1E13-4587-9974-2AAA6B41CD63}" type="pres">
      <dgm:prSet presAssocID="{BD87F03E-F67D-42D7-BDA1-467C51C07651}" presName="text_2" presStyleLbl="node1" presStyleIdx="1" presStyleCnt="2">
        <dgm:presLayoutVars>
          <dgm:bulletEnabled val="1"/>
        </dgm:presLayoutVars>
      </dgm:prSet>
      <dgm:spPr/>
    </dgm:pt>
    <dgm:pt modelId="{20815A6B-8D29-4B6C-8B7F-1A73184AA377}" type="pres">
      <dgm:prSet presAssocID="{BD87F03E-F67D-42D7-BDA1-467C51C07651}" presName="accent_2" presStyleCnt="0"/>
      <dgm:spPr/>
    </dgm:pt>
    <dgm:pt modelId="{24804BEC-35DE-4687-8972-D911851D1FA6}" type="pres">
      <dgm:prSet presAssocID="{BD87F03E-F67D-42D7-BDA1-467C51C07651}" presName="accentRepeatNode" presStyleLbl="solidFgAcc1" presStyleIdx="1" presStyleCnt="2"/>
      <dgm:spPr/>
    </dgm:pt>
  </dgm:ptLst>
  <dgm:cxnLst>
    <dgm:cxn modelId="{3573F50D-E7AA-4AF4-8DD2-4525FF14D5C6}" srcId="{0326D9F7-3653-442C-A5E8-3E872AA33BFA}" destId="{BD87F03E-F67D-42D7-BDA1-467C51C07651}" srcOrd="1" destOrd="0" parTransId="{C8ECE374-88A1-486B-8A23-A83708AE1FAD}" sibTransId="{6D149A12-C2E7-4C8A-8BDB-C47F67DA6330}"/>
    <dgm:cxn modelId="{559F9923-579D-4A7A-A49B-E3F3ED7AEE00}" type="presOf" srcId="{44684C0A-42B2-429E-B217-03507FDBC96B}" destId="{FC69D899-A127-4304-B950-D245661A17CB}" srcOrd="0" destOrd="0" presId="urn:microsoft.com/office/officeart/2008/layout/VerticalCurvedList"/>
    <dgm:cxn modelId="{1908635F-9E59-4849-A5DC-047E26111B39}" type="presOf" srcId="{19C802E9-1FBC-4DF5-9DC6-2FFADB474ADC}" destId="{C2655337-3506-4BA5-AB2F-72D50367D071}" srcOrd="0" destOrd="0" presId="urn:microsoft.com/office/officeart/2008/layout/VerticalCurvedList"/>
    <dgm:cxn modelId="{3807D692-CD41-4622-9698-E62952EBB67F}" type="presOf" srcId="{0326D9F7-3653-442C-A5E8-3E872AA33BFA}" destId="{382D2846-B907-4B0E-AFAF-837135F2EBEE}" srcOrd="0" destOrd="0" presId="urn:microsoft.com/office/officeart/2008/layout/VerticalCurvedList"/>
    <dgm:cxn modelId="{C39FEE9C-BC16-4207-8432-3CA4F1FC281E}" type="presOf" srcId="{BD87F03E-F67D-42D7-BDA1-467C51C07651}" destId="{EC37DCA7-1E13-4587-9974-2AAA6B41CD63}" srcOrd="0" destOrd="0" presId="urn:microsoft.com/office/officeart/2008/layout/VerticalCurvedList"/>
    <dgm:cxn modelId="{1EEBA3B3-FFF6-4849-B841-0100B4BA48C3}" srcId="{0326D9F7-3653-442C-A5E8-3E872AA33BFA}" destId="{19C802E9-1FBC-4DF5-9DC6-2FFADB474ADC}" srcOrd="0" destOrd="0" parTransId="{80EE7A84-1E89-484A-8879-D5DBE402619A}" sibTransId="{44684C0A-42B2-429E-B217-03507FDBC96B}"/>
    <dgm:cxn modelId="{E1363CC5-4F9B-4948-96BB-E4AB72BB1E7A}" type="presParOf" srcId="{382D2846-B907-4B0E-AFAF-837135F2EBEE}" destId="{B83069B6-15EC-4C79-8833-DF3360AF1427}" srcOrd="0" destOrd="0" presId="urn:microsoft.com/office/officeart/2008/layout/VerticalCurvedList"/>
    <dgm:cxn modelId="{5171A652-4FC0-498E-AAFB-9756A1E36EA3}" type="presParOf" srcId="{B83069B6-15EC-4C79-8833-DF3360AF1427}" destId="{923A3517-5E50-497B-8471-284876BA5D20}" srcOrd="0" destOrd="0" presId="urn:microsoft.com/office/officeart/2008/layout/VerticalCurvedList"/>
    <dgm:cxn modelId="{5A12D3BC-90EC-49BB-9EC0-E0689869F476}" type="presParOf" srcId="{923A3517-5E50-497B-8471-284876BA5D20}" destId="{7D2717F9-0267-4BA4-85AC-4A71D89F6CA8}" srcOrd="0" destOrd="0" presId="urn:microsoft.com/office/officeart/2008/layout/VerticalCurvedList"/>
    <dgm:cxn modelId="{5EDDACA8-C27C-4B0F-A415-3843A0D75C5B}" type="presParOf" srcId="{923A3517-5E50-497B-8471-284876BA5D20}" destId="{FC69D899-A127-4304-B950-D245661A17CB}" srcOrd="1" destOrd="0" presId="urn:microsoft.com/office/officeart/2008/layout/VerticalCurvedList"/>
    <dgm:cxn modelId="{4089BFAC-491D-42C0-AB24-1120E3DC89F3}" type="presParOf" srcId="{923A3517-5E50-497B-8471-284876BA5D20}" destId="{BEC0858B-A505-4145-AC0C-1ECEE3CDD7B6}" srcOrd="2" destOrd="0" presId="urn:microsoft.com/office/officeart/2008/layout/VerticalCurvedList"/>
    <dgm:cxn modelId="{5BA34EC4-17B2-467F-A1FB-D95949FB34F7}" type="presParOf" srcId="{923A3517-5E50-497B-8471-284876BA5D20}" destId="{7BDF7750-7F62-4E16-BB27-2A6BE6C0A3B9}" srcOrd="3" destOrd="0" presId="urn:microsoft.com/office/officeart/2008/layout/VerticalCurvedList"/>
    <dgm:cxn modelId="{A85AACD3-2107-4BF1-9323-BDD6B9A404CA}" type="presParOf" srcId="{B83069B6-15EC-4C79-8833-DF3360AF1427}" destId="{C2655337-3506-4BA5-AB2F-72D50367D071}" srcOrd="1" destOrd="0" presId="urn:microsoft.com/office/officeart/2008/layout/VerticalCurvedList"/>
    <dgm:cxn modelId="{938ED692-6CCE-49FD-835A-A1C0EA763B28}" type="presParOf" srcId="{B83069B6-15EC-4C79-8833-DF3360AF1427}" destId="{E8DE9D08-650C-436B-A35C-994A3A0B1592}" srcOrd="2" destOrd="0" presId="urn:microsoft.com/office/officeart/2008/layout/VerticalCurvedList"/>
    <dgm:cxn modelId="{A94CC3F8-04FA-4F46-8C26-08D64D328351}" type="presParOf" srcId="{E8DE9D08-650C-436B-A35C-994A3A0B1592}" destId="{C259498B-8C24-44A6-9AEE-200FCF0F40B9}" srcOrd="0" destOrd="0" presId="urn:microsoft.com/office/officeart/2008/layout/VerticalCurvedList"/>
    <dgm:cxn modelId="{1F0EC040-944F-4FFD-962D-91D8E5D621B4}" type="presParOf" srcId="{B83069B6-15EC-4C79-8833-DF3360AF1427}" destId="{EC37DCA7-1E13-4587-9974-2AAA6B41CD63}" srcOrd="3" destOrd="0" presId="urn:microsoft.com/office/officeart/2008/layout/VerticalCurvedList"/>
    <dgm:cxn modelId="{26E12BBF-C191-4069-B51B-2C439C914206}" type="presParOf" srcId="{B83069B6-15EC-4C79-8833-DF3360AF1427}" destId="{20815A6B-8D29-4B6C-8B7F-1A73184AA377}" srcOrd="4" destOrd="0" presId="urn:microsoft.com/office/officeart/2008/layout/VerticalCurvedList"/>
    <dgm:cxn modelId="{1E1AAD78-1564-4CAE-9E1E-B5BF9C95A474}" type="presParOf" srcId="{20815A6B-8D29-4B6C-8B7F-1A73184AA377}" destId="{24804BEC-35DE-4687-8972-D911851D1F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8B4F21-D2BF-4C8E-9605-6359FC2F0F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EBCB71ED-2025-4ED1-B9B6-0FB9442B1E37}">
      <dgm:prSet phldrT="[Text]"/>
      <dgm:spPr/>
      <dgm:t>
        <a:bodyPr/>
        <a:lstStyle/>
        <a:p>
          <a:r>
            <a:rPr lang="en-ID" dirty="0"/>
            <a:t>The Participants (who is involved)</a:t>
          </a:r>
        </a:p>
      </dgm:t>
    </dgm:pt>
    <dgm:pt modelId="{0EDB9552-2382-4DBF-A58F-8C8A8E3ADDB3}" type="parTrans" cxnId="{8F53F1AD-73D5-4544-B164-AD82F25A8080}">
      <dgm:prSet/>
      <dgm:spPr/>
      <dgm:t>
        <a:bodyPr/>
        <a:lstStyle/>
        <a:p>
          <a:endParaRPr lang="en-ID"/>
        </a:p>
      </dgm:t>
    </dgm:pt>
    <dgm:pt modelId="{A73DE7DE-8932-47E3-911A-A4010ACBE65F}" type="sibTrans" cxnId="{8F53F1AD-73D5-4544-B164-AD82F25A8080}">
      <dgm:prSet/>
      <dgm:spPr/>
      <dgm:t>
        <a:bodyPr/>
        <a:lstStyle/>
        <a:p>
          <a:endParaRPr lang="en-ID"/>
        </a:p>
      </dgm:t>
    </dgm:pt>
    <dgm:pt modelId="{86331412-CC2D-493E-B75C-B958C970FA14}">
      <dgm:prSet phldrT="[Text]"/>
      <dgm:spPr/>
      <dgm:t>
        <a:bodyPr/>
        <a:lstStyle/>
        <a:p>
          <a:r>
            <a:rPr lang="en-ID" dirty="0"/>
            <a:t> Age, ranks  (social hierarchy, professional standing), </a:t>
          </a:r>
          <a:r>
            <a:rPr lang="en-US" dirty="0"/>
            <a:t>relationships (e.g., close friends, family, strangers)</a:t>
          </a:r>
          <a:endParaRPr lang="en-ID" dirty="0"/>
        </a:p>
      </dgm:t>
    </dgm:pt>
    <dgm:pt modelId="{3764E8AF-6649-4AF0-A15F-5EFB06BFE539}" type="parTrans" cxnId="{CAE0B645-D9A2-45E8-BFB2-9B1466CCBC62}">
      <dgm:prSet/>
      <dgm:spPr/>
      <dgm:t>
        <a:bodyPr/>
        <a:lstStyle/>
        <a:p>
          <a:endParaRPr lang="en-ID"/>
        </a:p>
      </dgm:t>
    </dgm:pt>
    <dgm:pt modelId="{89BD46E0-1B88-4650-B0B7-3BB9A184CB2D}" type="sibTrans" cxnId="{CAE0B645-D9A2-45E8-BFB2-9B1466CCBC62}">
      <dgm:prSet/>
      <dgm:spPr/>
      <dgm:t>
        <a:bodyPr/>
        <a:lstStyle/>
        <a:p>
          <a:endParaRPr lang="en-ID"/>
        </a:p>
      </dgm:t>
    </dgm:pt>
    <dgm:pt modelId="{5B13EAF9-3BC4-4FFD-8574-DF330BFAF2DC}">
      <dgm:prSet phldrT="[Text]"/>
      <dgm:spPr/>
      <dgm:t>
        <a:bodyPr/>
        <a:lstStyle/>
        <a:p>
          <a:r>
            <a:rPr lang="en-ID" dirty="0"/>
            <a:t>The Setting (Physical/social environment)</a:t>
          </a:r>
        </a:p>
      </dgm:t>
    </dgm:pt>
    <dgm:pt modelId="{D2F072F1-B01A-4368-ADBB-16C06CEE14A5}" type="parTrans" cxnId="{CF575195-C394-47D8-9E9D-A997B5DA2FC1}">
      <dgm:prSet/>
      <dgm:spPr/>
      <dgm:t>
        <a:bodyPr/>
        <a:lstStyle/>
        <a:p>
          <a:endParaRPr lang="en-ID"/>
        </a:p>
      </dgm:t>
    </dgm:pt>
    <dgm:pt modelId="{37A9DD13-D43E-4596-AEFF-6503A8138DE2}" type="sibTrans" cxnId="{CF575195-C394-47D8-9E9D-A997B5DA2FC1}">
      <dgm:prSet/>
      <dgm:spPr/>
      <dgm:t>
        <a:bodyPr/>
        <a:lstStyle/>
        <a:p>
          <a:endParaRPr lang="en-ID"/>
        </a:p>
      </dgm:t>
    </dgm:pt>
    <dgm:pt modelId="{9E967255-7922-4747-B0E0-94731718C615}">
      <dgm:prSet phldrT="[Text]"/>
      <dgm:spPr/>
      <dgm:t>
        <a:bodyPr/>
        <a:lstStyle/>
        <a:p>
          <a:r>
            <a:rPr lang="en-US" dirty="0"/>
            <a:t> At home (informal), in a formal meeting (formal), </a:t>
          </a:r>
          <a:endParaRPr lang="en-ID" dirty="0"/>
        </a:p>
      </dgm:t>
    </dgm:pt>
    <dgm:pt modelId="{BA8662BE-950C-4E09-B553-883FBC504204}" type="parTrans" cxnId="{F6A53417-82D2-431F-A3C6-CDCB3654582E}">
      <dgm:prSet/>
      <dgm:spPr/>
      <dgm:t>
        <a:bodyPr/>
        <a:lstStyle/>
        <a:p>
          <a:endParaRPr lang="en-ID"/>
        </a:p>
      </dgm:t>
    </dgm:pt>
    <dgm:pt modelId="{29413CF5-DAC4-4852-A3B6-BBF291592FD0}" type="sibTrans" cxnId="{F6A53417-82D2-431F-A3C6-CDCB3654582E}">
      <dgm:prSet/>
      <dgm:spPr/>
      <dgm:t>
        <a:bodyPr/>
        <a:lstStyle/>
        <a:p>
          <a:endParaRPr lang="en-ID"/>
        </a:p>
      </dgm:t>
    </dgm:pt>
    <dgm:pt modelId="{CF694D95-CC87-4546-94E5-1CDAADF58248}" type="pres">
      <dgm:prSet presAssocID="{1A8B4F21-D2BF-4C8E-9605-6359FC2F0F0B}" presName="linear" presStyleCnt="0">
        <dgm:presLayoutVars>
          <dgm:animLvl val="lvl"/>
          <dgm:resizeHandles val="exact"/>
        </dgm:presLayoutVars>
      </dgm:prSet>
      <dgm:spPr/>
    </dgm:pt>
    <dgm:pt modelId="{F3510E10-F864-4311-A33A-2C038182644B}" type="pres">
      <dgm:prSet presAssocID="{EBCB71ED-2025-4ED1-B9B6-0FB9442B1E3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257AA50-3129-4F2C-A28C-3A6C526D13DB}" type="pres">
      <dgm:prSet presAssocID="{EBCB71ED-2025-4ED1-B9B6-0FB9442B1E37}" presName="childText" presStyleLbl="revTx" presStyleIdx="0" presStyleCnt="2">
        <dgm:presLayoutVars>
          <dgm:bulletEnabled val="1"/>
        </dgm:presLayoutVars>
      </dgm:prSet>
      <dgm:spPr/>
    </dgm:pt>
    <dgm:pt modelId="{80B457E2-7D00-45E5-967A-5D698C14B401}" type="pres">
      <dgm:prSet presAssocID="{5B13EAF9-3BC4-4FFD-8574-DF330BFAF2D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5082A86-8666-47A2-A66C-4062925E52D8}" type="pres">
      <dgm:prSet presAssocID="{5B13EAF9-3BC4-4FFD-8574-DF330BFAF2D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6A53417-82D2-431F-A3C6-CDCB3654582E}" srcId="{5B13EAF9-3BC4-4FFD-8574-DF330BFAF2DC}" destId="{9E967255-7922-4747-B0E0-94731718C615}" srcOrd="0" destOrd="0" parTransId="{BA8662BE-950C-4E09-B553-883FBC504204}" sibTransId="{29413CF5-DAC4-4852-A3B6-BBF291592FD0}"/>
    <dgm:cxn modelId="{6FF1C51F-65C4-42AD-A271-4270ADEA5050}" type="presOf" srcId="{EBCB71ED-2025-4ED1-B9B6-0FB9442B1E37}" destId="{F3510E10-F864-4311-A33A-2C038182644B}" srcOrd="0" destOrd="0" presId="urn:microsoft.com/office/officeart/2005/8/layout/vList2"/>
    <dgm:cxn modelId="{CAE0B645-D9A2-45E8-BFB2-9B1466CCBC62}" srcId="{EBCB71ED-2025-4ED1-B9B6-0FB9442B1E37}" destId="{86331412-CC2D-493E-B75C-B958C970FA14}" srcOrd="0" destOrd="0" parTransId="{3764E8AF-6649-4AF0-A15F-5EFB06BFE539}" sibTransId="{89BD46E0-1B88-4650-B0B7-3BB9A184CB2D}"/>
    <dgm:cxn modelId="{BF72BF53-DAF2-4FAF-95F0-C3AAEF161276}" type="presOf" srcId="{1A8B4F21-D2BF-4C8E-9605-6359FC2F0F0B}" destId="{CF694D95-CC87-4546-94E5-1CDAADF58248}" srcOrd="0" destOrd="0" presId="urn:microsoft.com/office/officeart/2005/8/layout/vList2"/>
    <dgm:cxn modelId="{1CE4C27D-AE81-41F8-8609-94C66EC03F49}" type="presOf" srcId="{86331412-CC2D-493E-B75C-B958C970FA14}" destId="{6257AA50-3129-4F2C-A28C-3A6C526D13DB}" srcOrd="0" destOrd="0" presId="urn:microsoft.com/office/officeart/2005/8/layout/vList2"/>
    <dgm:cxn modelId="{7BF56D89-D511-4E79-88BE-9D4864C4AA2F}" type="presOf" srcId="{9E967255-7922-4747-B0E0-94731718C615}" destId="{55082A86-8666-47A2-A66C-4062925E52D8}" srcOrd="0" destOrd="0" presId="urn:microsoft.com/office/officeart/2005/8/layout/vList2"/>
    <dgm:cxn modelId="{CF575195-C394-47D8-9E9D-A997B5DA2FC1}" srcId="{1A8B4F21-D2BF-4C8E-9605-6359FC2F0F0B}" destId="{5B13EAF9-3BC4-4FFD-8574-DF330BFAF2DC}" srcOrd="1" destOrd="0" parTransId="{D2F072F1-B01A-4368-ADBB-16C06CEE14A5}" sibTransId="{37A9DD13-D43E-4596-AEFF-6503A8138DE2}"/>
    <dgm:cxn modelId="{8F53F1AD-73D5-4544-B164-AD82F25A8080}" srcId="{1A8B4F21-D2BF-4C8E-9605-6359FC2F0F0B}" destId="{EBCB71ED-2025-4ED1-B9B6-0FB9442B1E37}" srcOrd="0" destOrd="0" parTransId="{0EDB9552-2382-4DBF-A58F-8C8A8E3ADDB3}" sibTransId="{A73DE7DE-8932-47E3-911A-A4010ACBE65F}"/>
    <dgm:cxn modelId="{9AD6D1CC-EAD7-485B-9519-18CEF6DF8254}" type="presOf" srcId="{5B13EAF9-3BC4-4FFD-8574-DF330BFAF2DC}" destId="{80B457E2-7D00-45E5-967A-5D698C14B401}" srcOrd="0" destOrd="0" presId="urn:microsoft.com/office/officeart/2005/8/layout/vList2"/>
    <dgm:cxn modelId="{BB543DFE-89AC-4054-8B38-CF76964DAB7B}" type="presParOf" srcId="{CF694D95-CC87-4546-94E5-1CDAADF58248}" destId="{F3510E10-F864-4311-A33A-2C038182644B}" srcOrd="0" destOrd="0" presId="urn:microsoft.com/office/officeart/2005/8/layout/vList2"/>
    <dgm:cxn modelId="{548E3C9A-DDDC-4A29-AF6E-D42C09656BD0}" type="presParOf" srcId="{CF694D95-CC87-4546-94E5-1CDAADF58248}" destId="{6257AA50-3129-4F2C-A28C-3A6C526D13DB}" srcOrd="1" destOrd="0" presId="urn:microsoft.com/office/officeart/2005/8/layout/vList2"/>
    <dgm:cxn modelId="{16222EB5-0BEE-4310-9614-80DCA2E7BE23}" type="presParOf" srcId="{CF694D95-CC87-4546-94E5-1CDAADF58248}" destId="{80B457E2-7D00-45E5-967A-5D698C14B401}" srcOrd="2" destOrd="0" presId="urn:microsoft.com/office/officeart/2005/8/layout/vList2"/>
    <dgm:cxn modelId="{34898233-1A9D-4F61-B879-6495B06CAA17}" type="presParOf" srcId="{CF694D95-CC87-4546-94E5-1CDAADF58248}" destId="{55082A86-8666-47A2-A66C-4062925E52D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A8B4F21-D2BF-4C8E-9605-6359FC2F0F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EBCB71ED-2025-4ED1-B9B6-0FB9442B1E37}">
      <dgm:prSet phldrT="[Text]"/>
      <dgm:spPr/>
      <dgm:t>
        <a:bodyPr/>
        <a:lstStyle/>
        <a:p>
          <a:r>
            <a:rPr lang="en-ID" dirty="0"/>
            <a:t>The Topic </a:t>
          </a:r>
          <a:r>
            <a:rPr lang="en-US" dirty="0"/>
            <a:t> (Refers to what is being discussed)</a:t>
          </a:r>
          <a:endParaRPr lang="en-ID" dirty="0"/>
        </a:p>
      </dgm:t>
    </dgm:pt>
    <dgm:pt modelId="{0EDB9552-2382-4DBF-A58F-8C8A8E3ADDB3}" type="parTrans" cxnId="{8F53F1AD-73D5-4544-B164-AD82F25A8080}">
      <dgm:prSet/>
      <dgm:spPr/>
      <dgm:t>
        <a:bodyPr/>
        <a:lstStyle/>
        <a:p>
          <a:endParaRPr lang="en-ID"/>
        </a:p>
      </dgm:t>
    </dgm:pt>
    <dgm:pt modelId="{A73DE7DE-8932-47E3-911A-A4010ACBE65F}" type="sibTrans" cxnId="{8F53F1AD-73D5-4544-B164-AD82F25A8080}">
      <dgm:prSet/>
      <dgm:spPr/>
      <dgm:t>
        <a:bodyPr/>
        <a:lstStyle/>
        <a:p>
          <a:endParaRPr lang="en-ID"/>
        </a:p>
      </dgm:t>
    </dgm:pt>
    <dgm:pt modelId="{86331412-CC2D-493E-B75C-B958C970FA14}">
      <dgm:prSet phldrT="[Text]"/>
      <dgm:spPr/>
      <dgm:t>
        <a:bodyPr/>
        <a:lstStyle/>
        <a:p>
          <a:r>
            <a:rPr lang="en-ID" dirty="0"/>
            <a:t> </a:t>
          </a:r>
          <a:r>
            <a:rPr lang="en-US" dirty="0"/>
            <a:t>Football match, politics, casual events</a:t>
          </a:r>
          <a:endParaRPr lang="en-ID" dirty="0"/>
        </a:p>
      </dgm:t>
    </dgm:pt>
    <dgm:pt modelId="{3764E8AF-6649-4AF0-A15F-5EFB06BFE539}" type="parTrans" cxnId="{CAE0B645-D9A2-45E8-BFB2-9B1466CCBC62}">
      <dgm:prSet/>
      <dgm:spPr/>
      <dgm:t>
        <a:bodyPr/>
        <a:lstStyle/>
        <a:p>
          <a:endParaRPr lang="en-ID"/>
        </a:p>
      </dgm:t>
    </dgm:pt>
    <dgm:pt modelId="{89BD46E0-1B88-4650-B0B7-3BB9A184CB2D}" type="sibTrans" cxnId="{CAE0B645-D9A2-45E8-BFB2-9B1466CCBC62}">
      <dgm:prSet/>
      <dgm:spPr/>
      <dgm:t>
        <a:bodyPr/>
        <a:lstStyle/>
        <a:p>
          <a:endParaRPr lang="en-ID"/>
        </a:p>
      </dgm:t>
    </dgm:pt>
    <dgm:pt modelId="{5B13EAF9-3BC4-4FFD-8574-DF330BFAF2DC}">
      <dgm:prSet phldrT="[Text]"/>
      <dgm:spPr/>
      <dgm:t>
        <a:bodyPr/>
        <a:lstStyle/>
        <a:p>
          <a:r>
            <a:rPr lang="en-ID" dirty="0"/>
            <a:t>The Function (</a:t>
          </a:r>
          <a:r>
            <a:rPr lang="en-US" dirty="0"/>
            <a:t>the purpose or goal of the communication)</a:t>
          </a:r>
          <a:endParaRPr lang="en-ID" dirty="0"/>
        </a:p>
      </dgm:t>
    </dgm:pt>
    <dgm:pt modelId="{D2F072F1-B01A-4368-ADBB-16C06CEE14A5}" type="parTrans" cxnId="{CF575195-C394-47D8-9E9D-A997B5DA2FC1}">
      <dgm:prSet/>
      <dgm:spPr/>
      <dgm:t>
        <a:bodyPr/>
        <a:lstStyle/>
        <a:p>
          <a:endParaRPr lang="en-ID"/>
        </a:p>
      </dgm:t>
    </dgm:pt>
    <dgm:pt modelId="{37A9DD13-D43E-4596-AEFF-6503A8138DE2}" type="sibTrans" cxnId="{CF575195-C394-47D8-9E9D-A997B5DA2FC1}">
      <dgm:prSet/>
      <dgm:spPr/>
      <dgm:t>
        <a:bodyPr/>
        <a:lstStyle/>
        <a:p>
          <a:endParaRPr lang="en-ID"/>
        </a:p>
      </dgm:t>
    </dgm:pt>
    <dgm:pt modelId="{9E967255-7922-4747-B0E0-94731718C615}">
      <dgm:prSet phldrT="[Text]"/>
      <dgm:spPr/>
      <dgm:t>
        <a:bodyPr/>
        <a:lstStyle/>
        <a:p>
          <a:r>
            <a:rPr lang="en-US" dirty="0"/>
            <a:t> </a:t>
          </a:r>
          <a:r>
            <a:rPr lang="en-ID" dirty="0"/>
            <a:t> Getting a loan, hiring a maid, asking for permission</a:t>
          </a:r>
        </a:p>
      </dgm:t>
    </dgm:pt>
    <dgm:pt modelId="{BA8662BE-950C-4E09-B553-883FBC504204}" type="parTrans" cxnId="{F6A53417-82D2-431F-A3C6-CDCB3654582E}">
      <dgm:prSet/>
      <dgm:spPr/>
      <dgm:t>
        <a:bodyPr/>
        <a:lstStyle/>
        <a:p>
          <a:endParaRPr lang="en-ID"/>
        </a:p>
      </dgm:t>
    </dgm:pt>
    <dgm:pt modelId="{29413CF5-DAC4-4852-A3B6-BBF291592FD0}" type="sibTrans" cxnId="{F6A53417-82D2-431F-A3C6-CDCB3654582E}">
      <dgm:prSet/>
      <dgm:spPr/>
      <dgm:t>
        <a:bodyPr/>
        <a:lstStyle/>
        <a:p>
          <a:endParaRPr lang="en-ID"/>
        </a:p>
      </dgm:t>
    </dgm:pt>
    <dgm:pt modelId="{CF694D95-CC87-4546-94E5-1CDAADF58248}" type="pres">
      <dgm:prSet presAssocID="{1A8B4F21-D2BF-4C8E-9605-6359FC2F0F0B}" presName="linear" presStyleCnt="0">
        <dgm:presLayoutVars>
          <dgm:animLvl val="lvl"/>
          <dgm:resizeHandles val="exact"/>
        </dgm:presLayoutVars>
      </dgm:prSet>
      <dgm:spPr/>
    </dgm:pt>
    <dgm:pt modelId="{F3510E10-F864-4311-A33A-2C038182644B}" type="pres">
      <dgm:prSet presAssocID="{EBCB71ED-2025-4ED1-B9B6-0FB9442B1E3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257AA50-3129-4F2C-A28C-3A6C526D13DB}" type="pres">
      <dgm:prSet presAssocID="{EBCB71ED-2025-4ED1-B9B6-0FB9442B1E37}" presName="childText" presStyleLbl="revTx" presStyleIdx="0" presStyleCnt="2">
        <dgm:presLayoutVars>
          <dgm:bulletEnabled val="1"/>
        </dgm:presLayoutVars>
      </dgm:prSet>
      <dgm:spPr/>
    </dgm:pt>
    <dgm:pt modelId="{80B457E2-7D00-45E5-967A-5D698C14B401}" type="pres">
      <dgm:prSet presAssocID="{5B13EAF9-3BC4-4FFD-8574-DF330BFAF2D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5082A86-8666-47A2-A66C-4062925E52D8}" type="pres">
      <dgm:prSet presAssocID="{5B13EAF9-3BC4-4FFD-8574-DF330BFAF2D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6A53417-82D2-431F-A3C6-CDCB3654582E}" srcId="{5B13EAF9-3BC4-4FFD-8574-DF330BFAF2DC}" destId="{9E967255-7922-4747-B0E0-94731718C615}" srcOrd="0" destOrd="0" parTransId="{BA8662BE-950C-4E09-B553-883FBC504204}" sibTransId="{29413CF5-DAC4-4852-A3B6-BBF291592FD0}"/>
    <dgm:cxn modelId="{6FF1C51F-65C4-42AD-A271-4270ADEA5050}" type="presOf" srcId="{EBCB71ED-2025-4ED1-B9B6-0FB9442B1E37}" destId="{F3510E10-F864-4311-A33A-2C038182644B}" srcOrd="0" destOrd="0" presId="urn:microsoft.com/office/officeart/2005/8/layout/vList2"/>
    <dgm:cxn modelId="{CAE0B645-D9A2-45E8-BFB2-9B1466CCBC62}" srcId="{EBCB71ED-2025-4ED1-B9B6-0FB9442B1E37}" destId="{86331412-CC2D-493E-B75C-B958C970FA14}" srcOrd="0" destOrd="0" parTransId="{3764E8AF-6649-4AF0-A15F-5EFB06BFE539}" sibTransId="{89BD46E0-1B88-4650-B0B7-3BB9A184CB2D}"/>
    <dgm:cxn modelId="{BF72BF53-DAF2-4FAF-95F0-C3AAEF161276}" type="presOf" srcId="{1A8B4F21-D2BF-4C8E-9605-6359FC2F0F0B}" destId="{CF694D95-CC87-4546-94E5-1CDAADF58248}" srcOrd="0" destOrd="0" presId="urn:microsoft.com/office/officeart/2005/8/layout/vList2"/>
    <dgm:cxn modelId="{1CE4C27D-AE81-41F8-8609-94C66EC03F49}" type="presOf" srcId="{86331412-CC2D-493E-B75C-B958C970FA14}" destId="{6257AA50-3129-4F2C-A28C-3A6C526D13DB}" srcOrd="0" destOrd="0" presId="urn:microsoft.com/office/officeart/2005/8/layout/vList2"/>
    <dgm:cxn modelId="{7BF56D89-D511-4E79-88BE-9D4864C4AA2F}" type="presOf" srcId="{9E967255-7922-4747-B0E0-94731718C615}" destId="{55082A86-8666-47A2-A66C-4062925E52D8}" srcOrd="0" destOrd="0" presId="urn:microsoft.com/office/officeart/2005/8/layout/vList2"/>
    <dgm:cxn modelId="{CF575195-C394-47D8-9E9D-A997B5DA2FC1}" srcId="{1A8B4F21-D2BF-4C8E-9605-6359FC2F0F0B}" destId="{5B13EAF9-3BC4-4FFD-8574-DF330BFAF2DC}" srcOrd="1" destOrd="0" parTransId="{D2F072F1-B01A-4368-ADBB-16C06CEE14A5}" sibTransId="{37A9DD13-D43E-4596-AEFF-6503A8138DE2}"/>
    <dgm:cxn modelId="{8F53F1AD-73D5-4544-B164-AD82F25A8080}" srcId="{1A8B4F21-D2BF-4C8E-9605-6359FC2F0F0B}" destId="{EBCB71ED-2025-4ED1-B9B6-0FB9442B1E37}" srcOrd="0" destOrd="0" parTransId="{0EDB9552-2382-4DBF-A58F-8C8A8E3ADDB3}" sibTransId="{A73DE7DE-8932-47E3-911A-A4010ACBE65F}"/>
    <dgm:cxn modelId="{9AD6D1CC-EAD7-485B-9519-18CEF6DF8254}" type="presOf" srcId="{5B13EAF9-3BC4-4FFD-8574-DF330BFAF2DC}" destId="{80B457E2-7D00-45E5-967A-5D698C14B401}" srcOrd="0" destOrd="0" presId="urn:microsoft.com/office/officeart/2005/8/layout/vList2"/>
    <dgm:cxn modelId="{BB543DFE-89AC-4054-8B38-CF76964DAB7B}" type="presParOf" srcId="{CF694D95-CC87-4546-94E5-1CDAADF58248}" destId="{F3510E10-F864-4311-A33A-2C038182644B}" srcOrd="0" destOrd="0" presId="urn:microsoft.com/office/officeart/2005/8/layout/vList2"/>
    <dgm:cxn modelId="{548E3C9A-DDDC-4A29-AF6E-D42C09656BD0}" type="presParOf" srcId="{CF694D95-CC87-4546-94E5-1CDAADF58248}" destId="{6257AA50-3129-4F2C-A28C-3A6C526D13DB}" srcOrd="1" destOrd="0" presId="urn:microsoft.com/office/officeart/2005/8/layout/vList2"/>
    <dgm:cxn modelId="{16222EB5-0BEE-4310-9614-80DCA2E7BE23}" type="presParOf" srcId="{CF694D95-CC87-4546-94E5-1CDAADF58248}" destId="{80B457E2-7D00-45E5-967A-5D698C14B401}" srcOrd="2" destOrd="0" presId="urn:microsoft.com/office/officeart/2005/8/layout/vList2"/>
    <dgm:cxn modelId="{34898233-1A9D-4F61-B879-6495B06CAA17}" type="presParOf" srcId="{CF694D95-CC87-4546-94E5-1CDAADF58248}" destId="{55082A86-8666-47A2-A66C-4062925E52D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AD06F1C-B618-4602-AA3D-E380F4A6D2B8}" type="doc">
      <dgm:prSet loTypeId="urn:microsoft.com/office/officeart/2005/8/layout/hProcess3" loCatId="process" qsTypeId="urn:microsoft.com/office/officeart/2005/8/quickstyle/simple1" qsCatId="simple" csTypeId="urn:microsoft.com/office/officeart/2005/8/colors/colorful1" csCatId="colorful" phldr="1"/>
      <dgm:spPr/>
    </dgm:pt>
    <dgm:pt modelId="{22F1CA7D-0817-4672-948C-B8D19FBE5C24}">
      <dgm:prSet phldrT="[Text]"/>
      <dgm:spPr/>
      <dgm:t>
        <a:bodyPr/>
        <a:lstStyle/>
        <a:p>
          <a:r>
            <a:rPr lang="en-US" dirty="0"/>
            <a:t>Basic Concepts of Sociolinguistics</a:t>
          </a:r>
          <a:endParaRPr lang="en-ID" dirty="0"/>
        </a:p>
      </dgm:t>
    </dgm:pt>
    <dgm:pt modelId="{9D58998B-F7A2-4B15-B3EE-ED6B9215AC0D}" type="parTrans" cxnId="{55CB1611-58CA-49B2-9B4C-6871A7E7CD2D}">
      <dgm:prSet/>
      <dgm:spPr/>
      <dgm:t>
        <a:bodyPr/>
        <a:lstStyle/>
        <a:p>
          <a:endParaRPr lang="en-ID"/>
        </a:p>
      </dgm:t>
    </dgm:pt>
    <dgm:pt modelId="{F06A5292-CA51-46C5-B9BD-B13129A1DA24}" type="sibTrans" cxnId="{55CB1611-58CA-49B2-9B4C-6871A7E7CD2D}">
      <dgm:prSet/>
      <dgm:spPr/>
      <dgm:t>
        <a:bodyPr/>
        <a:lstStyle/>
        <a:p>
          <a:endParaRPr lang="en-ID"/>
        </a:p>
      </dgm:t>
    </dgm:pt>
    <dgm:pt modelId="{84B55BE0-1BB4-4023-82C9-84ADA9FB549C}" type="pres">
      <dgm:prSet presAssocID="{9AD06F1C-B618-4602-AA3D-E380F4A6D2B8}" presName="Name0" presStyleCnt="0">
        <dgm:presLayoutVars>
          <dgm:dir/>
          <dgm:animLvl val="lvl"/>
          <dgm:resizeHandles val="exact"/>
        </dgm:presLayoutVars>
      </dgm:prSet>
      <dgm:spPr/>
    </dgm:pt>
    <dgm:pt modelId="{9DA1A803-C391-4257-B3E1-48AECF3FB7AA}" type="pres">
      <dgm:prSet presAssocID="{9AD06F1C-B618-4602-AA3D-E380F4A6D2B8}" presName="dummy" presStyleCnt="0"/>
      <dgm:spPr/>
    </dgm:pt>
    <dgm:pt modelId="{9EA67692-E971-41DB-800C-55CE521DB28E}" type="pres">
      <dgm:prSet presAssocID="{9AD06F1C-B618-4602-AA3D-E380F4A6D2B8}" presName="linH" presStyleCnt="0"/>
      <dgm:spPr/>
    </dgm:pt>
    <dgm:pt modelId="{29830692-822B-42D2-984A-A658E5AE3A76}" type="pres">
      <dgm:prSet presAssocID="{9AD06F1C-B618-4602-AA3D-E380F4A6D2B8}" presName="padding1" presStyleCnt="0"/>
      <dgm:spPr/>
    </dgm:pt>
    <dgm:pt modelId="{1E1CBEE3-B575-4F33-8DD0-DE30AB48A030}" type="pres">
      <dgm:prSet presAssocID="{22F1CA7D-0817-4672-948C-B8D19FBE5C24}" presName="linV" presStyleCnt="0"/>
      <dgm:spPr/>
    </dgm:pt>
    <dgm:pt modelId="{0034CEBB-AD8A-4E78-9738-08ACB0846EBE}" type="pres">
      <dgm:prSet presAssocID="{22F1CA7D-0817-4672-948C-B8D19FBE5C24}" presName="spVertical1" presStyleCnt="0"/>
      <dgm:spPr/>
    </dgm:pt>
    <dgm:pt modelId="{E9405A5D-8B91-4E77-9F10-6B27667E5713}" type="pres">
      <dgm:prSet presAssocID="{22F1CA7D-0817-4672-948C-B8D19FBE5C24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22E72C34-C941-4F24-90F3-DD2E162582EE}" type="pres">
      <dgm:prSet presAssocID="{22F1CA7D-0817-4672-948C-B8D19FBE5C24}" presName="spVertical2" presStyleCnt="0"/>
      <dgm:spPr/>
    </dgm:pt>
    <dgm:pt modelId="{037EAEAE-A661-4BB5-9426-78FA02B78538}" type="pres">
      <dgm:prSet presAssocID="{22F1CA7D-0817-4672-948C-B8D19FBE5C24}" presName="spVertical3" presStyleCnt="0"/>
      <dgm:spPr/>
    </dgm:pt>
    <dgm:pt modelId="{3D9F82AC-B154-42AE-844E-4F870C7EBD62}" type="pres">
      <dgm:prSet presAssocID="{9AD06F1C-B618-4602-AA3D-E380F4A6D2B8}" presName="padding2" presStyleCnt="0"/>
      <dgm:spPr/>
    </dgm:pt>
    <dgm:pt modelId="{A0661104-66BE-4DAA-9F8F-BBF1F22558B9}" type="pres">
      <dgm:prSet presAssocID="{9AD06F1C-B618-4602-AA3D-E380F4A6D2B8}" presName="negArrow" presStyleCnt="0"/>
      <dgm:spPr/>
    </dgm:pt>
    <dgm:pt modelId="{91A06382-5651-4451-98D2-8E76219C3F9A}" type="pres">
      <dgm:prSet presAssocID="{9AD06F1C-B618-4602-AA3D-E380F4A6D2B8}" presName="backgroundArrow" presStyleLbl="node1" presStyleIdx="0" presStyleCnt="1"/>
      <dgm:spPr/>
    </dgm:pt>
  </dgm:ptLst>
  <dgm:cxnLst>
    <dgm:cxn modelId="{55CB1611-58CA-49B2-9B4C-6871A7E7CD2D}" srcId="{9AD06F1C-B618-4602-AA3D-E380F4A6D2B8}" destId="{22F1CA7D-0817-4672-948C-B8D19FBE5C24}" srcOrd="0" destOrd="0" parTransId="{9D58998B-F7A2-4B15-B3EE-ED6B9215AC0D}" sibTransId="{F06A5292-CA51-46C5-B9BD-B13129A1DA24}"/>
    <dgm:cxn modelId="{BC9B1D68-B0A1-4ED3-BCC3-1FEE1E9E1DBC}" type="presOf" srcId="{22F1CA7D-0817-4672-948C-B8D19FBE5C24}" destId="{E9405A5D-8B91-4E77-9F10-6B27667E5713}" srcOrd="0" destOrd="0" presId="urn:microsoft.com/office/officeart/2005/8/layout/hProcess3"/>
    <dgm:cxn modelId="{53278E74-A31E-4275-9BF8-9BD76C3F984C}" type="presOf" srcId="{9AD06F1C-B618-4602-AA3D-E380F4A6D2B8}" destId="{84B55BE0-1BB4-4023-82C9-84ADA9FB549C}" srcOrd="0" destOrd="0" presId="urn:microsoft.com/office/officeart/2005/8/layout/hProcess3"/>
    <dgm:cxn modelId="{F2988A57-B8FD-4B2F-BA1F-8925E33AC4C1}" type="presParOf" srcId="{84B55BE0-1BB4-4023-82C9-84ADA9FB549C}" destId="{9DA1A803-C391-4257-B3E1-48AECF3FB7AA}" srcOrd="0" destOrd="0" presId="urn:microsoft.com/office/officeart/2005/8/layout/hProcess3"/>
    <dgm:cxn modelId="{71639EA6-6047-4865-A0CD-8D13C69FC092}" type="presParOf" srcId="{84B55BE0-1BB4-4023-82C9-84ADA9FB549C}" destId="{9EA67692-E971-41DB-800C-55CE521DB28E}" srcOrd="1" destOrd="0" presId="urn:microsoft.com/office/officeart/2005/8/layout/hProcess3"/>
    <dgm:cxn modelId="{8BA44FA0-77C5-456E-8B3B-4692457DDFF6}" type="presParOf" srcId="{9EA67692-E971-41DB-800C-55CE521DB28E}" destId="{29830692-822B-42D2-984A-A658E5AE3A76}" srcOrd="0" destOrd="0" presId="urn:microsoft.com/office/officeart/2005/8/layout/hProcess3"/>
    <dgm:cxn modelId="{2AA36E21-221C-4B75-BA71-175D5C082B99}" type="presParOf" srcId="{9EA67692-E971-41DB-800C-55CE521DB28E}" destId="{1E1CBEE3-B575-4F33-8DD0-DE30AB48A030}" srcOrd="1" destOrd="0" presId="urn:microsoft.com/office/officeart/2005/8/layout/hProcess3"/>
    <dgm:cxn modelId="{278B8C87-614F-40D0-9DCA-6301A9ADA5BB}" type="presParOf" srcId="{1E1CBEE3-B575-4F33-8DD0-DE30AB48A030}" destId="{0034CEBB-AD8A-4E78-9738-08ACB0846EBE}" srcOrd="0" destOrd="0" presId="urn:microsoft.com/office/officeart/2005/8/layout/hProcess3"/>
    <dgm:cxn modelId="{BBB4B066-2D28-45C1-803E-1296316DCAE6}" type="presParOf" srcId="{1E1CBEE3-B575-4F33-8DD0-DE30AB48A030}" destId="{E9405A5D-8B91-4E77-9F10-6B27667E5713}" srcOrd="1" destOrd="0" presId="urn:microsoft.com/office/officeart/2005/8/layout/hProcess3"/>
    <dgm:cxn modelId="{31BF04B9-FE22-4067-B327-A4F52F0FFFF8}" type="presParOf" srcId="{1E1CBEE3-B575-4F33-8DD0-DE30AB48A030}" destId="{22E72C34-C941-4F24-90F3-DD2E162582EE}" srcOrd="2" destOrd="0" presId="urn:microsoft.com/office/officeart/2005/8/layout/hProcess3"/>
    <dgm:cxn modelId="{7D5A3596-EF6E-4B05-9956-F8B2EBECCA16}" type="presParOf" srcId="{1E1CBEE3-B575-4F33-8DD0-DE30AB48A030}" destId="{037EAEAE-A661-4BB5-9426-78FA02B78538}" srcOrd="3" destOrd="0" presId="urn:microsoft.com/office/officeart/2005/8/layout/hProcess3"/>
    <dgm:cxn modelId="{094C2B77-9ED8-4BAC-A2D0-E498E4A47AAC}" type="presParOf" srcId="{9EA67692-E971-41DB-800C-55CE521DB28E}" destId="{3D9F82AC-B154-42AE-844E-4F870C7EBD62}" srcOrd="2" destOrd="0" presId="urn:microsoft.com/office/officeart/2005/8/layout/hProcess3"/>
    <dgm:cxn modelId="{CD26CE5B-CEDD-4AB4-9164-04FF37403461}" type="presParOf" srcId="{9EA67692-E971-41DB-800C-55CE521DB28E}" destId="{A0661104-66BE-4DAA-9F8F-BBF1F22558B9}" srcOrd="3" destOrd="0" presId="urn:microsoft.com/office/officeart/2005/8/layout/hProcess3"/>
    <dgm:cxn modelId="{D6405657-9883-4244-9C57-54E531BB379B}" type="presParOf" srcId="{9EA67692-E971-41DB-800C-55CE521DB28E}" destId="{91A06382-5651-4451-98D2-8E76219C3F9A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814D1DD-0905-4A20-983D-61B9BBE7ABD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1571AD1-3364-451A-ACBF-6B372F67CF54}">
      <dgm:prSet phldrT="[Text]"/>
      <dgm:spPr/>
      <dgm:t>
        <a:bodyPr/>
        <a:lstStyle/>
        <a:p>
          <a:r>
            <a:rPr lang="en-ID" b="1" dirty="0"/>
            <a:t>The concept of social dimensions</a:t>
          </a:r>
          <a:endParaRPr lang="en-ID" dirty="0"/>
        </a:p>
      </dgm:t>
    </dgm:pt>
    <dgm:pt modelId="{4B223C8E-E302-404C-BEED-1C44401E569F}" type="parTrans" cxnId="{A675277C-C063-4FB6-A516-8515A86722BA}">
      <dgm:prSet/>
      <dgm:spPr/>
      <dgm:t>
        <a:bodyPr/>
        <a:lstStyle/>
        <a:p>
          <a:endParaRPr lang="en-ID"/>
        </a:p>
      </dgm:t>
    </dgm:pt>
    <dgm:pt modelId="{C1679E91-E51D-4146-B398-34683FB1A96D}" type="sibTrans" cxnId="{A675277C-C063-4FB6-A516-8515A86722BA}">
      <dgm:prSet/>
      <dgm:spPr/>
      <dgm:t>
        <a:bodyPr/>
        <a:lstStyle/>
        <a:p>
          <a:endParaRPr lang="en-ID"/>
        </a:p>
      </dgm:t>
    </dgm:pt>
    <dgm:pt modelId="{F8E8AA27-9E5A-4CE1-A627-ADC1F2E5A0D4}" type="pres">
      <dgm:prSet presAssocID="{6814D1DD-0905-4A20-983D-61B9BBE7ABDD}" presName="Name0" presStyleCnt="0">
        <dgm:presLayoutVars>
          <dgm:dir/>
          <dgm:animLvl val="lvl"/>
          <dgm:resizeHandles val="exact"/>
        </dgm:presLayoutVars>
      </dgm:prSet>
      <dgm:spPr/>
    </dgm:pt>
    <dgm:pt modelId="{1A04F5ED-E47D-429E-8B58-BE68991666DD}" type="pres">
      <dgm:prSet presAssocID="{6814D1DD-0905-4A20-983D-61B9BBE7ABDD}" presName="dummy" presStyleCnt="0"/>
      <dgm:spPr/>
    </dgm:pt>
    <dgm:pt modelId="{DC65B5CD-DDD6-4352-9CCC-F4DB63A02023}" type="pres">
      <dgm:prSet presAssocID="{6814D1DD-0905-4A20-983D-61B9BBE7ABDD}" presName="linH" presStyleCnt="0"/>
      <dgm:spPr/>
    </dgm:pt>
    <dgm:pt modelId="{1F3B2EE8-2D9F-4F08-92B2-E685274ADD16}" type="pres">
      <dgm:prSet presAssocID="{6814D1DD-0905-4A20-983D-61B9BBE7ABDD}" presName="padding1" presStyleCnt="0"/>
      <dgm:spPr/>
    </dgm:pt>
    <dgm:pt modelId="{8A0B19B8-DDB8-4909-A150-B80BF900B4EA}" type="pres">
      <dgm:prSet presAssocID="{91571AD1-3364-451A-ACBF-6B372F67CF54}" presName="linV" presStyleCnt="0"/>
      <dgm:spPr/>
    </dgm:pt>
    <dgm:pt modelId="{10F3A7F5-EA6C-4959-9FA7-8BCE49D2537D}" type="pres">
      <dgm:prSet presAssocID="{91571AD1-3364-451A-ACBF-6B372F67CF54}" presName="spVertical1" presStyleCnt="0"/>
      <dgm:spPr/>
    </dgm:pt>
    <dgm:pt modelId="{0FC79424-47BE-478E-BD4E-7792D655BB4D}" type="pres">
      <dgm:prSet presAssocID="{91571AD1-3364-451A-ACBF-6B372F67CF54}" presName="parTx" presStyleLbl="revTx" presStyleIdx="0" presStyleCnt="1" custScaleX="2000000">
        <dgm:presLayoutVars>
          <dgm:chMax val="0"/>
          <dgm:chPref val="0"/>
          <dgm:bulletEnabled val="1"/>
        </dgm:presLayoutVars>
      </dgm:prSet>
      <dgm:spPr/>
    </dgm:pt>
    <dgm:pt modelId="{ADE89FCF-5AA5-4E2C-8DD8-FF058B9366D4}" type="pres">
      <dgm:prSet presAssocID="{91571AD1-3364-451A-ACBF-6B372F67CF54}" presName="spVertical2" presStyleCnt="0"/>
      <dgm:spPr/>
    </dgm:pt>
    <dgm:pt modelId="{8A864801-C0E6-4DF8-8E11-17AC65B7B923}" type="pres">
      <dgm:prSet presAssocID="{91571AD1-3364-451A-ACBF-6B372F67CF54}" presName="spVertical3" presStyleCnt="0"/>
      <dgm:spPr/>
    </dgm:pt>
    <dgm:pt modelId="{6CB893CD-A7EF-4CBB-A548-AF8A6FB94FBF}" type="pres">
      <dgm:prSet presAssocID="{6814D1DD-0905-4A20-983D-61B9BBE7ABDD}" presName="padding2" presStyleCnt="0"/>
      <dgm:spPr/>
    </dgm:pt>
    <dgm:pt modelId="{B2056CB4-1B1B-4BD6-8B5A-7C0EBD3DBC73}" type="pres">
      <dgm:prSet presAssocID="{6814D1DD-0905-4A20-983D-61B9BBE7ABDD}" presName="negArrow" presStyleCnt="0"/>
      <dgm:spPr/>
    </dgm:pt>
    <dgm:pt modelId="{3AA66A59-AD2C-4235-871C-1F68E384CA40}" type="pres">
      <dgm:prSet presAssocID="{6814D1DD-0905-4A20-983D-61B9BBE7ABDD}" presName="backgroundArrow" presStyleLbl="node1" presStyleIdx="0" presStyleCnt="1"/>
      <dgm:spPr/>
    </dgm:pt>
  </dgm:ptLst>
  <dgm:cxnLst>
    <dgm:cxn modelId="{A675277C-C063-4FB6-A516-8515A86722BA}" srcId="{6814D1DD-0905-4A20-983D-61B9BBE7ABDD}" destId="{91571AD1-3364-451A-ACBF-6B372F67CF54}" srcOrd="0" destOrd="0" parTransId="{4B223C8E-E302-404C-BEED-1C44401E569F}" sibTransId="{C1679E91-E51D-4146-B398-34683FB1A96D}"/>
    <dgm:cxn modelId="{9750FF83-37F0-4AB4-BC14-679B96A81CC2}" type="presOf" srcId="{91571AD1-3364-451A-ACBF-6B372F67CF54}" destId="{0FC79424-47BE-478E-BD4E-7792D655BB4D}" srcOrd="0" destOrd="0" presId="urn:microsoft.com/office/officeart/2005/8/layout/hProcess3"/>
    <dgm:cxn modelId="{C21DC2EF-3FDF-426E-97E3-C90695ACDFE1}" type="presOf" srcId="{6814D1DD-0905-4A20-983D-61B9BBE7ABDD}" destId="{F8E8AA27-9E5A-4CE1-A627-ADC1F2E5A0D4}" srcOrd="0" destOrd="0" presId="urn:microsoft.com/office/officeart/2005/8/layout/hProcess3"/>
    <dgm:cxn modelId="{38B603F8-8603-4079-959F-673FA75C0811}" type="presParOf" srcId="{F8E8AA27-9E5A-4CE1-A627-ADC1F2E5A0D4}" destId="{1A04F5ED-E47D-429E-8B58-BE68991666DD}" srcOrd="0" destOrd="0" presId="urn:microsoft.com/office/officeart/2005/8/layout/hProcess3"/>
    <dgm:cxn modelId="{1F0FEBB4-7D7B-4715-86C2-92D1B332F063}" type="presParOf" srcId="{F8E8AA27-9E5A-4CE1-A627-ADC1F2E5A0D4}" destId="{DC65B5CD-DDD6-4352-9CCC-F4DB63A02023}" srcOrd="1" destOrd="0" presId="urn:microsoft.com/office/officeart/2005/8/layout/hProcess3"/>
    <dgm:cxn modelId="{829715E7-5A4E-4302-B78C-A1F5E3EC23B8}" type="presParOf" srcId="{DC65B5CD-DDD6-4352-9CCC-F4DB63A02023}" destId="{1F3B2EE8-2D9F-4F08-92B2-E685274ADD16}" srcOrd="0" destOrd="0" presId="urn:microsoft.com/office/officeart/2005/8/layout/hProcess3"/>
    <dgm:cxn modelId="{A8C327BD-49EB-43E6-B99F-B3C7DEEEA692}" type="presParOf" srcId="{DC65B5CD-DDD6-4352-9CCC-F4DB63A02023}" destId="{8A0B19B8-DDB8-4909-A150-B80BF900B4EA}" srcOrd="1" destOrd="0" presId="urn:microsoft.com/office/officeart/2005/8/layout/hProcess3"/>
    <dgm:cxn modelId="{EE411AD6-6515-4446-A8DD-855CAF1BEA74}" type="presParOf" srcId="{8A0B19B8-DDB8-4909-A150-B80BF900B4EA}" destId="{10F3A7F5-EA6C-4959-9FA7-8BCE49D2537D}" srcOrd="0" destOrd="0" presId="urn:microsoft.com/office/officeart/2005/8/layout/hProcess3"/>
    <dgm:cxn modelId="{A203FCDA-4254-4038-B6D2-9CBA5A253283}" type="presParOf" srcId="{8A0B19B8-DDB8-4909-A150-B80BF900B4EA}" destId="{0FC79424-47BE-478E-BD4E-7792D655BB4D}" srcOrd="1" destOrd="0" presId="urn:microsoft.com/office/officeart/2005/8/layout/hProcess3"/>
    <dgm:cxn modelId="{59E10074-2355-415E-B293-9AAE6B9D1031}" type="presParOf" srcId="{8A0B19B8-DDB8-4909-A150-B80BF900B4EA}" destId="{ADE89FCF-5AA5-4E2C-8DD8-FF058B9366D4}" srcOrd="2" destOrd="0" presId="urn:microsoft.com/office/officeart/2005/8/layout/hProcess3"/>
    <dgm:cxn modelId="{AE6FE68D-A3C1-4D98-B84E-C8BE4B60372E}" type="presParOf" srcId="{8A0B19B8-DDB8-4909-A150-B80BF900B4EA}" destId="{8A864801-C0E6-4DF8-8E11-17AC65B7B923}" srcOrd="3" destOrd="0" presId="urn:microsoft.com/office/officeart/2005/8/layout/hProcess3"/>
    <dgm:cxn modelId="{12CB726A-8799-41B3-8709-BA82DDB04758}" type="presParOf" srcId="{DC65B5CD-DDD6-4352-9CCC-F4DB63A02023}" destId="{6CB893CD-A7EF-4CBB-A548-AF8A6FB94FBF}" srcOrd="2" destOrd="0" presId="urn:microsoft.com/office/officeart/2005/8/layout/hProcess3"/>
    <dgm:cxn modelId="{A1A1325B-55ED-457A-BE4B-E9C29EB5DE51}" type="presParOf" srcId="{DC65B5CD-DDD6-4352-9CCC-F4DB63A02023}" destId="{B2056CB4-1B1B-4BD6-8B5A-7C0EBD3DBC73}" srcOrd="3" destOrd="0" presId="urn:microsoft.com/office/officeart/2005/8/layout/hProcess3"/>
    <dgm:cxn modelId="{C3E53B61-EFBF-4624-9276-2CFDD112A6E2}" type="presParOf" srcId="{DC65B5CD-DDD6-4352-9CCC-F4DB63A02023}" destId="{3AA66A59-AD2C-4235-871C-1F68E384CA40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r>
            <a:rPr lang="en-US" sz="6000" dirty="0"/>
            <a:t>analytical scales or continua used in sociolinguistics to characterize </a:t>
          </a:r>
          <a:r>
            <a:rPr lang="en-US" sz="6000" b="1" dirty="0"/>
            <a:t>different aspects of a social interaction </a:t>
          </a:r>
          <a:r>
            <a:rPr lang="en-US" sz="6000" dirty="0"/>
            <a:t>and explain </a:t>
          </a:r>
          <a:r>
            <a:rPr lang="en-US" sz="6000" b="1" dirty="0"/>
            <a:t>how they influence language use</a:t>
          </a:r>
          <a:r>
            <a:rPr lang="en-US" sz="6000" dirty="0"/>
            <a:t>. </a:t>
          </a:r>
          <a:endParaRPr lang="en-ID" sz="6000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75DA7422-FC40-42BF-8BFF-91DA3F513F13}" type="pres">
      <dgm:prSet presAssocID="{36AB72B3-6B82-49BB-8735-A5C0F65D218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E04534-C79C-41F2-8AB4-7C5803E098BD}" type="pres">
      <dgm:prSet presAssocID="{3881D688-8F2C-474C-A338-4A5B9EEDDB31}" presName="vertOne" presStyleCnt="0"/>
      <dgm:spPr/>
    </dgm:pt>
    <dgm:pt modelId="{9B6735E4-5AE6-43BD-B4FC-0A1E14150B7F}" type="pres">
      <dgm:prSet presAssocID="{3881D688-8F2C-474C-A338-4A5B9EEDDB31}" presName="txOne" presStyleLbl="node0" presStyleIdx="0" presStyleCnt="1" custLinFactNeighborX="-452" custLinFactNeighborY="164">
        <dgm:presLayoutVars>
          <dgm:chPref val="3"/>
        </dgm:presLayoutVars>
      </dgm:prSet>
      <dgm:spPr/>
    </dgm:pt>
    <dgm:pt modelId="{69916377-3495-4C5A-928D-720B876C62AD}" type="pres">
      <dgm:prSet presAssocID="{3881D688-8F2C-474C-A338-4A5B9EEDDB31}" presName="horzOne" presStyleCnt="0"/>
      <dgm:spPr/>
    </dgm:pt>
  </dgm:ptLst>
  <dgm:cxnLst>
    <dgm:cxn modelId="{557ED346-831E-46D9-92C2-7981BA4A434D}" type="presOf" srcId="{36AB72B3-6B82-49BB-8735-A5C0F65D2184}" destId="{75DA7422-FC40-42BF-8BFF-91DA3F513F13}" srcOrd="0" destOrd="0" presId="urn:microsoft.com/office/officeart/2005/8/layout/hierarchy4"/>
    <dgm:cxn modelId="{7ECF1359-5F62-474C-A3D9-D1DA6CF12645}" type="presOf" srcId="{3881D688-8F2C-474C-A338-4A5B9EEDDB31}" destId="{9B6735E4-5AE6-43BD-B4FC-0A1E14150B7F}" srcOrd="0" destOrd="0" presId="urn:microsoft.com/office/officeart/2005/8/layout/hierarchy4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5F2F85E4-2841-48C1-B369-0366F8006755}" type="presParOf" srcId="{75DA7422-FC40-42BF-8BFF-91DA3F513F13}" destId="{DAE04534-C79C-41F2-8AB4-7C5803E098BD}" srcOrd="0" destOrd="0" presId="urn:microsoft.com/office/officeart/2005/8/layout/hierarchy4"/>
    <dgm:cxn modelId="{DC4B239D-7888-4E32-888D-B11FEFFFD8CD}" type="presParOf" srcId="{DAE04534-C79C-41F2-8AB4-7C5803E098BD}" destId="{9B6735E4-5AE6-43BD-B4FC-0A1E14150B7F}" srcOrd="0" destOrd="0" presId="urn:microsoft.com/office/officeart/2005/8/layout/hierarchy4"/>
    <dgm:cxn modelId="{99C4867F-57D8-4177-9E26-B39469F432E6}" type="presParOf" srcId="{DAE04534-C79C-41F2-8AB4-7C5803E098BD}" destId="{69916377-3495-4C5A-928D-720B876C62A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A12EB83-4891-4035-BB5F-A94954373738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E76982F8-38EE-423E-B34A-B09966700AA6}">
      <dgm:prSet phldrT="[Text]"/>
      <dgm:spPr/>
      <dgm:t>
        <a:bodyPr/>
        <a:lstStyle/>
        <a:p>
          <a:r>
            <a:rPr lang="en-US" dirty="0"/>
            <a:t>A Social distance scale concerned with participant relationship:</a:t>
          </a:r>
          <a:endParaRPr lang="en-ID" dirty="0"/>
        </a:p>
      </dgm:t>
    </dgm:pt>
    <dgm:pt modelId="{C12059E2-0922-44EC-BDE0-9CF2B2A8D426}" type="parTrans" cxnId="{0CB03E65-E81E-4EED-B058-D287BC592149}">
      <dgm:prSet/>
      <dgm:spPr/>
      <dgm:t>
        <a:bodyPr/>
        <a:lstStyle/>
        <a:p>
          <a:endParaRPr lang="en-ID"/>
        </a:p>
      </dgm:t>
    </dgm:pt>
    <dgm:pt modelId="{C394BEC0-BCFB-40A3-8D3D-0CF15B877DCA}" type="sibTrans" cxnId="{0CB03E65-E81E-4EED-B058-D287BC592149}">
      <dgm:prSet/>
      <dgm:spPr/>
      <dgm:t>
        <a:bodyPr/>
        <a:lstStyle/>
        <a:p>
          <a:endParaRPr lang="en-ID"/>
        </a:p>
      </dgm:t>
    </dgm:pt>
    <dgm:pt modelId="{58B594EB-77A0-40B7-BF74-BAEEE6922178}">
      <dgm:prSet phldrT="[Text]"/>
      <dgm:spPr/>
      <dgm:t>
        <a:bodyPr/>
        <a:lstStyle/>
        <a:p>
          <a:r>
            <a:rPr lang="en-US" dirty="0"/>
            <a:t>A status scale concerned with participant relationship:</a:t>
          </a:r>
          <a:endParaRPr lang="en-ID" dirty="0"/>
        </a:p>
      </dgm:t>
    </dgm:pt>
    <dgm:pt modelId="{66C233FF-A064-424F-A6E8-E3511C84D144}" type="parTrans" cxnId="{FA082380-5A7D-4CE4-BE59-654FCF51F604}">
      <dgm:prSet/>
      <dgm:spPr/>
      <dgm:t>
        <a:bodyPr/>
        <a:lstStyle/>
        <a:p>
          <a:endParaRPr lang="en-ID"/>
        </a:p>
      </dgm:t>
    </dgm:pt>
    <dgm:pt modelId="{FAE3BA79-0450-4DBE-919F-0CB7485E3F0A}" type="sibTrans" cxnId="{FA082380-5A7D-4CE4-BE59-654FCF51F604}">
      <dgm:prSet/>
      <dgm:spPr/>
      <dgm:t>
        <a:bodyPr/>
        <a:lstStyle/>
        <a:p>
          <a:endParaRPr lang="en-ID"/>
        </a:p>
      </dgm:t>
    </dgm:pt>
    <dgm:pt modelId="{FC8A2F2A-A4FB-47B5-B878-B4F85170CE07}">
      <dgm:prSet phldrT="[Text]"/>
      <dgm:spPr/>
      <dgm:t>
        <a:bodyPr/>
        <a:lstStyle/>
        <a:p>
          <a:r>
            <a:rPr lang="en-US" dirty="0"/>
            <a:t>A formality scale relating to the setting or type of interaction:</a:t>
          </a:r>
          <a:endParaRPr lang="en-ID" dirty="0"/>
        </a:p>
      </dgm:t>
    </dgm:pt>
    <dgm:pt modelId="{F8DD4F74-3243-4C8D-9A81-47F19602E40B}" type="parTrans" cxnId="{7F24D8B9-CC55-4C2C-AF10-D4447710D55F}">
      <dgm:prSet/>
      <dgm:spPr/>
      <dgm:t>
        <a:bodyPr/>
        <a:lstStyle/>
        <a:p>
          <a:endParaRPr lang="en-ID"/>
        </a:p>
      </dgm:t>
    </dgm:pt>
    <dgm:pt modelId="{8BC329FE-70AF-499B-8945-D945CDA27004}" type="sibTrans" cxnId="{7F24D8B9-CC55-4C2C-AF10-D4447710D55F}">
      <dgm:prSet/>
      <dgm:spPr/>
      <dgm:t>
        <a:bodyPr/>
        <a:lstStyle/>
        <a:p>
          <a:endParaRPr lang="en-ID"/>
        </a:p>
      </dgm:t>
    </dgm:pt>
    <dgm:pt modelId="{91E63C29-AD22-467E-BC67-B85360E226FC}">
      <dgm:prSet phldrT="[Text]"/>
      <dgm:spPr/>
      <dgm:t>
        <a:bodyPr/>
        <a:lstStyle/>
        <a:p>
          <a:r>
            <a:rPr lang="en-US" dirty="0"/>
            <a:t>Two functional scales relating to the purposes or topic of interaction:</a:t>
          </a:r>
          <a:endParaRPr lang="en-ID" dirty="0"/>
        </a:p>
      </dgm:t>
    </dgm:pt>
    <dgm:pt modelId="{D0D42905-E57A-471A-AD6B-90E3DBEEBFC9}" type="parTrans" cxnId="{8F3C6DCC-1509-4160-9258-BF262C3336B4}">
      <dgm:prSet/>
      <dgm:spPr/>
      <dgm:t>
        <a:bodyPr/>
        <a:lstStyle/>
        <a:p>
          <a:endParaRPr lang="en-ID"/>
        </a:p>
      </dgm:t>
    </dgm:pt>
    <dgm:pt modelId="{0034BA07-2289-42DB-8FC6-AC169859CA14}" type="sibTrans" cxnId="{8F3C6DCC-1509-4160-9258-BF262C3336B4}">
      <dgm:prSet/>
      <dgm:spPr/>
      <dgm:t>
        <a:bodyPr/>
        <a:lstStyle/>
        <a:p>
          <a:endParaRPr lang="en-ID"/>
        </a:p>
      </dgm:t>
    </dgm:pt>
    <dgm:pt modelId="{5BE5BA2E-197E-41FF-9715-5276032181B8}" type="pres">
      <dgm:prSet presAssocID="{EA12EB83-4891-4035-BB5F-A94954373738}" presName="diagram" presStyleCnt="0">
        <dgm:presLayoutVars>
          <dgm:dir/>
          <dgm:resizeHandles val="exact"/>
        </dgm:presLayoutVars>
      </dgm:prSet>
      <dgm:spPr/>
    </dgm:pt>
    <dgm:pt modelId="{AB56156C-D8D7-4B88-B89F-40815C2D64CF}" type="pres">
      <dgm:prSet presAssocID="{E76982F8-38EE-423E-B34A-B09966700AA6}" presName="node" presStyleLbl="node1" presStyleIdx="0" presStyleCnt="4">
        <dgm:presLayoutVars>
          <dgm:bulletEnabled val="1"/>
        </dgm:presLayoutVars>
      </dgm:prSet>
      <dgm:spPr/>
    </dgm:pt>
    <dgm:pt modelId="{87226F34-89AE-4444-8EB6-3D0B8FB081AC}" type="pres">
      <dgm:prSet presAssocID="{C394BEC0-BCFB-40A3-8D3D-0CF15B877DCA}" presName="sibTrans" presStyleLbl="sibTrans2D1" presStyleIdx="0" presStyleCnt="3"/>
      <dgm:spPr/>
    </dgm:pt>
    <dgm:pt modelId="{E11B4FBA-6B4D-4317-B150-82281B0AB48E}" type="pres">
      <dgm:prSet presAssocID="{C394BEC0-BCFB-40A3-8D3D-0CF15B877DCA}" presName="connectorText" presStyleLbl="sibTrans2D1" presStyleIdx="0" presStyleCnt="3"/>
      <dgm:spPr/>
    </dgm:pt>
    <dgm:pt modelId="{F68B8A81-271F-423C-A6F2-73DC8CA9D9D9}" type="pres">
      <dgm:prSet presAssocID="{58B594EB-77A0-40B7-BF74-BAEEE6922178}" presName="node" presStyleLbl="node1" presStyleIdx="1" presStyleCnt="4">
        <dgm:presLayoutVars>
          <dgm:bulletEnabled val="1"/>
        </dgm:presLayoutVars>
      </dgm:prSet>
      <dgm:spPr/>
    </dgm:pt>
    <dgm:pt modelId="{1539A181-8F7F-402B-9368-2CB1641F89D3}" type="pres">
      <dgm:prSet presAssocID="{FAE3BA79-0450-4DBE-919F-0CB7485E3F0A}" presName="sibTrans" presStyleLbl="sibTrans2D1" presStyleIdx="1" presStyleCnt="3"/>
      <dgm:spPr/>
    </dgm:pt>
    <dgm:pt modelId="{270E1FD3-8027-416E-8DAD-F2843B66FF63}" type="pres">
      <dgm:prSet presAssocID="{FAE3BA79-0450-4DBE-919F-0CB7485E3F0A}" presName="connectorText" presStyleLbl="sibTrans2D1" presStyleIdx="1" presStyleCnt="3"/>
      <dgm:spPr/>
    </dgm:pt>
    <dgm:pt modelId="{CECB09AE-AE8E-40BC-8ED5-F579DF9580AB}" type="pres">
      <dgm:prSet presAssocID="{FC8A2F2A-A4FB-47B5-B878-B4F85170CE07}" presName="node" presStyleLbl="node1" presStyleIdx="2" presStyleCnt="4">
        <dgm:presLayoutVars>
          <dgm:bulletEnabled val="1"/>
        </dgm:presLayoutVars>
      </dgm:prSet>
      <dgm:spPr/>
    </dgm:pt>
    <dgm:pt modelId="{EA61666B-6C33-496B-BC60-A8BD755DB914}" type="pres">
      <dgm:prSet presAssocID="{8BC329FE-70AF-499B-8945-D945CDA27004}" presName="sibTrans" presStyleLbl="sibTrans2D1" presStyleIdx="2" presStyleCnt="3"/>
      <dgm:spPr/>
    </dgm:pt>
    <dgm:pt modelId="{21998E0C-17EF-4A92-B630-97FDE8ACE0A0}" type="pres">
      <dgm:prSet presAssocID="{8BC329FE-70AF-499B-8945-D945CDA27004}" presName="connectorText" presStyleLbl="sibTrans2D1" presStyleIdx="2" presStyleCnt="3"/>
      <dgm:spPr/>
    </dgm:pt>
    <dgm:pt modelId="{71E9DCE5-0CCA-4674-BA0F-62466EF35E1D}" type="pres">
      <dgm:prSet presAssocID="{91E63C29-AD22-467E-BC67-B85360E226FC}" presName="node" presStyleLbl="node1" presStyleIdx="3" presStyleCnt="4">
        <dgm:presLayoutVars>
          <dgm:bulletEnabled val="1"/>
        </dgm:presLayoutVars>
      </dgm:prSet>
      <dgm:spPr/>
    </dgm:pt>
  </dgm:ptLst>
  <dgm:cxnLst>
    <dgm:cxn modelId="{4C38F104-1D91-4E34-BCDD-3B54AC2155B6}" type="presOf" srcId="{58B594EB-77A0-40B7-BF74-BAEEE6922178}" destId="{F68B8A81-271F-423C-A6F2-73DC8CA9D9D9}" srcOrd="0" destOrd="0" presId="urn:microsoft.com/office/officeart/2005/8/layout/process5"/>
    <dgm:cxn modelId="{A486F010-E40D-4825-B5A7-2E93C6687F76}" type="presOf" srcId="{8BC329FE-70AF-499B-8945-D945CDA27004}" destId="{21998E0C-17EF-4A92-B630-97FDE8ACE0A0}" srcOrd="1" destOrd="0" presId="urn:microsoft.com/office/officeart/2005/8/layout/process5"/>
    <dgm:cxn modelId="{7761B35D-20B1-4ABD-85D4-39789C799242}" type="presOf" srcId="{91E63C29-AD22-467E-BC67-B85360E226FC}" destId="{71E9DCE5-0CCA-4674-BA0F-62466EF35E1D}" srcOrd="0" destOrd="0" presId="urn:microsoft.com/office/officeart/2005/8/layout/process5"/>
    <dgm:cxn modelId="{0CB03E65-E81E-4EED-B058-D287BC592149}" srcId="{EA12EB83-4891-4035-BB5F-A94954373738}" destId="{E76982F8-38EE-423E-B34A-B09966700AA6}" srcOrd="0" destOrd="0" parTransId="{C12059E2-0922-44EC-BDE0-9CF2B2A8D426}" sibTransId="{C394BEC0-BCFB-40A3-8D3D-0CF15B877DCA}"/>
    <dgm:cxn modelId="{50F8186A-B6C8-4088-A471-5A531101ADBC}" type="presOf" srcId="{8BC329FE-70AF-499B-8945-D945CDA27004}" destId="{EA61666B-6C33-496B-BC60-A8BD755DB914}" srcOrd="0" destOrd="0" presId="urn:microsoft.com/office/officeart/2005/8/layout/process5"/>
    <dgm:cxn modelId="{02157E51-CEAE-44FF-A014-F6D19DF279FC}" type="presOf" srcId="{FAE3BA79-0450-4DBE-919F-0CB7485E3F0A}" destId="{270E1FD3-8027-416E-8DAD-F2843B66FF63}" srcOrd="1" destOrd="0" presId="urn:microsoft.com/office/officeart/2005/8/layout/process5"/>
    <dgm:cxn modelId="{010DF677-A583-43FC-834C-45678072F70E}" type="presOf" srcId="{FC8A2F2A-A4FB-47B5-B878-B4F85170CE07}" destId="{CECB09AE-AE8E-40BC-8ED5-F579DF9580AB}" srcOrd="0" destOrd="0" presId="urn:microsoft.com/office/officeart/2005/8/layout/process5"/>
    <dgm:cxn modelId="{FA082380-5A7D-4CE4-BE59-654FCF51F604}" srcId="{EA12EB83-4891-4035-BB5F-A94954373738}" destId="{58B594EB-77A0-40B7-BF74-BAEEE6922178}" srcOrd="1" destOrd="0" parTransId="{66C233FF-A064-424F-A6E8-E3511C84D144}" sibTransId="{FAE3BA79-0450-4DBE-919F-0CB7485E3F0A}"/>
    <dgm:cxn modelId="{6C163082-3EC7-49C8-A720-67CFBD3A2EA5}" type="presOf" srcId="{E76982F8-38EE-423E-B34A-B09966700AA6}" destId="{AB56156C-D8D7-4B88-B89F-40815C2D64CF}" srcOrd="0" destOrd="0" presId="urn:microsoft.com/office/officeart/2005/8/layout/process5"/>
    <dgm:cxn modelId="{2E3B348C-8345-418A-A57B-4D451B14F3B1}" type="presOf" srcId="{C394BEC0-BCFB-40A3-8D3D-0CF15B877DCA}" destId="{E11B4FBA-6B4D-4317-B150-82281B0AB48E}" srcOrd="1" destOrd="0" presId="urn:microsoft.com/office/officeart/2005/8/layout/process5"/>
    <dgm:cxn modelId="{7F24D8B9-CC55-4C2C-AF10-D4447710D55F}" srcId="{EA12EB83-4891-4035-BB5F-A94954373738}" destId="{FC8A2F2A-A4FB-47B5-B878-B4F85170CE07}" srcOrd="2" destOrd="0" parTransId="{F8DD4F74-3243-4C8D-9A81-47F19602E40B}" sibTransId="{8BC329FE-70AF-499B-8945-D945CDA27004}"/>
    <dgm:cxn modelId="{8F3C6DCC-1509-4160-9258-BF262C3336B4}" srcId="{EA12EB83-4891-4035-BB5F-A94954373738}" destId="{91E63C29-AD22-467E-BC67-B85360E226FC}" srcOrd="3" destOrd="0" parTransId="{D0D42905-E57A-471A-AD6B-90E3DBEEBFC9}" sibTransId="{0034BA07-2289-42DB-8FC6-AC169859CA14}"/>
    <dgm:cxn modelId="{BF147FCC-E257-426A-9746-ABD0D1283FC2}" type="presOf" srcId="{C394BEC0-BCFB-40A3-8D3D-0CF15B877DCA}" destId="{87226F34-89AE-4444-8EB6-3D0B8FB081AC}" srcOrd="0" destOrd="0" presId="urn:microsoft.com/office/officeart/2005/8/layout/process5"/>
    <dgm:cxn modelId="{526E9EE7-C75A-4ABD-BBB6-CE64C4860275}" type="presOf" srcId="{FAE3BA79-0450-4DBE-919F-0CB7485E3F0A}" destId="{1539A181-8F7F-402B-9368-2CB1641F89D3}" srcOrd="0" destOrd="0" presId="urn:microsoft.com/office/officeart/2005/8/layout/process5"/>
    <dgm:cxn modelId="{085B19F0-4960-4A58-9B0A-A099166C60E3}" type="presOf" srcId="{EA12EB83-4891-4035-BB5F-A94954373738}" destId="{5BE5BA2E-197E-41FF-9715-5276032181B8}" srcOrd="0" destOrd="0" presId="urn:microsoft.com/office/officeart/2005/8/layout/process5"/>
    <dgm:cxn modelId="{39733E8C-36F7-43B4-8D8E-98FE4E90EF4B}" type="presParOf" srcId="{5BE5BA2E-197E-41FF-9715-5276032181B8}" destId="{AB56156C-D8D7-4B88-B89F-40815C2D64CF}" srcOrd="0" destOrd="0" presId="urn:microsoft.com/office/officeart/2005/8/layout/process5"/>
    <dgm:cxn modelId="{BFF52778-DB5E-467A-84AC-4ECD28D2EDB9}" type="presParOf" srcId="{5BE5BA2E-197E-41FF-9715-5276032181B8}" destId="{87226F34-89AE-4444-8EB6-3D0B8FB081AC}" srcOrd="1" destOrd="0" presId="urn:microsoft.com/office/officeart/2005/8/layout/process5"/>
    <dgm:cxn modelId="{E5BDAF0B-9418-44E9-8B5F-6F918FAE534E}" type="presParOf" srcId="{87226F34-89AE-4444-8EB6-3D0B8FB081AC}" destId="{E11B4FBA-6B4D-4317-B150-82281B0AB48E}" srcOrd="0" destOrd="0" presId="urn:microsoft.com/office/officeart/2005/8/layout/process5"/>
    <dgm:cxn modelId="{F6B7993F-0F55-444D-83EF-1597499C4F6C}" type="presParOf" srcId="{5BE5BA2E-197E-41FF-9715-5276032181B8}" destId="{F68B8A81-271F-423C-A6F2-73DC8CA9D9D9}" srcOrd="2" destOrd="0" presId="urn:microsoft.com/office/officeart/2005/8/layout/process5"/>
    <dgm:cxn modelId="{720C29CB-91E1-4E84-935E-4F20D919796A}" type="presParOf" srcId="{5BE5BA2E-197E-41FF-9715-5276032181B8}" destId="{1539A181-8F7F-402B-9368-2CB1641F89D3}" srcOrd="3" destOrd="0" presId="urn:microsoft.com/office/officeart/2005/8/layout/process5"/>
    <dgm:cxn modelId="{B970A902-6986-49CC-81C5-E1214F242482}" type="presParOf" srcId="{1539A181-8F7F-402B-9368-2CB1641F89D3}" destId="{270E1FD3-8027-416E-8DAD-F2843B66FF63}" srcOrd="0" destOrd="0" presId="urn:microsoft.com/office/officeart/2005/8/layout/process5"/>
    <dgm:cxn modelId="{8DD7B682-68D4-47B0-B272-75F3EB7D439B}" type="presParOf" srcId="{5BE5BA2E-197E-41FF-9715-5276032181B8}" destId="{CECB09AE-AE8E-40BC-8ED5-F579DF9580AB}" srcOrd="4" destOrd="0" presId="urn:microsoft.com/office/officeart/2005/8/layout/process5"/>
    <dgm:cxn modelId="{E4FD86B4-7AA5-456D-8FA5-BF8B07B82037}" type="presParOf" srcId="{5BE5BA2E-197E-41FF-9715-5276032181B8}" destId="{EA61666B-6C33-496B-BC60-A8BD755DB914}" srcOrd="5" destOrd="0" presId="urn:microsoft.com/office/officeart/2005/8/layout/process5"/>
    <dgm:cxn modelId="{690928F7-2733-4246-90C7-7C066B5B9050}" type="presParOf" srcId="{EA61666B-6C33-496B-BC60-A8BD755DB914}" destId="{21998E0C-17EF-4A92-B630-97FDE8ACE0A0}" srcOrd="0" destOrd="0" presId="urn:microsoft.com/office/officeart/2005/8/layout/process5"/>
    <dgm:cxn modelId="{3FA726A4-6DD0-45F8-A4A2-F4094E017607}" type="presParOf" srcId="{5BE5BA2E-197E-41FF-9715-5276032181B8}" destId="{71E9DCE5-0CCA-4674-BA0F-62466EF35E1D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814D1DD-0905-4A20-983D-61B9BBE7ABD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1571AD1-3364-451A-ACBF-6B372F67CF54}">
      <dgm:prSet phldrT="[Text]"/>
      <dgm:spPr/>
      <dgm:t>
        <a:bodyPr/>
        <a:lstStyle/>
        <a:p>
          <a:r>
            <a:rPr lang="en-US" b="1" dirty="0"/>
            <a:t>Referential Scale (High Information Content vs. Low Information Content)</a:t>
          </a:r>
          <a:endParaRPr lang="en-ID" dirty="0"/>
        </a:p>
      </dgm:t>
    </dgm:pt>
    <dgm:pt modelId="{4B223C8E-E302-404C-BEED-1C44401E569F}" type="parTrans" cxnId="{A675277C-C063-4FB6-A516-8515A86722BA}">
      <dgm:prSet/>
      <dgm:spPr/>
      <dgm:t>
        <a:bodyPr/>
        <a:lstStyle/>
        <a:p>
          <a:endParaRPr lang="en-ID"/>
        </a:p>
      </dgm:t>
    </dgm:pt>
    <dgm:pt modelId="{C1679E91-E51D-4146-B398-34683FB1A96D}" type="sibTrans" cxnId="{A675277C-C063-4FB6-A516-8515A86722BA}">
      <dgm:prSet/>
      <dgm:spPr/>
      <dgm:t>
        <a:bodyPr/>
        <a:lstStyle/>
        <a:p>
          <a:endParaRPr lang="en-ID"/>
        </a:p>
      </dgm:t>
    </dgm:pt>
    <dgm:pt modelId="{F8E8AA27-9E5A-4CE1-A627-ADC1F2E5A0D4}" type="pres">
      <dgm:prSet presAssocID="{6814D1DD-0905-4A20-983D-61B9BBE7ABDD}" presName="Name0" presStyleCnt="0">
        <dgm:presLayoutVars>
          <dgm:dir/>
          <dgm:animLvl val="lvl"/>
          <dgm:resizeHandles val="exact"/>
        </dgm:presLayoutVars>
      </dgm:prSet>
      <dgm:spPr/>
    </dgm:pt>
    <dgm:pt modelId="{1A04F5ED-E47D-429E-8B58-BE68991666DD}" type="pres">
      <dgm:prSet presAssocID="{6814D1DD-0905-4A20-983D-61B9BBE7ABDD}" presName="dummy" presStyleCnt="0"/>
      <dgm:spPr/>
    </dgm:pt>
    <dgm:pt modelId="{DC65B5CD-DDD6-4352-9CCC-F4DB63A02023}" type="pres">
      <dgm:prSet presAssocID="{6814D1DD-0905-4A20-983D-61B9BBE7ABDD}" presName="linH" presStyleCnt="0"/>
      <dgm:spPr/>
    </dgm:pt>
    <dgm:pt modelId="{1F3B2EE8-2D9F-4F08-92B2-E685274ADD16}" type="pres">
      <dgm:prSet presAssocID="{6814D1DD-0905-4A20-983D-61B9BBE7ABDD}" presName="padding1" presStyleCnt="0"/>
      <dgm:spPr/>
    </dgm:pt>
    <dgm:pt modelId="{8A0B19B8-DDB8-4909-A150-B80BF900B4EA}" type="pres">
      <dgm:prSet presAssocID="{91571AD1-3364-451A-ACBF-6B372F67CF54}" presName="linV" presStyleCnt="0"/>
      <dgm:spPr/>
    </dgm:pt>
    <dgm:pt modelId="{10F3A7F5-EA6C-4959-9FA7-8BCE49D2537D}" type="pres">
      <dgm:prSet presAssocID="{91571AD1-3364-451A-ACBF-6B372F67CF54}" presName="spVertical1" presStyleCnt="0"/>
      <dgm:spPr/>
    </dgm:pt>
    <dgm:pt modelId="{0FC79424-47BE-478E-BD4E-7792D655BB4D}" type="pres">
      <dgm:prSet presAssocID="{91571AD1-3364-451A-ACBF-6B372F67CF54}" presName="parTx" presStyleLbl="revTx" presStyleIdx="0" presStyleCnt="1" custScaleX="2000000">
        <dgm:presLayoutVars>
          <dgm:chMax val="0"/>
          <dgm:chPref val="0"/>
          <dgm:bulletEnabled val="1"/>
        </dgm:presLayoutVars>
      </dgm:prSet>
      <dgm:spPr/>
    </dgm:pt>
    <dgm:pt modelId="{ADE89FCF-5AA5-4E2C-8DD8-FF058B9366D4}" type="pres">
      <dgm:prSet presAssocID="{91571AD1-3364-451A-ACBF-6B372F67CF54}" presName="spVertical2" presStyleCnt="0"/>
      <dgm:spPr/>
    </dgm:pt>
    <dgm:pt modelId="{8A864801-C0E6-4DF8-8E11-17AC65B7B923}" type="pres">
      <dgm:prSet presAssocID="{91571AD1-3364-451A-ACBF-6B372F67CF54}" presName="spVertical3" presStyleCnt="0"/>
      <dgm:spPr/>
    </dgm:pt>
    <dgm:pt modelId="{6CB893CD-A7EF-4CBB-A548-AF8A6FB94FBF}" type="pres">
      <dgm:prSet presAssocID="{6814D1DD-0905-4A20-983D-61B9BBE7ABDD}" presName="padding2" presStyleCnt="0"/>
      <dgm:spPr/>
    </dgm:pt>
    <dgm:pt modelId="{B2056CB4-1B1B-4BD6-8B5A-7C0EBD3DBC73}" type="pres">
      <dgm:prSet presAssocID="{6814D1DD-0905-4A20-983D-61B9BBE7ABDD}" presName="negArrow" presStyleCnt="0"/>
      <dgm:spPr/>
    </dgm:pt>
    <dgm:pt modelId="{3AA66A59-AD2C-4235-871C-1F68E384CA40}" type="pres">
      <dgm:prSet presAssocID="{6814D1DD-0905-4A20-983D-61B9BBE7ABDD}" presName="backgroundArrow" presStyleLbl="node1" presStyleIdx="0" presStyleCnt="1"/>
      <dgm:spPr/>
    </dgm:pt>
  </dgm:ptLst>
  <dgm:cxnLst>
    <dgm:cxn modelId="{A675277C-C063-4FB6-A516-8515A86722BA}" srcId="{6814D1DD-0905-4A20-983D-61B9BBE7ABDD}" destId="{91571AD1-3364-451A-ACBF-6B372F67CF54}" srcOrd="0" destOrd="0" parTransId="{4B223C8E-E302-404C-BEED-1C44401E569F}" sibTransId="{C1679E91-E51D-4146-B398-34683FB1A96D}"/>
    <dgm:cxn modelId="{9750FF83-37F0-4AB4-BC14-679B96A81CC2}" type="presOf" srcId="{91571AD1-3364-451A-ACBF-6B372F67CF54}" destId="{0FC79424-47BE-478E-BD4E-7792D655BB4D}" srcOrd="0" destOrd="0" presId="urn:microsoft.com/office/officeart/2005/8/layout/hProcess3"/>
    <dgm:cxn modelId="{C21DC2EF-3FDF-426E-97E3-C90695ACDFE1}" type="presOf" srcId="{6814D1DD-0905-4A20-983D-61B9BBE7ABDD}" destId="{F8E8AA27-9E5A-4CE1-A627-ADC1F2E5A0D4}" srcOrd="0" destOrd="0" presId="urn:microsoft.com/office/officeart/2005/8/layout/hProcess3"/>
    <dgm:cxn modelId="{38B603F8-8603-4079-959F-673FA75C0811}" type="presParOf" srcId="{F8E8AA27-9E5A-4CE1-A627-ADC1F2E5A0D4}" destId="{1A04F5ED-E47D-429E-8B58-BE68991666DD}" srcOrd="0" destOrd="0" presId="urn:microsoft.com/office/officeart/2005/8/layout/hProcess3"/>
    <dgm:cxn modelId="{1F0FEBB4-7D7B-4715-86C2-92D1B332F063}" type="presParOf" srcId="{F8E8AA27-9E5A-4CE1-A627-ADC1F2E5A0D4}" destId="{DC65B5CD-DDD6-4352-9CCC-F4DB63A02023}" srcOrd="1" destOrd="0" presId="urn:microsoft.com/office/officeart/2005/8/layout/hProcess3"/>
    <dgm:cxn modelId="{829715E7-5A4E-4302-B78C-A1F5E3EC23B8}" type="presParOf" srcId="{DC65B5CD-DDD6-4352-9CCC-F4DB63A02023}" destId="{1F3B2EE8-2D9F-4F08-92B2-E685274ADD16}" srcOrd="0" destOrd="0" presId="urn:microsoft.com/office/officeart/2005/8/layout/hProcess3"/>
    <dgm:cxn modelId="{A8C327BD-49EB-43E6-B99F-B3C7DEEEA692}" type="presParOf" srcId="{DC65B5CD-DDD6-4352-9CCC-F4DB63A02023}" destId="{8A0B19B8-DDB8-4909-A150-B80BF900B4EA}" srcOrd="1" destOrd="0" presId="urn:microsoft.com/office/officeart/2005/8/layout/hProcess3"/>
    <dgm:cxn modelId="{EE411AD6-6515-4446-A8DD-855CAF1BEA74}" type="presParOf" srcId="{8A0B19B8-DDB8-4909-A150-B80BF900B4EA}" destId="{10F3A7F5-EA6C-4959-9FA7-8BCE49D2537D}" srcOrd="0" destOrd="0" presId="urn:microsoft.com/office/officeart/2005/8/layout/hProcess3"/>
    <dgm:cxn modelId="{A203FCDA-4254-4038-B6D2-9CBA5A253283}" type="presParOf" srcId="{8A0B19B8-DDB8-4909-A150-B80BF900B4EA}" destId="{0FC79424-47BE-478E-BD4E-7792D655BB4D}" srcOrd="1" destOrd="0" presId="urn:microsoft.com/office/officeart/2005/8/layout/hProcess3"/>
    <dgm:cxn modelId="{59E10074-2355-415E-B293-9AAE6B9D1031}" type="presParOf" srcId="{8A0B19B8-DDB8-4909-A150-B80BF900B4EA}" destId="{ADE89FCF-5AA5-4E2C-8DD8-FF058B9366D4}" srcOrd="2" destOrd="0" presId="urn:microsoft.com/office/officeart/2005/8/layout/hProcess3"/>
    <dgm:cxn modelId="{AE6FE68D-A3C1-4D98-B84E-C8BE4B60372E}" type="presParOf" srcId="{8A0B19B8-DDB8-4909-A150-B80BF900B4EA}" destId="{8A864801-C0E6-4DF8-8E11-17AC65B7B923}" srcOrd="3" destOrd="0" presId="urn:microsoft.com/office/officeart/2005/8/layout/hProcess3"/>
    <dgm:cxn modelId="{12CB726A-8799-41B3-8709-BA82DDB04758}" type="presParOf" srcId="{DC65B5CD-DDD6-4352-9CCC-F4DB63A02023}" destId="{6CB893CD-A7EF-4CBB-A548-AF8A6FB94FBF}" srcOrd="2" destOrd="0" presId="urn:microsoft.com/office/officeart/2005/8/layout/hProcess3"/>
    <dgm:cxn modelId="{A1A1325B-55ED-457A-BE4B-E9C29EB5DE51}" type="presParOf" srcId="{DC65B5CD-DDD6-4352-9CCC-F4DB63A02023}" destId="{B2056CB4-1B1B-4BD6-8B5A-7C0EBD3DBC73}" srcOrd="3" destOrd="0" presId="urn:microsoft.com/office/officeart/2005/8/layout/hProcess3"/>
    <dgm:cxn modelId="{C3E53B61-EFBF-4624-9276-2CFDD112A6E2}" type="presParOf" srcId="{DC65B5CD-DDD6-4352-9CCC-F4DB63A02023}" destId="{3AA66A59-AD2C-4235-871C-1F68E384CA40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A8B4F21-D2BF-4C8E-9605-6359FC2F0F0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D"/>
        </a:p>
      </dgm:t>
    </dgm:pt>
    <dgm:pt modelId="{EBCB71ED-2025-4ED1-B9B6-0FB9442B1E37}">
      <dgm:prSet phldrT="[Text]"/>
      <dgm:spPr/>
      <dgm:t>
        <a:bodyPr/>
        <a:lstStyle/>
        <a:p>
          <a:r>
            <a:rPr lang="en-ID" dirty="0"/>
            <a:t>High Information Content Examples</a:t>
          </a:r>
        </a:p>
      </dgm:t>
    </dgm:pt>
    <dgm:pt modelId="{0EDB9552-2382-4DBF-A58F-8C8A8E3ADDB3}" type="parTrans" cxnId="{8F53F1AD-73D5-4544-B164-AD82F25A8080}">
      <dgm:prSet/>
      <dgm:spPr/>
      <dgm:t>
        <a:bodyPr/>
        <a:lstStyle/>
        <a:p>
          <a:endParaRPr lang="en-ID"/>
        </a:p>
      </dgm:t>
    </dgm:pt>
    <dgm:pt modelId="{A73DE7DE-8932-47E3-911A-A4010ACBE65F}" type="sibTrans" cxnId="{8F53F1AD-73D5-4544-B164-AD82F25A8080}">
      <dgm:prSet/>
      <dgm:spPr/>
      <dgm:t>
        <a:bodyPr/>
        <a:lstStyle/>
        <a:p>
          <a:endParaRPr lang="en-ID"/>
        </a:p>
      </dgm:t>
    </dgm:pt>
    <dgm:pt modelId="{86331412-CC2D-493E-B75C-B958C970FA14}">
      <dgm:prSet phldrT="[Text]"/>
      <dgm:spPr/>
      <dgm:t>
        <a:bodyPr/>
        <a:lstStyle/>
        <a:p>
          <a:r>
            <a:rPr lang="en-ID" dirty="0"/>
            <a:t> </a:t>
          </a:r>
          <a:r>
            <a:rPr lang="en-US" dirty="0"/>
            <a:t>The Dow Jones Industrial Average fell 300 points today, closing at 38,500, amid concerns over rising inflation rates and a weaker-than-expected jobs report</a:t>
          </a:r>
          <a:endParaRPr lang="en-ID" dirty="0"/>
        </a:p>
      </dgm:t>
    </dgm:pt>
    <dgm:pt modelId="{3764E8AF-6649-4AF0-A15F-5EFB06BFE539}" type="parTrans" cxnId="{CAE0B645-D9A2-45E8-BFB2-9B1466CCBC62}">
      <dgm:prSet/>
      <dgm:spPr/>
      <dgm:t>
        <a:bodyPr/>
        <a:lstStyle/>
        <a:p>
          <a:endParaRPr lang="en-ID"/>
        </a:p>
      </dgm:t>
    </dgm:pt>
    <dgm:pt modelId="{89BD46E0-1B88-4650-B0B7-3BB9A184CB2D}" type="sibTrans" cxnId="{CAE0B645-D9A2-45E8-BFB2-9B1466CCBC62}">
      <dgm:prSet/>
      <dgm:spPr/>
      <dgm:t>
        <a:bodyPr/>
        <a:lstStyle/>
        <a:p>
          <a:endParaRPr lang="en-ID"/>
        </a:p>
      </dgm:t>
    </dgm:pt>
    <dgm:pt modelId="{CF694D95-CC87-4546-94E5-1CDAADF58248}" type="pres">
      <dgm:prSet presAssocID="{1A8B4F21-D2BF-4C8E-9605-6359FC2F0F0B}" presName="linear" presStyleCnt="0">
        <dgm:presLayoutVars>
          <dgm:animLvl val="lvl"/>
          <dgm:resizeHandles val="exact"/>
        </dgm:presLayoutVars>
      </dgm:prSet>
      <dgm:spPr/>
    </dgm:pt>
    <dgm:pt modelId="{F3510E10-F864-4311-A33A-2C038182644B}" type="pres">
      <dgm:prSet presAssocID="{EBCB71ED-2025-4ED1-B9B6-0FB9442B1E3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257AA50-3129-4F2C-A28C-3A6C526D13DB}" type="pres">
      <dgm:prSet presAssocID="{EBCB71ED-2025-4ED1-B9B6-0FB9442B1E3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FF1C51F-65C4-42AD-A271-4270ADEA5050}" type="presOf" srcId="{EBCB71ED-2025-4ED1-B9B6-0FB9442B1E37}" destId="{F3510E10-F864-4311-A33A-2C038182644B}" srcOrd="0" destOrd="0" presId="urn:microsoft.com/office/officeart/2005/8/layout/vList2"/>
    <dgm:cxn modelId="{CAE0B645-D9A2-45E8-BFB2-9B1466CCBC62}" srcId="{EBCB71ED-2025-4ED1-B9B6-0FB9442B1E37}" destId="{86331412-CC2D-493E-B75C-B958C970FA14}" srcOrd="0" destOrd="0" parTransId="{3764E8AF-6649-4AF0-A15F-5EFB06BFE539}" sibTransId="{89BD46E0-1B88-4650-B0B7-3BB9A184CB2D}"/>
    <dgm:cxn modelId="{BF72BF53-DAF2-4FAF-95F0-C3AAEF161276}" type="presOf" srcId="{1A8B4F21-D2BF-4C8E-9605-6359FC2F0F0B}" destId="{CF694D95-CC87-4546-94E5-1CDAADF58248}" srcOrd="0" destOrd="0" presId="urn:microsoft.com/office/officeart/2005/8/layout/vList2"/>
    <dgm:cxn modelId="{1CE4C27D-AE81-41F8-8609-94C66EC03F49}" type="presOf" srcId="{86331412-CC2D-493E-B75C-B958C970FA14}" destId="{6257AA50-3129-4F2C-A28C-3A6C526D13DB}" srcOrd="0" destOrd="0" presId="urn:microsoft.com/office/officeart/2005/8/layout/vList2"/>
    <dgm:cxn modelId="{8F53F1AD-73D5-4544-B164-AD82F25A8080}" srcId="{1A8B4F21-D2BF-4C8E-9605-6359FC2F0F0B}" destId="{EBCB71ED-2025-4ED1-B9B6-0FB9442B1E37}" srcOrd="0" destOrd="0" parTransId="{0EDB9552-2382-4DBF-A58F-8C8A8E3ADDB3}" sibTransId="{A73DE7DE-8932-47E3-911A-A4010ACBE65F}"/>
    <dgm:cxn modelId="{BB543DFE-89AC-4054-8B38-CF76964DAB7B}" type="presParOf" srcId="{CF694D95-CC87-4546-94E5-1CDAADF58248}" destId="{F3510E10-F864-4311-A33A-2C038182644B}" srcOrd="0" destOrd="0" presId="urn:microsoft.com/office/officeart/2005/8/layout/vList2"/>
    <dgm:cxn modelId="{548E3C9A-DDDC-4A29-AF6E-D42C09656BD0}" type="presParOf" srcId="{CF694D95-CC87-4546-94E5-1CDAADF58248}" destId="{6257AA50-3129-4F2C-A28C-3A6C526D13D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BBB4BB-161B-41F8-9E53-0DFEB891F5C0}" type="doc">
      <dgm:prSet loTypeId="urn:microsoft.com/office/officeart/2005/8/layout/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BB535266-2473-4AB1-9112-E2CF58ECDB2A}">
      <dgm:prSet/>
      <dgm:spPr/>
      <dgm:t>
        <a:bodyPr/>
        <a:lstStyle/>
        <a:p>
          <a:r>
            <a:rPr lang="en-ID" dirty="0"/>
            <a:t>What are varieties?</a:t>
          </a:r>
        </a:p>
      </dgm:t>
    </dgm:pt>
    <dgm:pt modelId="{55662D89-EE0D-42D7-AAFE-032DA2A021EB}" type="parTrans" cxnId="{83C89C53-022D-4FE7-8817-5B7E9884E79E}">
      <dgm:prSet/>
      <dgm:spPr/>
      <dgm:t>
        <a:bodyPr/>
        <a:lstStyle/>
        <a:p>
          <a:endParaRPr lang="en-ID"/>
        </a:p>
      </dgm:t>
    </dgm:pt>
    <dgm:pt modelId="{53CF8092-7767-4F62-A005-F43640C6CBB0}" type="sibTrans" cxnId="{83C89C53-022D-4FE7-8817-5B7E9884E79E}">
      <dgm:prSet/>
      <dgm:spPr/>
      <dgm:t>
        <a:bodyPr/>
        <a:lstStyle/>
        <a:p>
          <a:endParaRPr lang="en-ID"/>
        </a:p>
      </dgm:t>
    </dgm:pt>
    <dgm:pt modelId="{E1EDEDED-8344-400C-8EB0-DB538E550476}">
      <dgm:prSet/>
      <dgm:spPr/>
      <dgm:t>
        <a:bodyPr/>
        <a:lstStyle/>
        <a:p>
          <a:r>
            <a:rPr lang="en-US" dirty="0"/>
            <a:t>Can a language become extinct?</a:t>
          </a:r>
          <a:endParaRPr lang="en-ID" dirty="0"/>
        </a:p>
      </dgm:t>
    </dgm:pt>
    <dgm:pt modelId="{4B7E4A3F-8182-423C-8ACC-2861F642BC59}" type="parTrans" cxnId="{2D05AF6A-AA73-41AC-997D-7D8C5699F217}">
      <dgm:prSet/>
      <dgm:spPr/>
      <dgm:t>
        <a:bodyPr/>
        <a:lstStyle/>
        <a:p>
          <a:endParaRPr lang="en-ID"/>
        </a:p>
      </dgm:t>
    </dgm:pt>
    <dgm:pt modelId="{5CD5BA63-5A29-4C38-ADC8-9E35FB4113AE}" type="sibTrans" cxnId="{2D05AF6A-AA73-41AC-997D-7D8C5699F217}">
      <dgm:prSet/>
      <dgm:spPr/>
      <dgm:t>
        <a:bodyPr/>
        <a:lstStyle/>
        <a:p>
          <a:endParaRPr lang="en-ID"/>
        </a:p>
      </dgm:t>
    </dgm:pt>
    <dgm:pt modelId="{5058468C-078B-46D1-A267-4BD5CC24F646}">
      <dgm:prSet/>
      <dgm:spPr/>
      <dgm:t>
        <a:bodyPr/>
        <a:lstStyle/>
        <a:p>
          <a:r>
            <a:rPr lang="en-US" dirty="0"/>
            <a:t>What can we do to keep a language alive?</a:t>
          </a:r>
          <a:endParaRPr lang="en-ID" dirty="0"/>
        </a:p>
      </dgm:t>
    </dgm:pt>
    <dgm:pt modelId="{D05516C0-D6C1-4C6F-8DB5-91F4CCA8511A}" type="parTrans" cxnId="{96B77B03-47FF-4BB7-B9CC-C32F5F75E5B3}">
      <dgm:prSet/>
      <dgm:spPr/>
      <dgm:t>
        <a:bodyPr/>
        <a:lstStyle/>
        <a:p>
          <a:endParaRPr lang="en-ID"/>
        </a:p>
      </dgm:t>
    </dgm:pt>
    <dgm:pt modelId="{11B05F5B-BEF9-441D-982E-1308515E02CF}" type="sibTrans" cxnId="{96B77B03-47FF-4BB7-B9CC-C32F5F75E5B3}">
      <dgm:prSet/>
      <dgm:spPr/>
      <dgm:t>
        <a:bodyPr/>
        <a:lstStyle/>
        <a:p>
          <a:endParaRPr lang="en-ID"/>
        </a:p>
      </dgm:t>
    </dgm:pt>
    <dgm:pt modelId="{3D799F4A-E99C-46DC-8985-809F68B4AE0B}">
      <dgm:prSet/>
      <dgm:spPr/>
      <dgm:t>
        <a:bodyPr/>
        <a:lstStyle/>
        <a:p>
          <a:r>
            <a:rPr lang="en-US" dirty="0"/>
            <a:t>Do men and women talk differently?</a:t>
          </a:r>
          <a:endParaRPr lang="en-ID" dirty="0"/>
        </a:p>
      </dgm:t>
    </dgm:pt>
    <dgm:pt modelId="{EEBB1453-A955-4A40-8CD0-4102D268DE96}" type="sibTrans" cxnId="{A7071473-4C31-4718-A2B1-8A9F28A29486}">
      <dgm:prSet/>
      <dgm:spPr/>
      <dgm:t>
        <a:bodyPr/>
        <a:lstStyle/>
        <a:p>
          <a:endParaRPr lang="en-ID"/>
        </a:p>
      </dgm:t>
    </dgm:pt>
    <dgm:pt modelId="{2A5BADA8-1EBA-4056-99E8-32C25CB04DB5}" type="parTrans" cxnId="{A7071473-4C31-4718-A2B1-8A9F28A29486}">
      <dgm:prSet/>
      <dgm:spPr/>
      <dgm:t>
        <a:bodyPr/>
        <a:lstStyle/>
        <a:p>
          <a:endParaRPr lang="en-ID"/>
        </a:p>
      </dgm:t>
    </dgm:pt>
    <dgm:pt modelId="{429985BB-719C-4351-B94A-8D2A2970A3C8}" type="pres">
      <dgm:prSet presAssocID="{E1BBB4BB-161B-41F8-9E53-0DFEB891F5C0}" presName="Name0" presStyleCnt="0">
        <dgm:presLayoutVars>
          <dgm:dir/>
          <dgm:animLvl val="lvl"/>
          <dgm:resizeHandles val="exact"/>
        </dgm:presLayoutVars>
      </dgm:prSet>
      <dgm:spPr/>
    </dgm:pt>
    <dgm:pt modelId="{36352714-6F20-4A65-A329-8CF0AEFCE24B}" type="pres">
      <dgm:prSet presAssocID="{3D799F4A-E99C-46DC-8985-809F68B4AE0B}" presName="boxAndChildren" presStyleCnt="0"/>
      <dgm:spPr/>
    </dgm:pt>
    <dgm:pt modelId="{D6A8E989-D13E-43D0-9463-8831B0C11566}" type="pres">
      <dgm:prSet presAssocID="{3D799F4A-E99C-46DC-8985-809F68B4AE0B}" presName="parentTextBox" presStyleLbl="node1" presStyleIdx="0" presStyleCnt="4"/>
      <dgm:spPr/>
    </dgm:pt>
    <dgm:pt modelId="{7053FB17-4588-4AB8-8256-9B7D8E6483D7}" type="pres">
      <dgm:prSet presAssocID="{11B05F5B-BEF9-441D-982E-1308515E02CF}" presName="sp" presStyleCnt="0"/>
      <dgm:spPr/>
    </dgm:pt>
    <dgm:pt modelId="{0C73A029-C739-4BA0-AEBA-521AECCAB9B8}" type="pres">
      <dgm:prSet presAssocID="{5058468C-078B-46D1-A267-4BD5CC24F646}" presName="arrowAndChildren" presStyleCnt="0"/>
      <dgm:spPr/>
    </dgm:pt>
    <dgm:pt modelId="{CF20D4E9-CA46-4489-8EF4-1AAE2801E325}" type="pres">
      <dgm:prSet presAssocID="{5058468C-078B-46D1-A267-4BD5CC24F646}" presName="parentTextArrow" presStyleLbl="node1" presStyleIdx="1" presStyleCnt="4"/>
      <dgm:spPr/>
    </dgm:pt>
    <dgm:pt modelId="{22F7A90F-BCCD-40AC-A161-68C9B0EF23DF}" type="pres">
      <dgm:prSet presAssocID="{5CD5BA63-5A29-4C38-ADC8-9E35FB4113AE}" presName="sp" presStyleCnt="0"/>
      <dgm:spPr/>
    </dgm:pt>
    <dgm:pt modelId="{50994A1F-1350-4342-A126-3EB947814D23}" type="pres">
      <dgm:prSet presAssocID="{E1EDEDED-8344-400C-8EB0-DB538E550476}" presName="arrowAndChildren" presStyleCnt="0"/>
      <dgm:spPr/>
    </dgm:pt>
    <dgm:pt modelId="{B8A15CB2-6B52-487D-AE61-388C4AD89083}" type="pres">
      <dgm:prSet presAssocID="{E1EDEDED-8344-400C-8EB0-DB538E550476}" presName="parentTextArrow" presStyleLbl="node1" presStyleIdx="2" presStyleCnt="4" custLinFactNeighborX="642" custLinFactNeighborY="1173"/>
      <dgm:spPr/>
    </dgm:pt>
    <dgm:pt modelId="{5F879A6F-12C4-402D-AD91-83B6C32533CE}" type="pres">
      <dgm:prSet presAssocID="{53CF8092-7767-4F62-A005-F43640C6CBB0}" presName="sp" presStyleCnt="0"/>
      <dgm:spPr/>
    </dgm:pt>
    <dgm:pt modelId="{C04B9DDA-3DEC-450D-8ADE-505E825EBDD3}" type="pres">
      <dgm:prSet presAssocID="{BB535266-2473-4AB1-9112-E2CF58ECDB2A}" presName="arrowAndChildren" presStyleCnt="0"/>
      <dgm:spPr/>
    </dgm:pt>
    <dgm:pt modelId="{9390F2E5-FF2D-4DC4-B17E-05F9EF2007AD}" type="pres">
      <dgm:prSet presAssocID="{BB535266-2473-4AB1-9112-E2CF58ECDB2A}" presName="parentTextArrow" presStyleLbl="node1" presStyleIdx="3" presStyleCnt="4"/>
      <dgm:spPr/>
    </dgm:pt>
  </dgm:ptLst>
  <dgm:cxnLst>
    <dgm:cxn modelId="{96B77B03-47FF-4BB7-B9CC-C32F5F75E5B3}" srcId="{E1BBB4BB-161B-41F8-9E53-0DFEB891F5C0}" destId="{5058468C-078B-46D1-A267-4BD5CC24F646}" srcOrd="2" destOrd="0" parTransId="{D05516C0-D6C1-4C6F-8DB5-91F4CCA8511A}" sibTransId="{11B05F5B-BEF9-441D-982E-1308515E02CF}"/>
    <dgm:cxn modelId="{3E09E904-8EE0-45B0-9C1A-B7869EE799FA}" type="presOf" srcId="{3D799F4A-E99C-46DC-8985-809F68B4AE0B}" destId="{D6A8E989-D13E-43D0-9463-8831B0C11566}" srcOrd="0" destOrd="0" presId="urn:microsoft.com/office/officeart/2005/8/layout/process4"/>
    <dgm:cxn modelId="{4199CD30-6D9E-4410-B3C1-FC149929C3A0}" type="presOf" srcId="{BB535266-2473-4AB1-9112-E2CF58ECDB2A}" destId="{9390F2E5-FF2D-4DC4-B17E-05F9EF2007AD}" srcOrd="0" destOrd="0" presId="urn:microsoft.com/office/officeart/2005/8/layout/process4"/>
    <dgm:cxn modelId="{EEFE6C33-8EAE-495A-A1C3-70C6CB43A77D}" type="presOf" srcId="{E1BBB4BB-161B-41F8-9E53-0DFEB891F5C0}" destId="{429985BB-719C-4351-B94A-8D2A2970A3C8}" srcOrd="0" destOrd="0" presId="urn:microsoft.com/office/officeart/2005/8/layout/process4"/>
    <dgm:cxn modelId="{2D05AF6A-AA73-41AC-997D-7D8C5699F217}" srcId="{E1BBB4BB-161B-41F8-9E53-0DFEB891F5C0}" destId="{E1EDEDED-8344-400C-8EB0-DB538E550476}" srcOrd="1" destOrd="0" parTransId="{4B7E4A3F-8182-423C-8ACC-2861F642BC59}" sibTransId="{5CD5BA63-5A29-4C38-ADC8-9E35FB4113AE}"/>
    <dgm:cxn modelId="{A7071473-4C31-4718-A2B1-8A9F28A29486}" srcId="{E1BBB4BB-161B-41F8-9E53-0DFEB891F5C0}" destId="{3D799F4A-E99C-46DC-8985-809F68B4AE0B}" srcOrd="3" destOrd="0" parTransId="{2A5BADA8-1EBA-4056-99E8-32C25CB04DB5}" sibTransId="{EEBB1453-A955-4A40-8CD0-4102D268DE96}"/>
    <dgm:cxn modelId="{83C89C53-022D-4FE7-8817-5B7E9884E79E}" srcId="{E1BBB4BB-161B-41F8-9E53-0DFEB891F5C0}" destId="{BB535266-2473-4AB1-9112-E2CF58ECDB2A}" srcOrd="0" destOrd="0" parTransId="{55662D89-EE0D-42D7-AAFE-032DA2A021EB}" sibTransId="{53CF8092-7767-4F62-A005-F43640C6CBB0}"/>
    <dgm:cxn modelId="{57FABA82-EFAA-4D9B-911A-BF492FAEE91F}" type="presOf" srcId="{5058468C-078B-46D1-A267-4BD5CC24F646}" destId="{CF20D4E9-CA46-4489-8EF4-1AAE2801E325}" srcOrd="0" destOrd="0" presId="urn:microsoft.com/office/officeart/2005/8/layout/process4"/>
    <dgm:cxn modelId="{AF864CCA-33D0-4425-A8E4-917305D3CB80}" type="presOf" srcId="{E1EDEDED-8344-400C-8EB0-DB538E550476}" destId="{B8A15CB2-6B52-487D-AE61-388C4AD89083}" srcOrd="0" destOrd="0" presId="urn:microsoft.com/office/officeart/2005/8/layout/process4"/>
    <dgm:cxn modelId="{2A9E280B-E9D0-4D8E-A586-1DF2AC6CD491}" type="presParOf" srcId="{429985BB-719C-4351-B94A-8D2A2970A3C8}" destId="{36352714-6F20-4A65-A329-8CF0AEFCE24B}" srcOrd="0" destOrd="0" presId="urn:microsoft.com/office/officeart/2005/8/layout/process4"/>
    <dgm:cxn modelId="{D7459B43-1576-45BB-8D18-53AAB0663B7A}" type="presParOf" srcId="{36352714-6F20-4A65-A329-8CF0AEFCE24B}" destId="{D6A8E989-D13E-43D0-9463-8831B0C11566}" srcOrd="0" destOrd="0" presId="urn:microsoft.com/office/officeart/2005/8/layout/process4"/>
    <dgm:cxn modelId="{814B9C7C-233D-4096-B473-0D10E536AA89}" type="presParOf" srcId="{429985BB-719C-4351-B94A-8D2A2970A3C8}" destId="{7053FB17-4588-4AB8-8256-9B7D8E6483D7}" srcOrd="1" destOrd="0" presId="urn:microsoft.com/office/officeart/2005/8/layout/process4"/>
    <dgm:cxn modelId="{1C2948E5-FA1F-4FE0-98B7-45EB57E547B0}" type="presParOf" srcId="{429985BB-719C-4351-B94A-8D2A2970A3C8}" destId="{0C73A029-C739-4BA0-AEBA-521AECCAB9B8}" srcOrd="2" destOrd="0" presId="urn:microsoft.com/office/officeart/2005/8/layout/process4"/>
    <dgm:cxn modelId="{DCF19B50-8409-4F43-8E4E-75D47ECCCF71}" type="presParOf" srcId="{0C73A029-C739-4BA0-AEBA-521AECCAB9B8}" destId="{CF20D4E9-CA46-4489-8EF4-1AAE2801E325}" srcOrd="0" destOrd="0" presId="urn:microsoft.com/office/officeart/2005/8/layout/process4"/>
    <dgm:cxn modelId="{35E73484-D3AD-494E-B646-98CA1B202301}" type="presParOf" srcId="{429985BB-719C-4351-B94A-8D2A2970A3C8}" destId="{22F7A90F-BCCD-40AC-A161-68C9B0EF23DF}" srcOrd="3" destOrd="0" presId="urn:microsoft.com/office/officeart/2005/8/layout/process4"/>
    <dgm:cxn modelId="{910500D8-CE25-447A-B136-54909F0D8857}" type="presParOf" srcId="{429985BB-719C-4351-B94A-8D2A2970A3C8}" destId="{50994A1F-1350-4342-A126-3EB947814D23}" srcOrd="4" destOrd="0" presId="urn:microsoft.com/office/officeart/2005/8/layout/process4"/>
    <dgm:cxn modelId="{E180134C-2AB8-4A4E-BEE4-2621D3A35EE9}" type="presParOf" srcId="{50994A1F-1350-4342-A126-3EB947814D23}" destId="{B8A15CB2-6B52-487D-AE61-388C4AD89083}" srcOrd="0" destOrd="0" presId="urn:microsoft.com/office/officeart/2005/8/layout/process4"/>
    <dgm:cxn modelId="{51A7554E-D501-49DB-9E7D-11F1B83FFDAC}" type="presParOf" srcId="{429985BB-719C-4351-B94A-8D2A2970A3C8}" destId="{5F879A6F-12C4-402D-AD91-83B6C32533CE}" srcOrd="5" destOrd="0" presId="urn:microsoft.com/office/officeart/2005/8/layout/process4"/>
    <dgm:cxn modelId="{0BC130EA-6373-47D4-97DF-86C40F56DECC}" type="presParOf" srcId="{429985BB-719C-4351-B94A-8D2A2970A3C8}" destId="{C04B9DDA-3DEC-450D-8ADE-505E825EBDD3}" srcOrd="6" destOrd="0" presId="urn:microsoft.com/office/officeart/2005/8/layout/process4"/>
    <dgm:cxn modelId="{DB1C8DF0-5FE2-46CA-B500-326B0670CA76}" type="presParOf" srcId="{C04B9DDA-3DEC-450D-8ADE-505E825EBDD3}" destId="{9390F2E5-FF2D-4DC4-B17E-05F9EF2007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A8B4F21-D2BF-4C8E-9605-6359FC2F0F0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D"/>
        </a:p>
      </dgm:t>
    </dgm:pt>
    <dgm:pt modelId="{EBCB71ED-2025-4ED1-B9B6-0FB9442B1E37}">
      <dgm:prSet phldrT="[Text]"/>
      <dgm:spPr/>
      <dgm:t>
        <a:bodyPr/>
        <a:lstStyle/>
        <a:p>
          <a:r>
            <a:rPr lang="en-ID" dirty="0"/>
            <a:t>Low Information Content Examples:</a:t>
          </a:r>
        </a:p>
      </dgm:t>
    </dgm:pt>
    <dgm:pt modelId="{0EDB9552-2382-4DBF-A58F-8C8A8E3ADDB3}" type="parTrans" cxnId="{8F53F1AD-73D5-4544-B164-AD82F25A8080}">
      <dgm:prSet/>
      <dgm:spPr/>
      <dgm:t>
        <a:bodyPr/>
        <a:lstStyle/>
        <a:p>
          <a:endParaRPr lang="en-ID"/>
        </a:p>
      </dgm:t>
    </dgm:pt>
    <dgm:pt modelId="{A73DE7DE-8932-47E3-911A-A4010ACBE65F}" type="sibTrans" cxnId="{8F53F1AD-73D5-4544-B164-AD82F25A8080}">
      <dgm:prSet/>
      <dgm:spPr/>
      <dgm:t>
        <a:bodyPr/>
        <a:lstStyle/>
        <a:p>
          <a:endParaRPr lang="en-ID"/>
        </a:p>
      </dgm:t>
    </dgm:pt>
    <dgm:pt modelId="{86331412-CC2D-493E-B75C-B958C970FA14}">
      <dgm:prSet phldrT="[Text]"/>
      <dgm:spPr/>
      <dgm:t>
        <a:bodyPr/>
        <a:lstStyle/>
        <a:p>
          <a:r>
            <a:rPr lang="en-US" dirty="0"/>
            <a:t>"Lovely weather we're having, isn't it?"</a:t>
          </a:r>
          <a:endParaRPr lang="en-ID" dirty="0"/>
        </a:p>
      </dgm:t>
    </dgm:pt>
    <dgm:pt modelId="{3764E8AF-6649-4AF0-A15F-5EFB06BFE539}" type="parTrans" cxnId="{CAE0B645-D9A2-45E8-BFB2-9B1466CCBC62}">
      <dgm:prSet/>
      <dgm:spPr/>
      <dgm:t>
        <a:bodyPr/>
        <a:lstStyle/>
        <a:p>
          <a:endParaRPr lang="en-ID"/>
        </a:p>
      </dgm:t>
    </dgm:pt>
    <dgm:pt modelId="{89BD46E0-1B88-4650-B0B7-3BB9A184CB2D}" type="sibTrans" cxnId="{CAE0B645-D9A2-45E8-BFB2-9B1466CCBC62}">
      <dgm:prSet/>
      <dgm:spPr/>
      <dgm:t>
        <a:bodyPr/>
        <a:lstStyle/>
        <a:p>
          <a:endParaRPr lang="en-ID"/>
        </a:p>
      </dgm:t>
    </dgm:pt>
    <dgm:pt modelId="{CF694D95-CC87-4546-94E5-1CDAADF58248}" type="pres">
      <dgm:prSet presAssocID="{1A8B4F21-D2BF-4C8E-9605-6359FC2F0F0B}" presName="linear" presStyleCnt="0">
        <dgm:presLayoutVars>
          <dgm:animLvl val="lvl"/>
          <dgm:resizeHandles val="exact"/>
        </dgm:presLayoutVars>
      </dgm:prSet>
      <dgm:spPr/>
    </dgm:pt>
    <dgm:pt modelId="{F3510E10-F864-4311-A33A-2C038182644B}" type="pres">
      <dgm:prSet presAssocID="{EBCB71ED-2025-4ED1-B9B6-0FB9442B1E3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257AA50-3129-4F2C-A28C-3A6C526D13DB}" type="pres">
      <dgm:prSet presAssocID="{EBCB71ED-2025-4ED1-B9B6-0FB9442B1E3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FF1C51F-65C4-42AD-A271-4270ADEA5050}" type="presOf" srcId="{EBCB71ED-2025-4ED1-B9B6-0FB9442B1E37}" destId="{F3510E10-F864-4311-A33A-2C038182644B}" srcOrd="0" destOrd="0" presId="urn:microsoft.com/office/officeart/2005/8/layout/vList2"/>
    <dgm:cxn modelId="{CAE0B645-D9A2-45E8-BFB2-9B1466CCBC62}" srcId="{EBCB71ED-2025-4ED1-B9B6-0FB9442B1E37}" destId="{86331412-CC2D-493E-B75C-B958C970FA14}" srcOrd="0" destOrd="0" parTransId="{3764E8AF-6649-4AF0-A15F-5EFB06BFE539}" sibTransId="{89BD46E0-1B88-4650-B0B7-3BB9A184CB2D}"/>
    <dgm:cxn modelId="{BF72BF53-DAF2-4FAF-95F0-C3AAEF161276}" type="presOf" srcId="{1A8B4F21-D2BF-4C8E-9605-6359FC2F0F0B}" destId="{CF694D95-CC87-4546-94E5-1CDAADF58248}" srcOrd="0" destOrd="0" presId="urn:microsoft.com/office/officeart/2005/8/layout/vList2"/>
    <dgm:cxn modelId="{1CE4C27D-AE81-41F8-8609-94C66EC03F49}" type="presOf" srcId="{86331412-CC2D-493E-B75C-B958C970FA14}" destId="{6257AA50-3129-4F2C-A28C-3A6C526D13DB}" srcOrd="0" destOrd="0" presId="urn:microsoft.com/office/officeart/2005/8/layout/vList2"/>
    <dgm:cxn modelId="{8F53F1AD-73D5-4544-B164-AD82F25A8080}" srcId="{1A8B4F21-D2BF-4C8E-9605-6359FC2F0F0B}" destId="{EBCB71ED-2025-4ED1-B9B6-0FB9442B1E37}" srcOrd="0" destOrd="0" parTransId="{0EDB9552-2382-4DBF-A58F-8C8A8E3ADDB3}" sibTransId="{A73DE7DE-8932-47E3-911A-A4010ACBE65F}"/>
    <dgm:cxn modelId="{BB543DFE-89AC-4054-8B38-CF76964DAB7B}" type="presParOf" srcId="{CF694D95-CC87-4546-94E5-1CDAADF58248}" destId="{F3510E10-F864-4311-A33A-2C038182644B}" srcOrd="0" destOrd="0" presId="urn:microsoft.com/office/officeart/2005/8/layout/vList2"/>
    <dgm:cxn modelId="{548E3C9A-DDDC-4A29-AF6E-D42C09656BD0}" type="presParOf" srcId="{CF694D95-CC87-4546-94E5-1CDAADF58248}" destId="{6257AA50-3129-4F2C-A28C-3A6C526D13D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A8B4F21-D2BF-4C8E-9605-6359FC2F0F0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EBCB71ED-2025-4ED1-B9B6-0FB9442B1E37}">
      <dgm:prSet phldrT="[Text]"/>
      <dgm:spPr/>
      <dgm:t>
        <a:bodyPr/>
        <a:lstStyle/>
        <a:p>
          <a:r>
            <a:rPr lang="en-ID" dirty="0"/>
            <a:t>High Affective Content Examples:</a:t>
          </a:r>
        </a:p>
      </dgm:t>
    </dgm:pt>
    <dgm:pt modelId="{0EDB9552-2382-4DBF-A58F-8C8A8E3ADDB3}" type="parTrans" cxnId="{8F53F1AD-73D5-4544-B164-AD82F25A8080}">
      <dgm:prSet/>
      <dgm:spPr/>
      <dgm:t>
        <a:bodyPr/>
        <a:lstStyle/>
        <a:p>
          <a:endParaRPr lang="en-ID"/>
        </a:p>
      </dgm:t>
    </dgm:pt>
    <dgm:pt modelId="{A73DE7DE-8932-47E3-911A-A4010ACBE65F}" type="sibTrans" cxnId="{8F53F1AD-73D5-4544-B164-AD82F25A8080}">
      <dgm:prSet/>
      <dgm:spPr/>
      <dgm:t>
        <a:bodyPr/>
        <a:lstStyle/>
        <a:p>
          <a:endParaRPr lang="en-ID"/>
        </a:p>
      </dgm:t>
    </dgm:pt>
    <dgm:pt modelId="{86331412-CC2D-493E-B75C-B958C970FA14}">
      <dgm:prSet phldrT="[Text]"/>
      <dgm:spPr/>
      <dgm:t>
        <a:bodyPr/>
        <a:lstStyle/>
        <a:p>
          <a:r>
            <a:rPr lang="en-US" dirty="0"/>
            <a:t>We must fight for justice! Our voices will not be silenced! Together, we can build a brighter future for all!</a:t>
          </a:r>
          <a:endParaRPr lang="en-ID" dirty="0"/>
        </a:p>
      </dgm:t>
    </dgm:pt>
    <dgm:pt modelId="{3764E8AF-6649-4AF0-A15F-5EFB06BFE539}" type="parTrans" cxnId="{CAE0B645-D9A2-45E8-BFB2-9B1466CCBC62}">
      <dgm:prSet/>
      <dgm:spPr/>
      <dgm:t>
        <a:bodyPr/>
        <a:lstStyle/>
        <a:p>
          <a:endParaRPr lang="en-ID"/>
        </a:p>
      </dgm:t>
    </dgm:pt>
    <dgm:pt modelId="{89BD46E0-1B88-4650-B0B7-3BB9A184CB2D}" type="sibTrans" cxnId="{CAE0B645-D9A2-45E8-BFB2-9B1466CCBC62}">
      <dgm:prSet/>
      <dgm:spPr/>
      <dgm:t>
        <a:bodyPr/>
        <a:lstStyle/>
        <a:p>
          <a:endParaRPr lang="en-ID"/>
        </a:p>
      </dgm:t>
    </dgm:pt>
    <dgm:pt modelId="{CF694D95-CC87-4546-94E5-1CDAADF58248}" type="pres">
      <dgm:prSet presAssocID="{1A8B4F21-D2BF-4C8E-9605-6359FC2F0F0B}" presName="linear" presStyleCnt="0">
        <dgm:presLayoutVars>
          <dgm:animLvl val="lvl"/>
          <dgm:resizeHandles val="exact"/>
        </dgm:presLayoutVars>
      </dgm:prSet>
      <dgm:spPr/>
    </dgm:pt>
    <dgm:pt modelId="{F3510E10-F864-4311-A33A-2C038182644B}" type="pres">
      <dgm:prSet presAssocID="{EBCB71ED-2025-4ED1-B9B6-0FB9442B1E3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257AA50-3129-4F2C-A28C-3A6C526D13DB}" type="pres">
      <dgm:prSet presAssocID="{EBCB71ED-2025-4ED1-B9B6-0FB9442B1E3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FF1C51F-65C4-42AD-A271-4270ADEA5050}" type="presOf" srcId="{EBCB71ED-2025-4ED1-B9B6-0FB9442B1E37}" destId="{F3510E10-F864-4311-A33A-2C038182644B}" srcOrd="0" destOrd="0" presId="urn:microsoft.com/office/officeart/2005/8/layout/vList2"/>
    <dgm:cxn modelId="{CAE0B645-D9A2-45E8-BFB2-9B1466CCBC62}" srcId="{EBCB71ED-2025-4ED1-B9B6-0FB9442B1E37}" destId="{86331412-CC2D-493E-B75C-B958C970FA14}" srcOrd="0" destOrd="0" parTransId="{3764E8AF-6649-4AF0-A15F-5EFB06BFE539}" sibTransId="{89BD46E0-1B88-4650-B0B7-3BB9A184CB2D}"/>
    <dgm:cxn modelId="{BF72BF53-DAF2-4FAF-95F0-C3AAEF161276}" type="presOf" srcId="{1A8B4F21-D2BF-4C8E-9605-6359FC2F0F0B}" destId="{CF694D95-CC87-4546-94E5-1CDAADF58248}" srcOrd="0" destOrd="0" presId="urn:microsoft.com/office/officeart/2005/8/layout/vList2"/>
    <dgm:cxn modelId="{1CE4C27D-AE81-41F8-8609-94C66EC03F49}" type="presOf" srcId="{86331412-CC2D-493E-B75C-B958C970FA14}" destId="{6257AA50-3129-4F2C-A28C-3A6C526D13DB}" srcOrd="0" destOrd="0" presId="urn:microsoft.com/office/officeart/2005/8/layout/vList2"/>
    <dgm:cxn modelId="{8F53F1AD-73D5-4544-B164-AD82F25A8080}" srcId="{1A8B4F21-D2BF-4C8E-9605-6359FC2F0F0B}" destId="{EBCB71ED-2025-4ED1-B9B6-0FB9442B1E37}" srcOrd="0" destOrd="0" parTransId="{0EDB9552-2382-4DBF-A58F-8C8A8E3ADDB3}" sibTransId="{A73DE7DE-8932-47E3-911A-A4010ACBE65F}"/>
    <dgm:cxn modelId="{BB543DFE-89AC-4054-8B38-CF76964DAB7B}" type="presParOf" srcId="{CF694D95-CC87-4546-94E5-1CDAADF58248}" destId="{F3510E10-F864-4311-A33A-2C038182644B}" srcOrd="0" destOrd="0" presId="urn:microsoft.com/office/officeart/2005/8/layout/vList2"/>
    <dgm:cxn modelId="{548E3C9A-DDDC-4A29-AF6E-D42C09656BD0}" type="presParOf" srcId="{CF694D95-CC87-4546-94E5-1CDAADF58248}" destId="{6257AA50-3129-4F2C-A28C-3A6C526D13D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A8B4F21-D2BF-4C8E-9605-6359FC2F0F0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EBCB71ED-2025-4ED1-B9B6-0FB9442B1E37}">
      <dgm:prSet phldrT="[Text]"/>
      <dgm:spPr/>
      <dgm:t>
        <a:bodyPr/>
        <a:lstStyle/>
        <a:p>
          <a:r>
            <a:rPr lang="en-ID" dirty="0"/>
            <a:t>Low Affective Content Examples:</a:t>
          </a:r>
        </a:p>
      </dgm:t>
    </dgm:pt>
    <dgm:pt modelId="{0EDB9552-2382-4DBF-A58F-8C8A8E3ADDB3}" type="parTrans" cxnId="{8F53F1AD-73D5-4544-B164-AD82F25A8080}">
      <dgm:prSet/>
      <dgm:spPr/>
      <dgm:t>
        <a:bodyPr/>
        <a:lstStyle/>
        <a:p>
          <a:endParaRPr lang="en-ID"/>
        </a:p>
      </dgm:t>
    </dgm:pt>
    <dgm:pt modelId="{A73DE7DE-8932-47E3-911A-A4010ACBE65F}" type="sibTrans" cxnId="{8F53F1AD-73D5-4544-B164-AD82F25A8080}">
      <dgm:prSet/>
      <dgm:spPr/>
      <dgm:t>
        <a:bodyPr/>
        <a:lstStyle/>
        <a:p>
          <a:endParaRPr lang="en-ID"/>
        </a:p>
      </dgm:t>
    </dgm:pt>
    <dgm:pt modelId="{86331412-CC2D-493E-B75C-B958C970FA14}">
      <dgm:prSet phldrT="[Text]"/>
      <dgm:spPr/>
      <dgm:t>
        <a:bodyPr/>
        <a:lstStyle/>
        <a:p>
          <a:r>
            <a:rPr lang="en-US" dirty="0"/>
            <a:t>Go straight for two blocks, then turn left at the traffic light</a:t>
          </a:r>
          <a:endParaRPr lang="en-ID" dirty="0"/>
        </a:p>
      </dgm:t>
    </dgm:pt>
    <dgm:pt modelId="{3764E8AF-6649-4AF0-A15F-5EFB06BFE539}" type="parTrans" cxnId="{CAE0B645-D9A2-45E8-BFB2-9B1466CCBC62}">
      <dgm:prSet/>
      <dgm:spPr/>
      <dgm:t>
        <a:bodyPr/>
        <a:lstStyle/>
        <a:p>
          <a:endParaRPr lang="en-ID"/>
        </a:p>
      </dgm:t>
    </dgm:pt>
    <dgm:pt modelId="{89BD46E0-1B88-4650-B0B7-3BB9A184CB2D}" type="sibTrans" cxnId="{CAE0B645-D9A2-45E8-BFB2-9B1466CCBC62}">
      <dgm:prSet/>
      <dgm:spPr/>
      <dgm:t>
        <a:bodyPr/>
        <a:lstStyle/>
        <a:p>
          <a:endParaRPr lang="en-ID"/>
        </a:p>
      </dgm:t>
    </dgm:pt>
    <dgm:pt modelId="{CF694D95-CC87-4546-94E5-1CDAADF58248}" type="pres">
      <dgm:prSet presAssocID="{1A8B4F21-D2BF-4C8E-9605-6359FC2F0F0B}" presName="linear" presStyleCnt="0">
        <dgm:presLayoutVars>
          <dgm:animLvl val="lvl"/>
          <dgm:resizeHandles val="exact"/>
        </dgm:presLayoutVars>
      </dgm:prSet>
      <dgm:spPr/>
    </dgm:pt>
    <dgm:pt modelId="{F3510E10-F864-4311-A33A-2C038182644B}" type="pres">
      <dgm:prSet presAssocID="{EBCB71ED-2025-4ED1-B9B6-0FB9442B1E3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257AA50-3129-4F2C-A28C-3A6C526D13DB}" type="pres">
      <dgm:prSet presAssocID="{EBCB71ED-2025-4ED1-B9B6-0FB9442B1E3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FF1C51F-65C4-42AD-A271-4270ADEA5050}" type="presOf" srcId="{EBCB71ED-2025-4ED1-B9B6-0FB9442B1E37}" destId="{F3510E10-F864-4311-A33A-2C038182644B}" srcOrd="0" destOrd="0" presId="urn:microsoft.com/office/officeart/2005/8/layout/vList2"/>
    <dgm:cxn modelId="{CAE0B645-D9A2-45E8-BFB2-9B1466CCBC62}" srcId="{EBCB71ED-2025-4ED1-B9B6-0FB9442B1E37}" destId="{86331412-CC2D-493E-B75C-B958C970FA14}" srcOrd="0" destOrd="0" parTransId="{3764E8AF-6649-4AF0-A15F-5EFB06BFE539}" sibTransId="{89BD46E0-1B88-4650-B0B7-3BB9A184CB2D}"/>
    <dgm:cxn modelId="{BF72BF53-DAF2-4FAF-95F0-C3AAEF161276}" type="presOf" srcId="{1A8B4F21-D2BF-4C8E-9605-6359FC2F0F0B}" destId="{CF694D95-CC87-4546-94E5-1CDAADF58248}" srcOrd="0" destOrd="0" presId="urn:microsoft.com/office/officeart/2005/8/layout/vList2"/>
    <dgm:cxn modelId="{1CE4C27D-AE81-41F8-8609-94C66EC03F49}" type="presOf" srcId="{86331412-CC2D-493E-B75C-B958C970FA14}" destId="{6257AA50-3129-4F2C-A28C-3A6C526D13DB}" srcOrd="0" destOrd="0" presId="urn:microsoft.com/office/officeart/2005/8/layout/vList2"/>
    <dgm:cxn modelId="{8F53F1AD-73D5-4544-B164-AD82F25A8080}" srcId="{1A8B4F21-D2BF-4C8E-9605-6359FC2F0F0B}" destId="{EBCB71ED-2025-4ED1-B9B6-0FB9442B1E37}" srcOrd="0" destOrd="0" parTransId="{0EDB9552-2382-4DBF-A58F-8C8A8E3ADDB3}" sibTransId="{A73DE7DE-8932-47E3-911A-A4010ACBE65F}"/>
    <dgm:cxn modelId="{BB543DFE-89AC-4054-8B38-CF76964DAB7B}" type="presParOf" srcId="{CF694D95-CC87-4546-94E5-1CDAADF58248}" destId="{F3510E10-F864-4311-A33A-2C038182644B}" srcOrd="0" destOrd="0" presId="urn:microsoft.com/office/officeart/2005/8/layout/vList2"/>
    <dgm:cxn modelId="{548E3C9A-DDDC-4A29-AF6E-D42C09656BD0}" type="presParOf" srcId="{CF694D95-CC87-4546-94E5-1CDAADF58248}" destId="{6257AA50-3129-4F2C-A28C-3A6C526D13D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11/layout/ConvergingText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endParaRPr lang="en-US" altLang="en-US" sz="5400" b="1" dirty="0">
            <a:solidFill>
              <a:schemeClr val="tx1"/>
            </a:solidFill>
            <a:latin typeface="Palatino Linotype" panose="02040502050505030304" pitchFamily="18" charset="0"/>
          </a:endParaRPr>
        </a:p>
        <a:p>
          <a:endParaRPr lang="en-US" altLang="en-US" sz="5400" b="1" dirty="0">
            <a:solidFill>
              <a:schemeClr val="tx1"/>
            </a:solidFill>
            <a:latin typeface="Palatino Linotype" panose="02040502050505030304" pitchFamily="18" charset="0"/>
          </a:endParaRPr>
        </a:p>
        <a:p>
          <a:r>
            <a:rPr lang="en-US" altLang="en-US" sz="5400" b="1" dirty="0">
              <a:solidFill>
                <a:schemeClr val="tx1"/>
              </a:solidFill>
              <a:latin typeface="Palatino Linotype" panose="02040502050505030304" pitchFamily="18" charset="0"/>
            </a:rPr>
            <a:t>Language Change</a:t>
          </a:r>
          <a:br>
            <a:rPr lang="en-US" altLang="en-US" sz="5400" b="1" dirty="0">
              <a:solidFill>
                <a:schemeClr val="tx1"/>
              </a:solidFill>
              <a:latin typeface="Palatino Linotype" panose="02040502050505030304" pitchFamily="18" charset="0"/>
            </a:rPr>
          </a:br>
          <a:br>
            <a:rPr lang="en-US" altLang="en-US" sz="5400" dirty="0">
              <a:solidFill>
                <a:schemeClr val="tx1"/>
              </a:solidFill>
              <a:latin typeface="Palatino Linotype" panose="02040502050505030304" pitchFamily="18" charset="0"/>
            </a:rPr>
          </a:br>
          <a:br>
            <a:rPr lang="en-US" altLang="en-US" sz="5400" dirty="0">
              <a:solidFill>
                <a:schemeClr val="tx1"/>
              </a:solidFill>
            </a:rPr>
          </a:br>
          <a:endParaRPr lang="en-ID" sz="5400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80E2E3EC-9A20-42DB-A10E-36763D6CF905}" type="pres">
      <dgm:prSet presAssocID="{36AB72B3-6B82-49BB-8735-A5C0F65D2184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6E53A1AF-9199-4C74-A851-F56B48D7056D}" type="pres">
      <dgm:prSet presAssocID="{3881D688-8F2C-474C-A338-4A5B9EEDDB31}" presName="composite" presStyleCnt="0"/>
      <dgm:spPr/>
    </dgm:pt>
    <dgm:pt modelId="{69CBD88F-46A9-43FC-84A7-BD46838BDF8F}" type="pres">
      <dgm:prSet presAssocID="{3881D688-8F2C-474C-A338-4A5B9EEDDB31}" presName="ParentAccent1" presStyleLbl="alignNode1" presStyleIdx="0" presStyleCnt="11"/>
      <dgm:spPr/>
    </dgm:pt>
    <dgm:pt modelId="{911319EB-4CD4-4969-BB32-BB3A363219A8}" type="pres">
      <dgm:prSet presAssocID="{3881D688-8F2C-474C-A338-4A5B9EEDDB31}" presName="ParentAccent2" presStyleLbl="alignNode1" presStyleIdx="1" presStyleCnt="11"/>
      <dgm:spPr/>
    </dgm:pt>
    <dgm:pt modelId="{3891F3F8-6307-463C-9E0D-81295954D657}" type="pres">
      <dgm:prSet presAssocID="{3881D688-8F2C-474C-A338-4A5B9EEDDB31}" presName="ParentAccent3" presStyleLbl="alignNode1" presStyleIdx="2" presStyleCnt="11"/>
      <dgm:spPr/>
    </dgm:pt>
    <dgm:pt modelId="{749E70FB-127A-48B5-ABA4-AF37671323F7}" type="pres">
      <dgm:prSet presAssocID="{3881D688-8F2C-474C-A338-4A5B9EEDDB31}" presName="ParentAccent4" presStyleLbl="alignNode1" presStyleIdx="3" presStyleCnt="11"/>
      <dgm:spPr/>
    </dgm:pt>
    <dgm:pt modelId="{9FB32019-5F1C-4751-910A-773E2272A4EE}" type="pres">
      <dgm:prSet presAssocID="{3881D688-8F2C-474C-A338-4A5B9EEDDB31}" presName="ParentAccent5" presStyleLbl="alignNode1" presStyleIdx="4" presStyleCnt="11"/>
      <dgm:spPr/>
    </dgm:pt>
    <dgm:pt modelId="{94B8BA72-ACAE-4D83-A064-61E7596596A8}" type="pres">
      <dgm:prSet presAssocID="{3881D688-8F2C-474C-A338-4A5B9EEDDB31}" presName="ParentAccent6" presStyleLbl="alignNode1" presStyleIdx="5" presStyleCnt="11"/>
      <dgm:spPr/>
    </dgm:pt>
    <dgm:pt modelId="{AB48BD8A-DD38-4DB1-9645-9773EB9ECE95}" type="pres">
      <dgm:prSet presAssocID="{3881D688-8F2C-474C-A338-4A5B9EEDDB31}" presName="ParentAccent7" presStyleLbl="alignNode1" presStyleIdx="6" presStyleCnt="11"/>
      <dgm:spPr/>
    </dgm:pt>
    <dgm:pt modelId="{88DCDB4C-A631-4323-81FB-81F04BFE13DA}" type="pres">
      <dgm:prSet presAssocID="{3881D688-8F2C-474C-A338-4A5B9EEDDB31}" presName="ParentAccent8" presStyleLbl="alignNode1" presStyleIdx="7" presStyleCnt="11"/>
      <dgm:spPr/>
    </dgm:pt>
    <dgm:pt modelId="{66C2D662-0AAE-40D5-A518-17D87213FD87}" type="pres">
      <dgm:prSet presAssocID="{3881D688-8F2C-474C-A338-4A5B9EEDDB31}" presName="ParentAccent9" presStyleLbl="alignNode1" presStyleIdx="8" presStyleCnt="11"/>
      <dgm:spPr/>
    </dgm:pt>
    <dgm:pt modelId="{E9B62481-ABF4-44B7-8DC4-8D47959E70D0}" type="pres">
      <dgm:prSet presAssocID="{3881D688-8F2C-474C-A338-4A5B9EEDDB31}" presName="ParentAccent10" presStyleLbl="alignNode1" presStyleIdx="9" presStyleCnt="11"/>
      <dgm:spPr/>
    </dgm:pt>
    <dgm:pt modelId="{886D09B8-72D9-4431-8EA4-12632E6D818D}" type="pres">
      <dgm:prSet presAssocID="{3881D688-8F2C-474C-A338-4A5B9EEDDB31}" presName="Parent" presStyleLbl="alignNode1" presStyleIdx="10" presStyleCnt="11">
        <dgm:presLayoutVars>
          <dgm:chMax val="5"/>
          <dgm:chPref val="3"/>
          <dgm:bulletEnabled val="1"/>
        </dgm:presLayoutVars>
      </dgm:prSet>
      <dgm:spPr/>
    </dgm:pt>
  </dgm:ptLst>
  <dgm:cxnLst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A26238CB-36B1-47DD-A7B5-483472DF4D4E}" type="presOf" srcId="{36AB72B3-6B82-49BB-8735-A5C0F65D2184}" destId="{80E2E3EC-9A20-42DB-A10E-36763D6CF905}" srcOrd="0" destOrd="0" presId="urn:microsoft.com/office/officeart/2011/layout/ConvergingText"/>
    <dgm:cxn modelId="{E1E0ABD2-D89B-41C1-8106-1EA052F7CBCB}" type="presOf" srcId="{3881D688-8F2C-474C-A338-4A5B9EEDDB31}" destId="{886D09B8-72D9-4431-8EA4-12632E6D818D}" srcOrd="0" destOrd="0" presId="urn:microsoft.com/office/officeart/2011/layout/ConvergingText"/>
    <dgm:cxn modelId="{E398B64C-3BCA-4CEB-AAAA-3C6760656BF0}" type="presParOf" srcId="{80E2E3EC-9A20-42DB-A10E-36763D6CF905}" destId="{6E53A1AF-9199-4C74-A851-F56B48D7056D}" srcOrd="0" destOrd="0" presId="urn:microsoft.com/office/officeart/2011/layout/ConvergingText"/>
    <dgm:cxn modelId="{D4031B95-80A8-442B-A36D-0902470E8736}" type="presParOf" srcId="{6E53A1AF-9199-4C74-A851-F56B48D7056D}" destId="{69CBD88F-46A9-43FC-84A7-BD46838BDF8F}" srcOrd="0" destOrd="0" presId="urn:microsoft.com/office/officeart/2011/layout/ConvergingText"/>
    <dgm:cxn modelId="{41269D7C-DDE6-4806-A1E7-CD5503574397}" type="presParOf" srcId="{6E53A1AF-9199-4C74-A851-F56B48D7056D}" destId="{911319EB-4CD4-4969-BB32-BB3A363219A8}" srcOrd="1" destOrd="0" presId="urn:microsoft.com/office/officeart/2011/layout/ConvergingText"/>
    <dgm:cxn modelId="{1FD463B4-D0D7-484B-9C35-56B066824B83}" type="presParOf" srcId="{6E53A1AF-9199-4C74-A851-F56B48D7056D}" destId="{3891F3F8-6307-463C-9E0D-81295954D657}" srcOrd="2" destOrd="0" presId="urn:microsoft.com/office/officeart/2011/layout/ConvergingText"/>
    <dgm:cxn modelId="{73BB3B30-98A8-43A6-A144-275B3F520589}" type="presParOf" srcId="{6E53A1AF-9199-4C74-A851-F56B48D7056D}" destId="{749E70FB-127A-48B5-ABA4-AF37671323F7}" srcOrd="3" destOrd="0" presId="urn:microsoft.com/office/officeart/2011/layout/ConvergingText"/>
    <dgm:cxn modelId="{D31D2187-38A5-4337-8EE2-4366F6A1A1A3}" type="presParOf" srcId="{6E53A1AF-9199-4C74-A851-F56B48D7056D}" destId="{9FB32019-5F1C-4751-910A-773E2272A4EE}" srcOrd="4" destOrd="0" presId="urn:microsoft.com/office/officeart/2011/layout/ConvergingText"/>
    <dgm:cxn modelId="{405FD9CD-5E5B-4432-B691-0D7EB7C06D53}" type="presParOf" srcId="{6E53A1AF-9199-4C74-A851-F56B48D7056D}" destId="{94B8BA72-ACAE-4D83-A064-61E7596596A8}" srcOrd="5" destOrd="0" presId="urn:microsoft.com/office/officeart/2011/layout/ConvergingText"/>
    <dgm:cxn modelId="{AFDE0ECD-4042-42B3-B45D-01EB9ABC98FC}" type="presParOf" srcId="{6E53A1AF-9199-4C74-A851-F56B48D7056D}" destId="{AB48BD8A-DD38-4DB1-9645-9773EB9ECE95}" srcOrd="6" destOrd="0" presId="urn:microsoft.com/office/officeart/2011/layout/ConvergingText"/>
    <dgm:cxn modelId="{A7B6746A-0415-4ADF-9316-E74CDA832045}" type="presParOf" srcId="{6E53A1AF-9199-4C74-A851-F56B48D7056D}" destId="{88DCDB4C-A631-4323-81FB-81F04BFE13DA}" srcOrd="7" destOrd="0" presId="urn:microsoft.com/office/officeart/2011/layout/ConvergingText"/>
    <dgm:cxn modelId="{34CC37F2-716C-4B53-89FD-21894B728924}" type="presParOf" srcId="{6E53A1AF-9199-4C74-A851-F56B48D7056D}" destId="{66C2D662-0AAE-40D5-A518-17D87213FD87}" srcOrd="8" destOrd="0" presId="urn:microsoft.com/office/officeart/2011/layout/ConvergingText"/>
    <dgm:cxn modelId="{18FDC32F-DCB1-42CB-AD1C-0A36C8C584CF}" type="presParOf" srcId="{6E53A1AF-9199-4C74-A851-F56B48D7056D}" destId="{E9B62481-ABF4-44B7-8DC4-8D47959E70D0}" srcOrd="9" destOrd="0" presId="urn:microsoft.com/office/officeart/2011/layout/ConvergingText"/>
    <dgm:cxn modelId="{FF9C1634-421B-40DA-831F-15F62C6F1E15}" type="presParOf" srcId="{6E53A1AF-9199-4C74-A851-F56B48D7056D}" destId="{886D09B8-72D9-4431-8EA4-12632E6D818D}" srcOrd="1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5/8/layout/arrow6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/>
      <dgm:spPr/>
      <dgm:t>
        <a:bodyPr/>
        <a:lstStyle/>
        <a:p>
          <a:r>
            <a:rPr lang="en-ID" dirty="0" err="1"/>
            <a:t>Microlinguistics</a:t>
          </a:r>
          <a:endParaRPr lang="en-ID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41668C78-FD91-4A80-8C92-32662E5D9C86}">
      <dgm:prSet phldrT="[Text]"/>
      <dgm:spPr/>
      <dgm:t>
        <a:bodyPr/>
        <a:lstStyle/>
        <a:p>
          <a:r>
            <a:rPr lang="en-ID" dirty="0" err="1"/>
            <a:t>Macrolinguistics</a:t>
          </a:r>
          <a:r>
            <a:rPr lang="en-ID" dirty="0"/>
            <a:t>:</a:t>
          </a:r>
        </a:p>
      </dgm:t>
    </dgm:pt>
    <dgm:pt modelId="{4A477F18-B668-4794-81DE-C58C4CAF1CF7}" type="parTrans" cxnId="{22C7A103-B7F3-42CE-AB08-1B5328ED07AB}">
      <dgm:prSet/>
      <dgm:spPr/>
      <dgm:t>
        <a:bodyPr/>
        <a:lstStyle/>
        <a:p>
          <a:endParaRPr lang="en-ID"/>
        </a:p>
      </dgm:t>
    </dgm:pt>
    <dgm:pt modelId="{F003381C-1CFF-429F-8446-2DD8CACF5881}" type="sibTrans" cxnId="{22C7A103-B7F3-42CE-AB08-1B5328ED07AB}">
      <dgm:prSet/>
      <dgm:spPr/>
      <dgm:t>
        <a:bodyPr/>
        <a:lstStyle/>
        <a:p>
          <a:endParaRPr lang="en-ID"/>
        </a:p>
      </dgm:t>
    </dgm:pt>
    <dgm:pt modelId="{69453BD4-DB56-416B-A4E7-7C05A8D0E204}" type="pres">
      <dgm:prSet presAssocID="{36AB72B3-6B82-49BB-8735-A5C0F65D2184}" presName="compositeShape" presStyleCnt="0">
        <dgm:presLayoutVars>
          <dgm:chMax val="2"/>
          <dgm:dir/>
          <dgm:resizeHandles val="exact"/>
        </dgm:presLayoutVars>
      </dgm:prSet>
      <dgm:spPr/>
    </dgm:pt>
    <dgm:pt modelId="{C55FF6CD-7618-4C1C-B9B9-7349FC53DB9F}" type="pres">
      <dgm:prSet presAssocID="{36AB72B3-6B82-49BB-8735-A5C0F65D2184}" presName="ribbon" presStyleLbl="node1" presStyleIdx="0" presStyleCnt="1"/>
      <dgm:spPr/>
    </dgm:pt>
    <dgm:pt modelId="{4965D8F4-3703-4F62-A741-CB7A0ABDAED7}" type="pres">
      <dgm:prSet presAssocID="{36AB72B3-6B82-49BB-8735-A5C0F65D2184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01402CC0-8DC2-42ED-B5EE-61279CB4CDB0}" type="pres">
      <dgm:prSet presAssocID="{36AB72B3-6B82-49BB-8735-A5C0F65D2184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2C7A103-B7F3-42CE-AB08-1B5328ED07AB}" srcId="{36AB72B3-6B82-49BB-8735-A5C0F65D2184}" destId="{41668C78-FD91-4A80-8C92-32662E5D9C86}" srcOrd="1" destOrd="0" parTransId="{4A477F18-B668-4794-81DE-C58C4CAF1CF7}" sibTransId="{F003381C-1CFF-429F-8446-2DD8CACF5881}"/>
    <dgm:cxn modelId="{FF641926-9D55-4B4F-AA75-E516C7428B82}" type="presOf" srcId="{36AB72B3-6B82-49BB-8735-A5C0F65D2184}" destId="{69453BD4-DB56-416B-A4E7-7C05A8D0E204}" srcOrd="0" destOrd="0" presId="urn:microsoft.com/office/officeart/2005/8/layout/arrow6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62DFC2EA-8CE2-491F-82D6-D62A50F08DC9}" type="presOf" srcId="{41668C78-FD91-4A80-8C92-32662E5D9C86}" destId="{01402CC0-8DC2-42ED-B5EE-61279CB4CDB0}" srcOrd="0" destOrd="0" presId="urn:microsoft.com/office/officeart/2005/8/layout/arrow6"/>
    <dgm:cxn modelId="{43DEF4FF-ECAD-4BE6-A3C5-DD5C89AEE828}" type="presOf" srcId="{3881D688-8F2C-474C-A338-4A5B9EEDDB31}" destId="{4965D8F4-3703-4F62-A741-CB7A0ABDAED7}" srcOrd="0" destOrd="0" presId="urn:microsoft.com/office/officeart/2005/8/layout/arrow6"/>
    <dgm:cxn modelId="{D4BB48E6-8261-454D-9D14-AA0C6EF6E477}" type="presParOf" srcId="{69453BD4-DB56-416B-A4E7-7C05A8D0E204}" destId="{C55FF6CD-7618-4C1C-B9B9-7349FC53DB9F}" srcOrd="0" destOrd="0" presId="urn:microsoft.com/office/officeart/2005/8/layout/arrow6"/>
    <dgm:cxn modelId="{836BFF5B-2063-479C-9BAE-1DB699288215}" type="presParOf" srcId="{69453BD4-DB56-416B-A4E7-7C05A8D0E204}" destId="{4965D8F4-3703-4F62-A741-CB7A0ABDAED7}" srcOrd="1" destOrd="0" presId="urn:microsoft.com/office/officeart/2005/8/layout/arrow6"/>
    <dgm:cxn modelId="{932E31BD-81FA-43A1-8A51-ADAAF70A4E3B}" type="presParOf" srcId="{69453BD4-DB56-416B-A4E7-7C05A8D0E204}" destId="{01402CC0-8DC2-42ED-B5EE-61279CB4CDB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r>
            <a:rPr lang="en-ID" sz="3600" b="1" dirty="0" err="1"/>
            <a:t>Microlinguistics</a:t>
          </a:r>
          <a:endParaRPr lang="en-ID" sz="3600" b="1" dirty="0"/>
        </a:p>
        <a:p>
          <a:r>
            <a:rPr lang="en-US" sz="4000" dirty="0"/>
            <a:t>Deals with the internal structure and workings of language itself.
Focuses on the "individual example level."</a:t>
          </a:r>
          <a:endParaRPr lang="en-ID" sz="4000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41668C78-FD91-4A80-8C92-32662E5D9C86}">
      <dgm:prSet phldrT="[Text]"/>
      <dgm:spPr/>
      <dgm:t>
        <a:bodyPr/>
        <a:lstStyle/>
        <a:p>
          <a:r>
            <a:rPr lang="en-ID" b="1" dirty="0" err="1"/>
            <a:t>Macrolinguistics</a:t>
          </a:r>
          <a:endParaRPr lang="en-ID" b="1" dirty="0"/>
        </a:p>
        <a:p>
          <a:r>
            <a:rPr lang="en-US" dirty="0"/>
            <a:t>Deals with the broader context of language, its relationship with other disciplines, and larger influences.
Focuses on "comparative studies among languages, language families, large influences on language development."</a:t>
          </a:r>
          <a:endParaRPr lang="en-ID" dirty="0"/>
        </a:p>
      </dgm:t>
    </dgm:pt>
    <dgm:pt modelId="{4A477F18-B668-4794-81DE-C58C4CAF1CF7}" type="parTrans" cxnId="{22C7A103-B7F3-42CE-AB08-1B5328ED07AB}">
      <dgm:prSet/>
      <dgm:spPr/>
      <dgm:t>
        <a:bodyPr/>
        <a:lstStyle/>
        <a:p>
          <a:endParaRPr lang="en-ID"/>
        </a:p>
      </dgm:t>
    </dgm:pt>
    <dgm:pt modelId="{F003381C-1CFF-429F-8446-2DD8CACF5881}" type="sibTrans" cxnId="{22C7A103-B7F3-42CE-AB08-1B5328ED07AB}">
      <dgm:prSet/>
      <dgm:spPr/>
      <dgm:t>
        <a:bodyPr/>
        <a:lstStyle/>
        <a:p>
          <a:endParaRPr lang="en-ID"/>
        </a:p>
      </dgm:t>
    </dgm:pt>
    <dgm:pt modelId="{75DA7422-FC40-42BF-8BFF-91DA3F513F13}" type="pres">
      <dgm:prSet presAssocID="{36AB72B3-6B82-49BB-8735-A5C0F65D218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E04534-C79C-41F2-8AB4-7C5803E098BD}" type="pres">
      <dgm:prSet presAssocID="{3881D688-8F2C-474C-A338-4A5B9EEDDB31}" presName="vertOne" presStyleCnt="0"/>
      <dgm:spPr/>
    </dgm:pt>
    <dgm:pt modelId="{9B6735E4-5AE6-43BD-B4FC-0A1E14150B7F}" type="pres">
      <dgm:prSet presAssocID="{3881D688-8F2C-474C-A338-4A5B9EEDDB31}" presName="txOne" presStyleLbl="node0" presStyleIdx="0" presStyleCnt="2">
        <dgm:presLayoutVars>
          <dgm:chPref val="3"/>
        </dgm:presLayoutVars>
      </dgm:prSet>
      <dgm:spPr/>
    </dgm:pt>
    <dgm:pt modelId="{69916377-3495-4C5A-928D-720B876C62AD}" type="pres">
      <dgm:prSet presAssocID="{3881D688-8F2C-474C-A338-4A5B9EEDDB31}" presName="horzOne" presStyleCnt="0"/>
      <dgm:spPr/>
    </dgm:pt>
    <dgm:pt modelId="{F92F337F-1DA7-4ED6-B132-4B05B41F46EA}" type="pres">
      <dgm:prSet presAssocID="{99C0E298-D3DF-4060-A331-B6CF6E15DF9A}" presName="sibSpaceOne" presStyleCnt="0"/>
      <dgm:spPr/>
    </dgm:pt>
    <dgm:pt modelId="{2177BEED-C5D9-42E8-8BEF-598E305C18E8}" type="pres">
      <dgm:prSet presAssocID="{41668C78-FD91-4A80-8C92-32662E5D9C86}" presName="vertOne" presStyleCnt="0"/>
      <dgm:spPr/>
    </dgm:pt>
    <dgm:pt modelId="{A0FEEA80-843E-4DB0-AB3B-81ADB3EE2713}" type="pres">
      <dgm:prSet presAssocID="{41668C78-FD91-4A80-8C92-32662E5D9C86}" presName="txOne" presStyleLbl="node0" presStyleIdx="1" presStyleCnt="2">
        <dgm:presLayoutVars>
          <dgm:chPref val="3"/>
        </dgm:presLayoutVars>
      </dgm:prSet>
      <dgm:spPr/>
    </dgm:pt>
    <dgm:pt modelId="{DD563227-3323-4053-9C52-57CE446B4970}" type="pres">
      <dgm:prSet presAssocID="{41668C78-FD91-4A80-8C92-32662E5D9C86}" presName="horzOne" presStyleCnt="0"/>
      <dgm:spPr/>
    </dgm:pt>
  </dgm:ptLst>
  <dgm:cxnLst>
    <dgm:cxn modelId="{22C7A103-B7F3-42CE-AB08-1B5328ED07AB}" srcId="{36AB72B3-6B82-49BB-8735-A5C0F65D2184}" destId="{41668C78-FD91-4A80-8C92-32662E5D9C86}" srcOrd="1" destOrd="0" parTransId="{4A477F18-B668-4794-81DE-C58C4CAF1CF7}" sibTransId="{F003381C-1CFF-429F-8446-2DD8CACF5881}"/>
    <dgm:cxn modelId="{557ED346-831E-46D9-92C2-7981BA4A434D}" type="presOf" srcId="{36AB72B3-6B82-49BB-8735-A5C0F65D2184}" destId="{75DA7422-FC40-42BF-8BFF-91DA3F513F13}" srcOrd="0" destOrd="0" presId="urn:microsoft.com/office/officeart/2005/8/layout/hierarchy4"/>
    <dgm:cxn modelId="{7ECF1359-5F62-474C-A3D9-D1DA6CF12645}" type="presOf" srcId="{3881D688-8F2C-474C-A338-4A5B9EEDDB31}" destId="{9B6735E4-5AE6-43BD-B4FC-0A1E14150B7F}" srcOrd="0" destOrd="0" presId="urn:microsoft.com/office/officeart/2005/8/layout/hierarchy4"/>
    <dgm:cxn modelId="{2E02B2BB-8E7C-4146-A144-440CE33363C8}" type="presOf" srcId="{41668C78-FD91-4A80-8C92-32662E5D9C86}" destId="{A0FEEA80-843E-4DB0-AB3B-81ADB3EE2713}" srcOrd="0" destOrd="0" presId="urn:microsoft.com/office/officeart/2005/8/layout/hierarchy4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5F2F85E4-2841-48C1-B369-0366F8006755}" type="presParOf" srcId="{75DA7422-FC40-42BF-8BFF-91DA3F513F13}" destId="{DAE04534-C79C-41F2-8AB4-7C5803E098BD}" srcOrd="0" destOrd="0" presId="urn:microsoft.com/office/officeart/2005/8/layout/hierarchy4"/>
    <dgm:cxn modelId="{DC4B239D-7888-4E32-888D-B11FEFFFD8CD}" type="presParOf" srcId="{DAE04534-C79C-41F2-8AB4-7C5803E098BD}" destId="{9B6735E4-5AE6-43BD-B4FC-0A1E14150B7F}" srcOrd="0" destOrd="0" presId="urn:microsoft.com/office/officeart/2005/8/layout/hierarchy4"/>
    <dgm:cxn modelId="{99C4867F-57D8-4177-9E26-B39469F432E6}" type="presParOf" srcId="{DAE04534-C79C-41F2-8AB4-7C5803E098BD}" destId="{69916377-3495-4C5A-928D-720B876C62AD}" srcOrd="1" destOrd="0" presId="urn:microsoft.com/office/officeart/2005/8/layout/hierarchy4"/>
    <dgm:cxn modelId="{0000BD2E-2DD7-43AC-9E65-E80AC5B9FDB1}" type="presParOf" srcId="{75DA7422-FC40-42BF-8BFF-91DA3F513F13}" destId="{F92F337F-1DA7-4ED6-B132-4B05B41F46EA}" srcOrd="1" destOrd="0" presId="urn:microsoft.com/office/officeart/2005/8/layout/hierarchy4"/>
    <dgm:cxn modelId="{0B753091-FD10-48BA-8084-FCF82961E5A6}" type="presParOf" srcId="{75DA7422-FC40-42BF-8BFF-91DA3F513F13}" destId="{2177BEED-C5D9-42E8-8BEF-598E305C18E8}" srcOrd="2" destOrd="0" presId="urn:microsoft.com/office/officeart/2005/8/layout/hierarchy4"/>
    <dgm:cxn modelId="{327219C6-02A0-4C0F-8B58-2DF915EEC6B7}" type="presParOf" srcId="{2177BEED-C5D9-42E8-8BEF-598E305C18E8}" destId="{A0FEEA80-843E-4DB0-AB3B-81ADB3EE2713}" srcOrd="0" destOrd="0" presId="urn:microsoft.com/office/officeart/2005/8/layout/hierarchy4"/>
    <dgm:cxn modelId="{76177B9A-10DC-44BD-B381-5BEB578F94F9}" type="presParOf" srcId="{2177BEED-C5D9-42E8-8BEF-598E305C18E8}" destId="{DD563227-3323-4053-9C52-57CE446B497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/>
      <dgm:spPr/>
      <dgm:t>
        <a:bodyPr/>
        <a:lstStyle/>
        <a:p>
          <a:r>
            <a:rPr lang="en-ID" dirty="0"/>
            <a:t>Linguistics</a:t>
          </a:r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41668C78-FD91-4A80-8C92-32662E5D9C86}">
      <dgm:prSet phldrT="[Text]"/>
      <dgm:spPr/>
      <dgm:t>
        <a:bodyPr/>
        <a:lstStyle/>
        <a:p>
          <a:r>
            <a:rPr lang="en-ID" dirty="0"/>
            <a:t>Sociolinguistics</a:t>
          </a:r>
        </a:p>
      </dgm:t>
    </dgm:pt>
    <dgm:pt modelId="{4A477F18-B668-4794-81DE-C58C4CAF1CF7}" type="parTrans" cxnId="{22C7A103-B7F3-42CE-AB08-1B5328ED07AB}">
      <dgm:prSet/>
      <dgm:spPr/>
      <dgm:t>
        <a:bodyPr/>
        <a:lstStyle/>
        <a:p>
          <a:endParaRPr lang="en-ID"/>
        </a:p>
      </dgm:t>
    </dgm:pt>
    <dgm:pt modelId="{F003381C-1CFF-429F-8446-2DD8CACF5881}" type="sibTrans" cxnId="{22C7A103-B7F3-42CE-AB08-1B5328ED07AB}">
      <dgm:prSet/>
      <dgm:spPr/>
      <dgm:t>
        <a:bodyPr/>
        <a:lstStyle/>
        <a:p>
          <a:endParaRPr lang="en-ID"/>
        </a:p>
      </dgm:t>
    </dgm:pt>
    <dgm:pt modelId="{CE45BCA5-26D1-42C6-BE7F-5BE04ECC138E}">
      <dgm:prSet phldrT="[Text]"/>
      <dgm:spPr/>
      <dgm:t>
        <a:bodyPr/>
        <a:lstStyle/>
        <a:p>
          <a:r>
            <a:rPr lang="en-ID" dirty="0"/>
            <a:t>language alone, the internal system of language</a:t>
          </a:r>
        </a:p>
      </dgm:t>
    </dgm:pt>
    <dgm:pt modelId="{9D71F1B7-F117-4B98-9545-1C0C804CFCBC}" type="parTrans" cxnId="{7912C2F3-0E82-4B97-B049-59608FDF1371}">
      <dgm:prSet/>
      <dgm:spPr/>
    </dgm:pt>
    <dgm:pt modelId="{D38AAEAC-D8E3-4812-8152-C40624931BE2}" type="sibTrans" cxnId="{7912C2F3-0E82-4B97-B049-59608FDF1371}">
      <dgm:prSet/>
      <dgm:spPr/>
    </dgm:pt>
    <dgm:pt modelId="{85AAAB38-6A53-4B62-90FD-AE4C03A78163}">
      <dgm:prSet phldrT="[Text]"/>
      <dgm:spPr/>
      <dgm:t>
        <a:bodyPr/>
        <a:lstStyle/>
        <a:p>
          <a:r>
            <a:rPr lang="pt-BR" dirty="0"/>
            <a:t> Language as a social phenomenon</a:t>
          </a:r>
          <a:endParaRPr lang="en-ID" dirty="0"/>
        </a:p>
      </dgm:t>
    </dgm:pt>
    <dgm:pt modelId="{3BED2E22-EA94-4FF5-A853-B9C84D4B26D9}" type="parTrans" cxnId="{05B607CC-29CE-4581-B2C0-887F02C4CAAC}">
      <dgm:prSet/>
      <dgm:spPr/>
    </dgm:pt>
    <dgm:pt modelId="{4D491F5C-B301-4F0D-BBFA-D5437091486D}" type="sibTrans" cxnId="{05B607CC-29CE-4581-B2C0-887F02C4CAAC}">
      <dgm:prSet/>
      <dgm:spPr/>
    </dgm:pt>
    <dgm:pt modelId="{22D7AFFB-1C7E-484E-8D3A-6151EC58B418}" type="pres">
      <dgm:prSet presAssocID="{36AB72B3-6B82-49BB-8735-A5C0F65D218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5B317F-830E-4EA7-B7C1-823CD7AB0425}" type="pres">
      <dgm:prSet presAssocID="{3881D688-8F2C-474C-A338-4A5B9EEDDB31}" presName="root" presStyleCnt="0"/>
      <dgm:spPr/>
    </dgm:pt>
    <dgm:pt modelId="{7A646082-1C28-4D7C-A95F-93D49D763704}" type="pres">
      <dgm:prSet presAssocID="{3881D688-8F2C-474C-A338-4A5B9EEDDB31}" presName="rootComposite" presStyleCnt="0"/>
      <dgm:spPr/>
    </dgm:pt>
    <dgm:pt modelId="{9FCF1818-8D1E-4237-8929-C7D6ECA3737B}" type="pres">
      <dgm:prSet presAssocID="{3881D688-8F2C-474C-A338-4A5B9EEDDB31}" presName="rootText" presStyleLbl="node1" presStyleIdx="0" presStyleCnt="2"/>
      <dgm:spPr/>
    </dgm:pt>
    <dgm:pt modelId="{3A50C926-A28C-4629-8484-219A89F8556C}" type="pres">
      <dgm:prSet presAssocID="{3881D688-8F2C-474C-A338-4A5B9EEDDB31}" presName="rootConnector" presStyleLbl="node1" presStyleIdx="0" presStyleCnt="2"/>
      <dgm:spPr/>
    </dgm:pt>
    <dgm:pt modelId="{42C89650-32BA-4E17-B9B2-F91F65450EB1}" type="pres">
      <dgm:prSet presAssocID="{3881D688-8F2C-474C-A338-4A5B9EEDDB31}" presName="childShape" presStyleCnt="0"/>
      <dgm:spPr/>
    </dgm:pt>
    <dgm:pt modelId="{3097C269-CEFC-4EB4-ABA8-589CD52D0F52}" type="pres">
      <dgm:prSet presAssocID="{9D71F1B7-F117-4B98-9545-1C0C804CFCBC}" presName="Name13" presStyleLbl="parChTrans1D2" presStyleIdx="0" presStyleCnt="2"/>
      <dgm:spPr/>
    </dgm:pt>
    <dgm:pt modelId="{D22F697B-A2D6-4008-8880-D853E60ECDDB}" type="pres">
      <dgm:prSet presAssocID="{CE45BCA5-26D1-42C6-BE7F-5BE04ECC138E}" presName="childText" presStyleLbl="bgAcc1" presStyleIdx="0" presStyleCnt="2">
        <dgm:presLayoutVars>
          <dgm:bulletEnabled val="1"/>
        </dgm:presLayoutVars>
      </dgm:prSet>
      <dgm:spPr/>
    </dgm:pt>
    <dgm:pt modelId="{F048F0B0-0A39-451D-92F6-16F65BBD4270}" type="pres">
      <dgm:prSet presAssocID="{41668C78-FD91-4A80-8C92-32662E5D9C86}" presName="root" presStyleCnt="0"/>
      <dgm:spPr/>
    </dgm:pt>
    <dgm:pt modelId="{6DEEA9DF-4B2B-46F7-8094-325384B2D608}" type="pres">
      <dgm:prSet presAssocID="{41668C78-FD91-4A80-8C92-32662E5D9C86}" presName="rootComposite" presStyleCnt="0"/>
      <dgm:spPr/>
    </dgm:pt>
    <dgm:pt modelId="{4055672C-003D-4F70-ACF2-ECDDDE25E006}" type="pres">
      <dgm:prSet presAssocID="{41668C78-FD91-4A80-8C92-32662E5D9C86}" presName="rootText" presStyleLbl="node1" presStyleIdx="1" presStyleCnt="2"/>
      <dgm:spPr/>
    </dgm:pt>
    <dgm:pt modelId="{67A84459-5BBE-411D-BEA3-AA85E2A6951A}" type="pres">
      <dgm:prSet presAssocID="{41668C78-FD91-4A80-8C92-32662E5D9C86}" presName="rootConnector" presStyleLbl="node1" presStyleIdx="1" presStyleCnt="2"/>
      <dgm:spPr/>
    </dgm:pt>
    <dgm:pt modelId="{A753D86E-8BD4-45FD-A24F-8E758BAA1961}" type="pres">
      <dgm:prSet presAssocID="{41668C78-FD91-4A80-8C92-32662E5D9C86}" presName="childShape" presStyleCnt="0"/>
      <dgm:spPr/>
    </dgm:pt>
    <dgm:pt modelId="{357B05B4-ADB6-4AA7-A7CA-9B849FD430D4}" type="pres">
      <dgm:prSet presAssocID="{3BED2E22-EA94-4FF5-A853-B9C84D4B26D9}" presName="Name13" presStyleLbl="parChTrans1D2" presStyleIdx="1" presStyleCnt="2"/>
      <dgm:spPr/>
    </dgm:pt>
    <dgm:pt modelId="{38DF007D-FCEB-4C1A-8DDB-6DF0FE24C7B8}" type="pres">
      <dgm:prSet presAssocID="{85AAAB38-6A53-4B62-90FD-AE4C03A78163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22C7A103-B7F3-42CE-AB08-1B5328ED07AB}" srcId="{36AB72B3-6B82-49BB-8735-A5C0F65D2184}" destId="{41668C78-FD91-4A80-8C92-32662E5D9C86}" srcOrd="1" destOrd="0" parTransId="{4A477F18-B668-4794-81DE-C58C4CAF1CF7}" sibTransId="{F003381C-1CFF-429F-8446-2DD8CACF5881}"/>
    <dgm:cxn modelId="{A904695B-4C46-4BE5-B69D-D0B14631FEC1}" type="presOf" srcId="{3BED2E22-EA94-4FF5-A853-B9C84D4B26D9}" destId="{357B05B4-ADB6-4AA7-A7CA-9B849FD430D4}" srcOrd="0" destOrd="0" presId="urn:microsoft.com/office/officeart/2005/8/layout/hierarchy3"/>
    <dgm:cxn modelId="{A39C925C-CB11-40D7-8048-F4AF5926A3E9}" type="presOf" srcId="{3881D688-8F2C-474C-A338-4A5B9EEDDB31}" destId="{9FCF1818-8D1E-4237-8929-C7D6ECA3737B}" srcOrd="0" destOrd="0" presId="urn:microsoft.com/office/officeart/2005/8/layout/hierarchy3"/>
    <dgm:cxn modelId="{3E80194D-421C-4FAD-AE67-1B7BC92B61CA}" type="presOf" srcId="{CE45BCA5-26D1-42C6-BE7F-5BE04ECC138E}" destId="{D22F697B-A2D6-4008-8880-D853E60ECDDB}" srcOrd="0" destOrd="0" presId="urn:microsoft.com/office/officeart/2005/8/layout/hierarchy3"/>
    <dgm:cxn modelId="{A8DEF14F-66B3-47F2-83BC-9CCD3CFE169A}" type="presOf" srcId="{9D71F1B7-F117-4B98-9545-1C0C804CFCBC}" destId="{3097C269-CEFC-4EB4-ABA8-589CD52D0F52}" srcOrd="0" destOrd="0" presId="urn:microsoft.com/office/officeart/2005/8/layout/hierarchy3"/>
    <dgm:cxn modelId="{E6847253-B68A-491B-B651-3CD1E0E7789D}" type="presOf" srcId="{36AB72B3-6B82-49BB-8735-A5C0F65D2184}" destId="{22D7AFFB-1C7E-484E-8D3A-6151EC58B418}" srcOrd="0" destOrd="0" presId="urn:microsoft.com/office/officeart/2005/8/layout/hierarchy3"/>
    <dgm:cxn modelId="{B743AD8D-255F-45D8-8CAD-A5F19DE38D10}" type="presOf" srcId="{41668C78-FD91-4A80-8C92-32662E5D9C86}" destId="{67A84459-5BBE-411D-BEA3-AA85E2A6951A}" srcOrd="1" destOrd="0" presId="urn:microsoft.com/office/officeart/2005/8/layout/hierarchy3"/>
    <dgm:cxn modelId="{F83464B5-AF8E-4074-9962-32B5105A860D}" type="presOf" srcId="{85AAAB38-6A53-4B62-90FD-AE4C03A78163}" destId="{38DF007D-FCEB-4C1A-8DDB-6DF0FE24C7B8}" srcOrd="0" destOrd="0" presId="urn:microsoft.com/office/officeart/2005/8/layout/hierarchy3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05B607CC-29CE-4581-B2C0-887F02C4CAAC}" srcId="{41668C78-FD91-4A80-8C92-32662E5D9C86}" destId="{85AAAB38-6A53-4B62-90FD-AE4C03A78163}" srcOrd="0" destOrd="0" parTransId="{3BED2E22-EA94-4FF5-A853-B9C84D4B26D9}" sibTransId="{4D491F5C-B301-4F0D-BBFA-D5437091486D}"/>
    <dgm:cxn modelId="{5D3C80DA-CA51-446E-B423-C24042DF12C4}" type="presOf" srcId="{41668C78-FD91-4A80-8C92-32662E5D9C86}" destId="{4055672C-003D-4F70-ACF2-ECDDDE25E006}" srcOrd="0" destOrd="0" presId="urn:microsoft.com/office/officeart/2005/8/layout/hierarchy3"/>
    <dgm:cxn modelId="{7912C2F3-0E82-4B97-B049-59608FDF1371}" srcId="{3881D688-8F2C-474C-A338-4A5B9EEDDB31}" destId="{CE45BCA5-26D1-42C6-BE7F-5BE04ECC138E}" srcOrd="0" destOrd="0" parTransId="{9D71F1B7-F117-4B98-9545-1C0C804CFCBC}" sibTransId="{D38AAEAC-D8E3-4812-8152-C40624931BE2}"/>
    <dgm:cxn modelId="{5CEB6AFF-80DD-4AEA-AFA7-35DC562BAFC7}" type="presOf" srcId="{3881D688-8F2C-474C-A338-4A5B9EEDDB31}" destId="{3A50C926-A28C-4629-8484-219A89F8556C}" srcOrd="1" destOrd="0" presId="urn:microsoft.com/office/officeart/2005/8/layout/hierarchy3"/>
    <dgm:cxn modelId="{3CABBBF9-99CE-4FF8-A2C8-184A96F0FCDF}" type="presParOf" srcId="{22D7AFFB-1C7E-484E-8D3A-6151EC58B418}" destId="{EE5B317F-830E-4EA7-B7C1-823CD7AB0425}" srcOrd="0" destOrd="0" presId="urn:microsoft.com/office/officeart/2005/8/layout/hierarchy3"/>
    <dgm:cxn modelId="{EF76D0D5-C580-488D-A917-3C25ACD65D08}" type="presParOf" srcId="{EE5B317F-830E-4EA7-B7C1-823CD7AB0425}" destId="{7A646082-1C28-4D7C-A95F-93D49D763704}" srcOrd="0" destOrd="0" presId="urn:microsoft.com/office/officeart/2005/8/layout/hierarchy3"/>
    <dgm:cxn modelId="{F303FC31-E168-4E60-AF07-FA6509161817}" type="presParOf" srcId="{7A646082-1C28-4D7C-A95F-93D49D763704}" destId="{9FCF1818-8D1E-4237-8929-C7D6ECA3737B}" srcOrd="0" destOrd="0" presId="urn:microsoft.com/office/officeart/2005/8/layout/hierarchy3"/>
    <dgm:cxn modelId="{381896E8-11B3-4C26-9E8E-1D73BAED7C5C}" type="presParOf" srcId="{7A646082-1C28-4D7C-A95F-93D49D763704}" destId="{3A50C926-A28C-4629-8484-219A89F8556C}" srcOrd="1" destOrd="0" presId="urn:microsoft.com/office/officeart/2005/8/layout/hierarchy3"/>
    <dgm:cxn modelId="{73F8B812-0F46-4970-8C23-EAFE95B7AE50}" type="presParOf" srcId="{EE5B317F-830E-4EA7-B7C1-823CD7AB0425}" destId="{42C89650-32BA-4E17-B9B2-F91F65450EB1}" srcOrd="1" destOrd="0" presId="urn:microsoft.com/office/officeart/2005/8/layout/hierarchy3"/>
    <dgm:cxn modelId="{93346404-FE91-4BC4-9DE2-F6C4F77F9274}" type="presParOf" srcId="{42C89650-32BA-4E17-B9B2-F91F65450EB1}" destId="{3097C269-CEFC-4EB4-ABA8-589CD52D0F52}" srcOrd="0" destOrd="0" presId="urn:microsoft.com/office/officeart/2005/8/layout/hierarchy3"/>
    <dgm:cxn modelId="{67D380B3-AD88-4706-AB1A-BBCC87C1F0BE}" type="presParOf" srcId="{42C89650-32BA-4E17-B9B2-F91F65450EB1}" destId="{D22F697B-A2D6-4008-8880-D853E60ECDDB}" srcOrd="1" destOrd="0" presId="urn:microsoft.com/office/officeart/2005/8/layout/hierarchy3"/>
    <dgm:cxn modelId="{B7AD9038-AF6D-4777-8749-50F4DC862E24}" type="presParOf" srcId="{22D7AFFB-1C7E-484E-8D3A-6151EC58B418}" destId="{F048F0B0-0A39-451D-92F6-16F65BBD4270}" srcOrd="1" destOrd="0" presId="urn:microsoft.com/office/officeart/2005/8/layout/hierarchy3"/>
    <dgm:cxn modelId="{2072C047-DA52-4D93-9041-D92F35C2306E}" type="presParOf" srcId="{F048F0B0-0A39-451D-92F6-16F65BBD4270}" destId="{6DEEA9DF-4B2B-46F7-8094-325384B2D608}" srcOrd="0" destOrd="0" presId="urn:microsoft.com/office/officeart/2005/8/layout/hierarchy3"/>
    <dgm:cxn modelId="{70FE0786-38F1-4623-8217-C15EEE2A9100}" type="presParOf" srcId="{6DEEA9DF-4B2B-46F7-8094-325384B2D608}" destId="{4055672C-003D-4F70-ACF2-ECDDDE25E006}" srcOrd="0" destOrd="0" presId="urn:microsoft.com/office/officeart/2005/8/layout/hierarchy3"/>
    <dgm:cxn modelId="{49925D45-D190-4704-96D6-F4FC430E8CF1}" type="presParOf" srcId="{6DEEA9DF-4B2B-46F7-8094-325384B2D608}" destId="{67A84459-5BBE-411D-BEA3-AA85E2A6951A}" srcOrd="1" destOrd="0" presId="urn:microsoft.com/office/officeart/2005/8/layout/hierarchy3"/>
    <dgm:cxn modelId="{3F528005-25D2-43F4-9B58-0D0B979A4D7E}" type="presParOf" srcId="{F048F0B0-0A39-451D-92F6-16F65BBD4270}" destId="{A753D86E-8BD4-45FD-A24F-8E758BAA1961}" srcOrd="1" destOrd="0" presId="urn:microsoft.com/office/officeart/2005/8/layout/hierarchy3"/>
    <dgm:cxn modelId="{76173FB1-52FB-4F2A-9F6B-6B8E07394B9B}" type="presParOf" srcId="{A753D86E-8BD4-45FD-A24F-8E758BAA1961}" destId="{357B05B4-ADB6-4AA7-A7CA-9B849FD430D4}" srcOrd="0" destOrd="0" presId="urn:microsoft.com/office/officeart/2005/8/layout/hierarchy3"/>
    <dgm:cxn modelId="{5D2BA60B-6D92-4AC0-BF2F-4356A6FFA7DF}" type="presParOf" srcId="{A753D86E-8BD4-45FD-A24F-8E758BAA1961}" destId="{38DF007D-FCEB-4C1A-8DDB-6DF0FE24C7B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217BDC-100F-48FF-ACDA-3B09E9EAEC9B}" type="doc">
      <dgm:prSet loTypeId="urn:microsoft.com/office/officeart/2005/8/layout/hierarchy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A7D28712-8BC0-449C-A9F8-7E6666F0EBB5}">
      <dgm:prSet phldrT="[Text]"/>
      <dgm:spPr/>
      <dgm:t>
        <a:bodyPr/>
        <a:lstStyle/>
        <a:p>
          <a:r>
            <a:rPr lang="en-ID" dirty="0"/>
            <a:t>WHAT IS SOCIOLINGUISTICS?</a:t>
          </a:r>
        </a:p>
      </dgm:t>
    </dgm:pt>
    <dgm:pt modelId="{9E438835-5FCE-489F-A202-BC31E91920FD}" type="parTrans" cxnId="{BA512CF0-BCC0-4CA5-82B0-BC53F71740B9}">
      <dgm:prSet/>
      <dgm:spPr/>
      <dgm:t>
        <a:bodyPr/>
        <a:lstStyle/>
        <a:p>
          <a:endParaRPr lang="en-ID"/>
        </a:p>
      </dgm:t>
    </dgm:pt>
    <dgm:pt modelId="{779C7F42-7DAB-42B4-A700-6C222E37339A}" type="sibTrans" cxnId="{BA512CF0-BCC0-4CA5-82B0-BC53F71740B9}">
      <dgm:prSet/>
      <dgm:spPr/>
      <dgm:t>
        <a:bodyPr/>
        <a:lstStyle/>
        <a:p>
          <a:endParaRPr lang="en-ID"/>
        </a:p>
      </dgm:t>
    </dgm:pt>
    <dgm:pt modelId="{C603D84C-796B-4C33-926E-7A9FD7DFF229}">
      <dgm:prSet phldrT="[Text]"/>
      <dgm:spPr/>
      <dgm:t>
        <a:bodyPr/>
        <a:lstStyle/>
        <a:p>
          <a:r>
            <a:rPr lang="en-US" dirty="0"/>
            <a:t>Sociolinguistics is the study of the complex relationship between language and society.</a:t>
          </a:r>
          <a:endParaRPr lang="en-ID" dirty="0"/>
        </a:p>
      </dgm:t>
    </dgm:pt>
    <dgm:pt modelId="{D69A2E40-7FB0-4D67-90EC-D4C5ED8B67BE}" type="parTrans" cxnId="{8C45A63E-78E5-497C-83AD-F23D26BC19EA}">
      <dgm:prSet/>
      <dgm:spPr/>
      <dgm:t>
        <a:bodyPr/>
        <a:lstStyle/>
        <a:p>
          <a:endParaRPr lang="en-ID"/>
        </a:p>
      </dgm:t>
    </dgm:pt>
    <dgm:pt modelId="{24619E5B-E899-4BB3-B336-9BF868C6B776}" type="sibTrans" cxnId="{8C45A63E-78E5-497C-83AD-F23D26BC19EA}">
      <dgm:prSet/>
      <dgm:spPr/>
      <dgm:t>
        <a:bodyPr/>
        <a:lstStyle/>
        <a:p>
          <a:endParaRPr lang="en-ID"/>
        </a:p>
      </dgm:t>
    </dgm:pt>
    <dgm:pt modelId="{A4AA7B89-F8E9-4B6D-B1AB-9E586DD293CC}" type="pres">
      <dgm:prSet presAssocID="{81217BDC-100F-48FF-ACDA-3B09E9EAEC9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B1DC0F-4E0A-427D-9934-D1CBB48605DF}" type="pres">
      <dgm:prSet presAssocID="{A7D28712-8BC0-449C-A9F8-7E6666F0EBB5}" presName="vertOne" presStyleCnt="0"/>
      <dgm:spPr/>
    </dgm:pt>
    <dgm:pt modelId="{B63F95F8-E8F4-4D57-B443-55916D91EC16}" type="pres">
      <dgm:prSet presAssocID="{A7D28712-8BC0-449C-A9F8-7E6666F0EBB5}" presName="txOne" presStyleLbl="node0" presStyleIdx="0" presStyleCnt="1" custScaleX="100098" custScaleY="112969">
        <dgm:presLayoutVars>
          <dgm:chPref val="3"/>
        </dgm:presLayoutVars>
      </dgm:prSet>
      <dgm:spPr/>
    </dgm:pt>
    <dgm:pt modelId="{3407EEFC-2B25-4BB0-B371-471EE4AD61B0}" type="pres">
      <dgm:prSet presAssocID="{A7D28712-8BC0-449C-A9F8-7E6666F0EBB5}" presName="parTransOne" presStyleCnt="0"/>
      <dgm:spPr/>
    </dgm:pt>
    <dgm:pt modelId="{AC7F07AD-7155-4643-B754-329BB0837D2B}" type="pres">
      <dgm:prSet presAssocID="{A7D28712-8BC0-449C-A9F8-7E6666F0EBB5}" presName="horzOne" presStyleCnt="0"/>
      <dgm:spPr/>
    </dgm:pt>
    <dgm:pt modelId="{3163B20E-960C-4B4E-A7CE-2B9DF2BFA34D}" type="pres">
      <dgm:prSet presAssocID="{C603D84C-796B-4C33-926E-7A9FD7DFF229}" presName="vertTwo" presStyleCnt="0"/>
      <dgm:spPr/>
    </dgm:pt>
    <dgm:pt modelId="{C31FC916-2042-4BA4-9D8E-D8B7A240D46B}" type="pres">
      <dgm:prSet presAssocID="{C603D84C-796B-4C33-926E-7A9FD7DFF229}" presName="txTwo" presStyleLbl="node2" presStyleIdx="0" presStyleCnt="1" custScaleX="100196" custScaleY="101852">
        <dgm:presLayoutVars>
          <dgm:chPref val="3"/>
        </dgm:presLayoutVars>
      </dgm:prSet>
      <dgm:spPr/>
    </dgm:pt>
    <dgm:pt modelId="{78FC3A2C-86B3-4F2F-A587-D0102AD20E80}" type="pres">
      <dgm:prSet presAssocID="{C603D84C-796B-4C33-926E-7A9FD7DFF229}" presName="horzTwo" presStyleCnt="0"/>
      <dgm:spPr/>
    </dgm:pt>
  </dgm:ptLst>
  <dgm:cxnLst>
    <dgm:cxn modelId="{8C45A63E-78E5-497C-83AD-F23D26BC19EA}" srcId="{A7D28712-8BC0-449C-A9F8-7E6666F0EBB5}" destId="{C603D84C-796B-4C33-926E-7A9FD7DFF229}" srcOrd="0" destOrd="0" parTransId="{D69A2E40-7FB0-4D67-90EC-D4C5ED8B67BE}" sibTransId="{24619E5B-E899-4BB3-B336-9BF868C6B776}"/>
    <dgm:cxn modelId="{6C4A204E-1B5A-4F0E-8CFC-143BEA9C66C4}" type="presOf" srcId="{81217BDC-100F-48FF-ACDA-3B09E9EAEC9B}" destId="{A4AA7B89-F8E9-4B6D-B1AB-9E586DD293CC}" srcOrd="0" destOrd="0" presId="urn:microsoft.com/office/officeart/2005/8/layout/hierarchy4"/>
    <dgm:cxn modelId="{11AA837B-D012-4488-90C2-508801FF44E6}" type="presOf" srcId="{A7D28712-8BC0-449C-A9F8-7E6666F0EBB5}" destId="{B63F95F8-E8F4-4D57-B443-55916D91EC16}" srcOrd="0" destOrd="0" presId="urn:microsoft.com/office/officeart/2005/8/layout/hierarchy4"/>
    <dgm:cxn modelId="{1A990DB2-A9E0-4B3B-A8CF-05D351D3C5E7}" type="presOf" srcId="{C603D84C-796B-4C33-926E-7A9FD7DFF229}" destId="{C31FC916-2042-4BA4-9D8E-D8B7A240D46B}" srcOrd="0" destOrd="0" presId="urn:microsoft.com/office/officeart/2005/8/layout/hierarchy4"/>
    <dgm:cxn modelId="{BA512CF0-BCC0-4CA5-82B0-BC53F71740B9}" srcId="{81217BDC-100F-48FF-ACDA-3B09E9EAEC9B}" destId="{A7D28712-8BC0-449C-A9F8-7E6666F0EBB5}" srcOrd="0" destOrd="0" parTransId="{9E438835-5FCE-489F-A202-BC31E91920FD}" sibTransId="{779C7F42-7DAB-42B4-A700-6C222E37339A}"/>
    <dgm:cxn modelId="{DF56C306-E8FB-4B77-B567-8909DC26368E}" type="presParOf" srcId="{A4AA7B89-F8E9-4B6D-B1AB-9E586DD293CC}" destId="{A2B1DC0F-4E0A-427D-9934-D1CBB48605DF}" srcOrd="0" destOrd="0" presId="urn:microsoft.com/office/officeart/2005/8/layout/hierarchy4"/>
    <dgm:cxn modelId="{20258E74-B6B9-46D0-943A-C4CA1BD6F158}" type="presParOf" srcId="{A2B1DC0F-4E0A-427D-9934-D1CBB48605DF}" destId="{B63F95F8-E8F4-4D57-B443-55916D91EC16}" srcOrd="0" destOrd="0" presId="urn:microsoft.com/office/officeart/2005/8/layout/hierarchy4"/>
    <dgm:cxn modelId="{F5A5FEDB-9309-41D0-AAF2-CE200D232033}" type="presParOf" srcId="{A2B1DC0F-4E0A-427D-9934-D1CBB48605DF}" destId="{3407EEFC-2B25-4BB0-B371-471EE4AD61B0}" srcOrd="1" destOrd="0" presId="urn:microsoft.com/office/officeart/2005/8/layout/hierarchy4"/>
    <dgm:cxn modelId="{66E260BF-B995-462B-AB49-2CD1DA9431AF}" type="presParOf" srcId="{A2B1DC0F-4E0A-427D-9934-D1CBB48605DF}" destId="{AC7F07AD-7155-4643-B754-329BB0837D2B}" srcOrd="2" destOrd="0" presId="urn:microsoft.com/office/officeart/2005/8/layout/hierarchy4"/>
    <dgm:cxn modelId="{6C266882-F99A-48ED-80E2-E0F34C038F63}" type="presParOf" srcId="{AC7F07AD-7155-4643-B754-329BB0837D2B}" destId="{3163B20E-960C-4B4E-A7CE-2B9DF2BFA34D}" srcOrd="0" destOrd="0" presId="urn:microsoft.com/office/officeart/2005/8/layout/hierarchy4"/>
    <dgm:cxn modelId="{45FD7F3F-7448-4631-B03A-7E30D1B7EC45}" type="presParOf" srcId="{3163B20E-960C-4B4E-A7CE-2B9DF2BFA34D}" destId="{C31FC916-2042-4BA4-9D8E-D8B7A240D46B}" srcOrd="0" destOrd="0" presId="urn:microsoft.com/office/officeart/2005/8/layout/hierarchy4"/>
    <dgm:cxn modelId="{75732729-805F-4D12-A3DD-D67BBF0055F8}" type="presParOf" srcId="{3163B20E-960C-4B4E-A7CE-2B9DF2BFA34D}" destId="{78FC3A2C-86B3-4F2F-A587-D0102AD20E8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217BDC-100F-48FF-ACDA-3B09E9EAEC9B}" type="doc">
      <dgm:prSet loTypeId="urn:microsoft.com/office/officeart/2005/8/layout/hierarchy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A7D28712-8BC0-449C-A9F8-7E6666F0EBB5}">
      <dgm:prSet phldrT="[Text]" custT="1"/>
      <dgm:spPr/>
      <dgm:t>
        <a:bodyPr/>
        <a:lstStyle/>
        <a:p>
          <a:r>
            <a:rPr lang="en-US" sz="6600" dirty="0"/>
            <a:t>Sociolinguistics is the study of the effect of any and all aspects of society on languages </a:t>
          </a:r>
          <a:br>
            <a:rPr lang="en-US" sz="6600" dirty="0"/>
          </a:br>
          <a:endParaRPr lang="en-ID" sz="6600" dirty="0"/>
        </a:p>
      </dgm:t>
    </dgm:pt>
    <dgm:pt modelId="{9E438835-5FCE-489F-A202-BC31E91920FD}" type="parTrans" cxnId="{BA512CF0-BCC0-4CA5-82B0-BC53F71740B9}">
      <dgm:prSet/>
      <dgm:spPr/>
      <dgm:t>
        <a:bodyPr/>
        <a:lstStyle/>
        <a:p>
          <a:endParaRPr lang="en-ID"/>
        </a:p>
      </dgm:t>
    </dgm:pt>
    <dgm:pt modelId="{779C7F42-7DAB-42B4-A700-6C222E37339A}" type="sibTrans" cxnId="{BA512CF0-BCC0-4CA5-82B0-BC53F71740B9}">
      <dgm:prSet/>
      <dgm:spPr/>
      <dgm:t>
        <a:bodyPr/>
        <a:lstStyle/>
        <a:p>
          <a:endParaRPr lang="en-ID"/>
        </a:p>
      </dgm:t>
    </dgm:pt>
    <dgm:pt modelId="{A4AA7B89-F8E9-4B6D-B1AB-9E586DD293CC}" type="pres">
      <dgm:prSet presAssocID="{81217BDC-100F-48FF-ACDA-3B09E9EAEC9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B1DC0F-4E0A-427D-9934-D1CBB48605DF}" type="pres">
      <dgm:prSet presAssocID="{A7D28712-8BC0-449C-A9F8-7E6666F0EBB5}" presName="vertOne" presStyleCnt="0"/>
      <dgm:spPr/>
    </dgm:pt>
    <dgm:pt modelId="{B63F95F8-E8F4-4D57-B443-55916D91EC16}" type="pres">
      <dgm:prSet presAssocID="{A7D28712-8BC0-449C-A9F8-7E6666F0EBB5}" presName="txOne" presStyleLbl="node0" presStyleIdx="0" presStyleCnt="1" custScaleX="100098" custScaleY="112969">
        <dgm:presLayoutVars>
          <dgm:chPref val="3"/>
        </dgm:presLayoutVars>
      </dgm:prSet>
      <dgm:spPr/>
    </dgm:pt>
    <dgm:pt modelId="{AC7F07AD-7155-4643-B754-329BB0837D2B}" type="pres">
      <dgm:prSet presAssocID="{A7D28712-8BC0-449C-A9F8-7E6666F0EBB5}" presName="horzOne" presStyleCnt="0"/>
      <dgm:spPr/>
    </dgm:pt>
  </dgm:ptLst>
  <dgm:cxnLst>
    <dgm:cxn modelId="{6C4A204E-1B5A-4F0E-8CFC-143BEA9C66C4}" type="presOf" srcId="{81217BDC-100F-48FF-ACDA-3B09E9EAEC9B}" destId="{A4AA7B89-F8E9-4B6D-B1AB-9E586DD293CC}" srcOrd="0" destOrd="0" presId="urn:microsoft.com/office/officeart/2005/8/layout/hierarchy4"/>
    <dgm:cxn modelId="{11AA837B-D012-4488-90C2-508801FF44E6}" type="presOf" srcId="{A7D28712-8BC0-449C-A9F8-7E6666F0EBB5}" destId="{B63F95F8-E8F4-4D57-B443-55916D91EC16}" srcOrd="0" destOrd="0" presId="urn:microsoft.com/office/officeart/2005/8/layout/hierarchy4"/>
    <dgm:cxn modelId="{BA512CF0-BCC0-4CA5-82B0-BC53F71740B9}" srcId="{81217BDC-100F-48FF-ACDA-3B09E9EAEC9B}" destId="{A7D28712-8BC0-449C-A9F8-7E6666F0EBB5}" srcOrd="0" destOrd="0" parTransId="{9E438835-5FCE-489F-A202-BC31E91920FD}" sibTransId="{779C7F42-7DAB-42B4-A700-6C222E37339A}"/>
    <dgm:cxn modelId="{DF56C306-E8FB-4B77-B567-8909DC26368E}" type="presParOf" srcId="{A4AA7B89-F8E9-4B6D-B1AB-9E586DD293CC}" destId="{A2B1DC0F-4E0A-427D-9934-D1CBB48605DF}" srcOrd="0" destOrd="0" presId="urn:microsoft.com/office/officeart/2005/8/layout/hierarchy4"/>
    <dgm:cxn modelId="{20258E74-B6B9-46D0-943A-C4CA1BD6F158}" type="presParOf" srcId="{A2B1DC0F-4E0A-427D-9934-D1CBB48605DF}" destId="{B63F95F8-E8F4-4D57-B443-55916D91EC16}" srcOrd="0" destOrd="0" presId="urn:microsoft.com/office/officeart/2005/8/layout/hierarchy4"/>
    <dgm:cxn modelId="{66E260BF-B995-462B-AB49-2CD1DA9431AF}" type="presParOf" srcId="{A2B1DC0F-4E0A-427D-9934-D1CBB48605DF}" destId="{AC7F07AD-7155-4643-B754-329BB0837D2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217BDC-100F-48FF-ACDA-3B09E9EAEC9B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A7D28712-8BC0-449C-A9F8-7E6666F0EBB5}">
      <dgm:prSet phldrT="[Text]"/>
      <dgm:spPr/>
      <dgm:t>
        <a:bodyPr/>
        <a:lstStyle/>
        <a:p>
          <a:r>
            <a:rPr lang="en-US" dirty="0"/>
            <a:t>explaining why we speak differently in different social contexts</a:t>
          </a:r>
          <a:endParaRPr lang="en-ID" dirty="0"/>
        </a:p>
      </dgm:t>
    </dgm:pt>
    <dgm:pt modelId="{9E438835-5FCE-489F-A202-BC31E91920FD}" type="parTrans" cxnId="{BA512CF0-BCC0-4CA5-82B0-BC53F71740B9}">
      <dgm:prSet/>
      <dgm:spPr/>
      <dgm:t>
        <a:bodyPr/>
        <a:lstStyle/>
        <a:p>
          <a:endParaRPr lang="en-ID"/>
        </a:p>
      </dgm:t>
    </dgm:pt>
    <dgm:pt modelId="{779C7F42-7DAB-42B4-A700-6C222E37339A}" type="sibTrans" cxnId="{BA512CF0-BCC0-4CA5-82B0-BC53F71740B9}">
      <dgm:prSet/>
      <dgm:spPr/>
      <dgm:t>
        <a:bodyPr/>
        <a:lstStyle/>
        <a:p>
          <a:endParaRPr lang="en-ID"/>
        </a:p>
      </dgm:t>
    </dgm:pt>
    <dgm:pt modelId="{C603D84C-796B-4C33-926E-7A9FD7DFF229}">
      <dgm:prSet phldrT="[Text]"/>
      <dgm:spPr/>
      <dgm:t>
        <a:bodyPr/>
        <a:lstStyle/>
        <a:p>
          <a:r>
            <a:rPr lang="en-US" dirty="0"/>
            <a:t>identifying the social functions of language and the ways it is used to convey social meaning</a:t>
          </a:r>
          <a:endParaRPr lang="en-ID" dirty="0"/>
        </a:p>
      </dgm:t>
    </dgm:pt>
    <dgm:pt modelId="{D69A2E40-7FB0-4D67-90EC-D4C5ED8B67BE}" type="parTrans" cxnId="{8C45A63E-78E5-497C-83AD-F23D26BC19EA}">
      <dgm:prSet/>
      <dgm:spPr/>
      <dgm:t>
        <a:bodyPr/>
        <a:lstStyle/>
        <a:p>
          <a:endParaRPr lang="en-ID"/>
        </a:p>
      </dgm:t>
    </dgm:pt>
    <dgm:pt modelId="{24619E5B-E899-4BB3-B336-9BF868C6B776}" type="sibTrans" cxnId="{8C45A63E-78E5-497C-83AD-F23D26BC19EA}">
      <dgm:prSet/>
      <dgm:spPr/>
      <dgm:t>
        <a:bodyPr/>
        <a:lstStyle/>
        <a:p>
          <a:endParaRPr lang="en-ID"/>
        </a:p>
      </dgm:t>
    </dgm:pt>
    <dgm:pt modelId="{1AB99ED4-D599-45F0-96BD-8DB8CB4A58A4}" type="pres">
      <dgm:prSet presAssocID="{81217BDC-100F-48FF-ACDA-3B09E9EAEC9B}" presName="Name0" presStyleCnt="0">
        <dgm:presLayoutVars>
          <dgm:dir/>
          <dgm:resizeHandles val="exact"/>
        </dgm:presLayoutVars>
      </dgm:prSet>
      <dgm:spPr/>
    </dgm:pt>
    <dgm:pt modelId="{0F36780A-E001-4F40-B0F2-261C6F1821F5}" type="pres">
      <dgm:prSet presAssocID="{81217BDC-100F-48FF-ACDA-3B09E9EAEC9B}" presName="fgShape" presStyleLbl="fgShp" presStyleIdx="0" presStyleCnt="1"/>
      <dgm:spPr/>
    </dgm:pt>
    <dgm:pt modelId="{DA65A44A-BC27-4030-BF8E-3AED3291E27E}" type="pres">
      <dgm:prSet presAssocID="{81217BDC-100F-48FF-ACDA-3B09E9EAEC9B}" presName="linComp" presStyleCnt="0"/>
      <dgm:spPr/>
    </dgm:pt>
    <dgm:pt modelId="{E50BA55B-47E5-4F9C-A30E-EFEC4D53AE5E}" type="pres">
      <dgm:prSet presAssocID="{A7D28712-8BC0-449C-A9F8-7E6666F0EBB5}" presName="compNode" presStyleCnt="0"/>
      <dgm:spPr/>
    </dgm:pt>
    <dgm:pt modelId="{2D2D5152-83CD-4FD1-9571-B93E069AC125}" type="pres">
      <dgm:prSet presAssocID="{A7D28712-8BC0-449C-A9F8-7E6666F0EBB5}" presName="bkgdShape" presStyleLbl="node1" presStyleIdx="0" presStyleCnt="2"/>
      <dgm:spPr/>
    </dgm:pt>
    <dgm:pt modelId="{B36E318E-18C3-4277-8A83-586B7C855284}" type="pres">
      <dgm:prSet presAssocID="{A7D28712-8BC0-449C-A9F8-7E6666F0EBB5}" presName="nodeTx" presStyleLbl="node1" presStyleIdx="0" presStyleCnt="2">
        <dgm:presLayoutVars>
          <dgm:bulletEnabled val="1"/>
        </dgm:presLayoutVars>
      </dgm:prSet>
      <dgm:spPr/>
    </dgm:pt>
    <dgm:pt modelId="{168D9BC1-BB4C-4BB0-9265-C01257CB515D}" type="pres">
      <dgm:prSet presAssocID="{A7D28712-8BC0-449C-A9F8-7E6666F0EBB5}" presName="invisiNode" presStyleLbl="node1" presStyleIdx="0" presStyleCnt="2"/>
      <dgm:spPr/>
    </dgm:pt>
    <dgm:pt modelId="{8C39C886-E7F7-43D8-8F71-4BFBD620257B}" type="pres">
      <dgm:prSet presAssocID="{A7D28712-8BC0-449C-A9F8-7E6666F0EBB5}" presName="imagNode" presStyleLbl="fgImgPlace1" presStyleIdx="0" presStyleCnt="2"/>
      <dgm:spPr/>
    </dgm:pt>
    <dgm:pt modelId="{7F3D7E1F-BE9C-4ABB-A71C-4C59E5DC43CE}" type="pres">
      <dgm:prSet presAssocID="{779C7F42-7DAB-42B4-A700-6C222E37339A}" presName="sibTrans" presStyleLbl="sibTrans2D1" presStyleIdx="0" presStyleCnt="0"/>
      <dgm:spPr/>
    </dgm:pt>
    <dgm:pt modelId="{5C803972-82B5-4F2C-BA0D-14C776F0122D}" type="pres">
      <dgm:prSet presAssocID="{C603D84C-796B-4C33-926E-7A9FD7DFF229}" presName="compNode" presStyleCnt="0"/>
      <dgm:spPr/>
    </dgm:pt>
    <dgm:pt modelId="{121111EC-4265-402C-B863-0EF503A11E46}" type="pres">
      <dgm:prSet presAssocID="{C603D84C-796B-4C33-926E-7A9FD7DFF229}" presName="bkgdShape" presStyleLbl="node1" presStyleIdx="1" presStyleCnt="2"/>
      <dgm:spPr/>
    </dgm:pt>
    <dgm:pt modelId="{34DBB7CB-6AB0-4693-B1B0-AF3158B49767}" type="pres">
      <dgm:prSet presAssocID="{C603D84C-796B-4C33-926E-7A9FD7DFF229}" presName="nodeTx" presStyleLbl="node1" presStyleIdx="1" presStyleCnt="2">
        <dgm:presLayoutVars>
          <dgm:bulletEnabled val="1"/>
        </dgm:presLayoutVars>
      </dgm:prSet>
      <dgm:spPr/>
    </dgm:pt>
    <dgm:pt modelId="{C88A2F93-47C6-416E-AD10-95EF589F722C}" type="pres">
      <dgm:prSet presAssocID="{C603D84C-796B-4C33-926E-7A9FD7DFF229}" presName="invisiNode" presStyleLbl="node1" presStyleIdx="1" presStyleCnt="2"/>
      <dgm:spPr/>
    </dgm:pt>
    <dgm:pt modelId="{0DB11BDF-9504-42BF-8B19-79550C129537}" type="pres">
      <dgm:prSet presAssocID="{C603D84C-796B-4C33-926E-7A9FD7DFF229}" presName="imagNode" presStyleLbl="fgImgPlace1" presStyleIdx="1" presStyleCnt="2"/>
      <dgm:spPr/>
    </dgm:pt>
  </dgm:ptLst>
  <dgm:cxnLst>
    <dgm:cxn modelId="{8C45A63E-78E5-497C-83AD-F23D26BC19EA}" srcId="{81217BDC-100F-48FF-ACDA-3B09E9EAEC9B}" destId="{C603D84C-796B-4C33-926E-7A9FD7DFF229}" srcOrd="1" destOrd="0" parTransId="{D69A2E40-7FB0-4D67-90EC-D4C5ED8B67BE}" sibTransId="{24619E5B-E899-4BB3-B336-9BF868C6B776}"/>
    <dgm:cxn modelId="{8B306C43-625F-43A6-94B7-8FA453800299}" type="presOf" srcId="{81217BDC-100F-48FF-ACDA-3B09E9EAEC9B}" destId="{1AB99ED4-D599-45F0-96BD-8DB8CB4A58A4}" srcOrd="0" destOrd="0" presId="urn:microsoft.com/office/officeart/2005/8/layout/hList7"/>
    <dgm:cxn modelId="{54BD054F-D435-47FD-BE23-2F487B8592B4}" type="presOf" srcId="{C603D84C-796B-4C33-926E-7A9FD7DFF229}" destId="{34DBB7CB-6AB0-4693-B1B0-AF3158B49767}" srcOrd="1" destOrd="0" presId="urn:microsoft.com/office/officeart/2005/8/layout/hList7"/>
    <dgm:cxn modelId="{1E165A76-1899-47A6-8128-62F27149702D}" type="presOf" srcId="{C603D84C-796B-4C33-926E-7A9FD7DFF229}" destId="{121111EC-4265-402C-B863-0EF503A11E46}" srcOrd="0" destOrd="0" presId="urn:microsoft.com/office/officeart/2005/8/layout/hList7"/>
    <dgm:cxn modelId="{066A337F-5134-4830-8092-153330C894E5}" type="presOf" srcId="{A7D28712-8BC0-449C-A9F8-7E6666F0EBB5}" destId="{2D2D5152-83CD-4FD1-9571-B93E069AC125}" srcOrd="0" destOrd="0" presId="urn:microsoft.com/office/officeart/2005/8/layout/hList7"/>
    <dgm:cxn modelId="{C8876598-7F98-4487-8FD5-9C560E87DE02}" type="presOf" srcId="{779C7F42-7DAB-42B4-A700-6C222E37339A}" destId="{7F3D7E1F-BE9C-4ABB-A71C-4C59E5DC43CE}" srcOrd="0" destOrd="0" presId="urn:microsoft.com/office/officeart/2005/8/layout/hList7"/>
    <dgm:cxn modelId="{B2618CAC-6F24-421B-A32B-25D14A70E02D}" type="presOf" srcId="{A7D28712-8BC0-449C-A9F8-7E6666F0EBB5}" destId="{B36E318E-18C3-4277-8A83-586B7C855284}" srcOrd="1" destOrd="0" presId="urn:microsoft.com/office/officeart/2005/8/layout/hList7"/>
    <dgm:cxn modelId="{BA512CF0-BCC0-4CA5-82B0-BC53F71740B9}" srcId="{81217BDC-100F-48FF-ACDA-3B09E9EAEC9B}" destId="{A7D28712-8BC0-449C-A9F8-7E6666F0EBB5}" srcOrd="0" destOrd="0" parTransId="{9E438835-5FCE-489F-A202-BC31E91920FD}" sibTransId="{779C7F42-7DAB-42B4-A700-6C222E37339A}"/>
    <dgm:cxn modelId="{DEC58B33-16AB-44F0-8549-C1C43AB8A855}" type="presParOf" srcId="{1AB99ED4-D599-45F0-96BD-8DB8CB4A58A4}" destId="{0F36780A-E001-4F40-B0F2-261C6F1821F5}" srcOrd="0" destOrd="0" presId="urn:microsoft.com/office/officeart/2005/8/layout/hList7"/>
    <dgm:cxn modelId="{0BFCB54A-F51D-4438-AF01-AA19ACDBF64F}" type="presParOf" srcId="{1AB99ED4-D599-45F0-96BD-8DB8CB4A58A4}" destId="{DA65A44A-BC27-4030-BF8E-3AED3291E27E}" srcOrd="1" destOrd="0" presId="urn:microsoft.com/office/officeart/2005/8/layout/hList7"/>
    <dgm:cxn modelId="{F10DB67D-6B8C-403D-8EDF-03BE54D75BDA}" type="presParOf" srcId="{DA65A44A-BC27-4030-BF8E-3AED3291E27E}" destId="{E50BA55B-47E5-4F9C-A30E-EFEC4D53AE5E}" srcOrd="0" destOrd="0" presId="urn:microsoft.com/office/officeart/2005/8/layout/hList7"/>
    <dgm:cxn modelId="{8C5CB6D1-E7E3-4FE5-9CBE-3F517BFB2D1F}" type="presParOf" srcId="{E50BA55B-47E5-4F9C-A30E-EFEC4D53AE5E}" destId="{2D2D5152-83CD-4FD1-9571-B93E069AC125}" srcOrd="0" destOrd="0" presId="urn:microsoft.com/office/officeart/2005/8/layout/hList7"/>
    <dgm:cxn modelId="{8912C103-54EC-4036-A6DB-D2923E2A5DF4}" type="presParOf" srcId="{E50BA55B-47E5-4F9C-A30E-EFEC4D53AE5E}" destId="{B36E318E-18C3-4277-8A83-586B7C855284}" srcOrd="1" destOrd="0" presId="urn:microsoft.com/office/officeart/2005/8/layout/hList7"/>
    <dgm:cxn modelId="{E48B13D6-B870-4821-B764-CE92FABD24E1}" type="presParOf" srcId="{E50BA55B-47E5-4F9C-A30E-EFEC4D53AE5E}" destId="{168D9BC1-BB4C-4BB0-9265-C01257CB515D}" srcOrd="2" destOrd="0" presId="urn:microsoft.com/office/officeart/2005/8/layout/hList7"/>
    <dgm:cxn modelId="{52D17C6F-2847-4B19-8827-8DA03CE7EC54}" type="presParOf" srcId="{E50BA55B-47E5-4F9C-A30E-EFEC4D53AE5E}" destId="{8C39C886-E7F7-43D8-8F71-4BFBD620257B}" srcOrd="3" destOrd="0" presId="urn:microsoft.com/office/officeart/2005/8/layout/hList7"/>
    <dgm:cxn modelId="{8B9B1740-F36A-4911-842F-F5805077F2A0}" type="presParOf" srcId="{DA65A44A-BC27-4030-BF8E-3AED3291E27E}" destId="{7F3D7E1F-BE9C-4ABB-A71C-4C59E5DC43CE}" srcOrd="1" destOrd="0" presId="urn:microsoft.com/office/officeart/2005/8/layout/hList7"/>
    <dgm:cxn modelId="{A7C6DABE-C63C-4591-9E86-10016F2CF30F}" type="presParOf" srcId="{DA65A44A-BC27-4030-BF8E-3AED3291E27E}" destId="{5C803972-82B5-4F2C-BA0D-14C776F0122D}" srcOrd="2" destOrd="0" presId="urn:microsoft.com/office/officeart/2005/8/layout/hList7"/>
    <dgm:cxn modelId="{F7FD80AD-C945-4C71-AFEA-DAC3FAAA8112}" type="presParOf" srcId="{5C803972-82B5-4F2C-BA0D-14C776F0122D}" destId="{121111EC-4265-402C-B863-0EF503A11E46}" srcOrd="0" destOrd="0" presId="urn:microsoft.com/office/officeart/2005/8/layout/hList7"/>
    <dgm:cxn modelId="{1AE71F97-5FC1-454D-98AE-2A6C692A1C31}" type="presParOf" srcId="{5C803972-82B5-4F2C-BA0D-14C776F0122D}" destId="{34DBB7CB-6AB0-4693-B1B0-AF3158B49767}" srcOrd="1" destOrd="0" presId="urn:microsoft.com/office/officeart/2005/8/layout/hList7"/>
    <dgm:cxn modelId="{F0C0F5C7-CF54-4BAC-9A64-E8344CF1C259}" type="presParOf" srcId="{5C803972-82B5-4F2C-BA0D-14C776F0122D}" destId="{C88A2F93-47C6-416E-AD10-95EF589F722C}" srcOrd="2" destOrd="0" presId="urn:microsoft.com/office/officeart/2005/8/layout/hList7"/>
    <dgm:cxn modelId="{42677956-53DF-45D7-A8BB-B90E90986D00}" type="presParOf" srcId="{5C803972-82B5-4F2C-BA0D-14C776F0122D}" destId="{0DB11BDF-9504-42BF-8B19-79550C12953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11/layout/ConvergingText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r>
            <a:rPr lang="en-US" sz="4000" dirty="0"/>
            <a:t>How language varieties differ between groups separated by certain social variables</a:t>
          </a:r>
          <a:endParaRPr lang="en-ID" sz="4000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80E2E3EC-9A20-42DB-A10E-36763D6CF905}" type="pres">
      <dgm:prSet presAssocID="{36AB72B3-6B82-49BB-8735-A5C0F65D2184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6E53A1AF-9199-4C74-A851-F56B48D7056D}" type="pres">
      <dgm:prSet presAssocID="{3881D688-8F2C-474C-A338-4A5B9EEDDB31}" presName="composite" presStyleCnt="0"/>
      <dgm:spPr/>
    </dgm:pt>
    <dgm:pt modelId="{69CBD88F-46A9-43FC-84A7-BD46838BDF8F}" type="pres">
      <dgm:prSet presAssocID="{3881D688-8F2C-474C-A338-4A5B9EEDDB31}" presName="ParentAccent1" presStyleLbl="alignNode1" presStyleIdx="0" presStyleCnt="11"/>
      <dgm:spPr/>
    </dgm:pt>
    <dgm:pt modelId="{911319EB-4CD4-4969-BB32-BB3A363219A8}" type="pres">
      <dgm:prSet presAssocID="{3881D688-8F2C-474C-A338-4A5B9EEDDB31}" presName="ParentAccent2" presStyleLbl="alignNode1" presStyleIdx="1" presStyleCnt="11"/>
      <dgm:spPr/>
    </dgm:pt>
    <dgm:pt modelId="{3891F3F8-6307-463C-9E0D-81295954D657}" type="pres">
      <dgm:prSet presAssocID="{3881D688-8F2C-474C-A338-4A5B9EEDDB31}" presName="ParentAccent3" presStyleLbl="alignNode1" presStyleIdx="2" presStyleCnt="11"/>
      <dgm:spPr/>
    </dgm:pt>
    <dgm:pt modelId="{749E70FB-127A-48B5-ABA4-AF37671323F7}" type="pres">
      <dgm:prSet presAssocID="{3881D688-8F2C-474C-A338-4A5B9EEDDB31}" presName="ParentAccent4" presStyleLbl="alignNode1" presStyleIdx="3" presStyleCnt="11"/>
      <dgm:spPr/>
    </dgm:pt>
    <dgm:pt modelId="{9FB32019-5F1C-4751-910A-773E2272A4EE}" type="pres">
      <dgm:prSet presAssocID="{3881D688-8F2C-474C-A338-4A5B9EEDDB31}" presName="ParentAccent5" presStyleLbl="alignNode1" presStyleIdx="4" presStyleCnt="11"/>
      <dgm:spPr/>
    </dgm:pt>
    <dgm:pt modelId="{94B8BA72-ACAE-4D83-A064-61E7596596A8}" type="pres">
      <dgm:prSet presAssocID="{3881D688-8F2C-474C-A338-4A5B9EEDDB31}" presName="ParentAccent6" presStyleLbl="alignNode1" presStyleIdx="5" presStyleCnt="11"/>
      <dgm:spPr/>
    </dgm:pt>
    <dgm:pt modelId="{AB48BD8A-DD38-4DB1-9645-9773EB9ECE95}" type="pres">
      <dgm:prSet presAssocID="{3881D688-8F2C-474C-A338-4A5B9EEDDB31}" presName="ParentAccent7" presStyleLbl="alignNode1" presStyleIdx="6" presStyleCnt="11"/>
      <dgm:spPr/>
    </dgm:pt>
    <dgm:pt modelId="{88DCDB4C-A631-4323-81FB-81F04BFE13DA}" type="pres">
      <dgm:prSet presAssocID="{3881D688-8F2C-474C-A338-4A5B9EEDDB31}" presName="ParentAccent8" presStyleLbl="alignNode1" presStyleIdx="7" presStyleCnt="11"/>
      <dgm:spPr/>
    </dgm:pt>
    <dgm:pt modelId="{66C2D662-0AAE-40D5-A518-17D87213FD87}" type="pres">
      <dgm:prSet presAssocID="{3881D688-8F2C-474C-A338-4A5B9EEDDB31}" presName="ParentAccent9" presStyleLbl="alignNode1" presStyleIdx="8" presStyleCnt="11"/>
      <dgm:spPr/>
    </dgm:pt>
    <dgm:pt modelId="{E9B62481-ABF4-44B7-8DC4-8D47959E70D0}" type="pres">
      <dgm:prSet presAssocID="{3881D688-8F2C-474C-A338-4A5B9EEDDB31}" presName="ParentAccent10" presStyleLbl="alignNode1" presStyleIdx="9" presStyleCnt="11"/>
      <dgm:spPr/>
    </dgm:pt>
    <dgm:pt modelId="{886D09B8-72D9-4431-8EA4-12632E6D818D}" type="pres">
      <dgm:prSet presAssocID="{3881D688-8F2C-474C-A338-4A5B9EEDDB31}" presName="Parent" presStyleLbl="alignNode1" presStyleIdx="10" presStyleCnt="11">
        <dgm:presLayoutVars>
          <dgm:chMax val="5"/>
          <dgm:chPref val="3"/>
          <dgm:bulletEnabled val="1"/>
        </dgm:presLayoutVars>
      </dgm:prSet>
      <dgm:spPr/>
    </dgm:pt>
  </dgm:ptLst>
  <dgm:cxnLst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A26238CB-36B1-47DD-A7B5-483472DF4D4E}" type="presOf" srcId="{36AB72B3-6B82-49BB-8735-A5C0F65D2184}" destId="{80E2E3EC-9A20-42DB-A10E-36763D6CF905}" srcOrd="0" destOrd="0" presId="urn:microsoft.com/office/officeart/2011/layout/ConvergingText"/>
    <dgm:cxn modelId="{E1E0ABD2-D89B-41C1-8106-1EA052F7CBCB}" type="presOf" srcId="{3881D688-8F2C-474C-A338-4A5B9EEDDB31}" destId="{886D09B8-72D9-4431-8EA4-12632E6D818D}" srcOrd="0" destOrd="0" presId="urn:microsoft.com/office/officeart/2011/layout/ConvergingText"/>
    <dgm:cxn modelId="{E398B64C-3BCA-4CEB-AAAA-3C6760656BF0}" type="presParOf" srcId="{80E2E3EC-9A20-42DB-A10E-36763D6CF905}" destId="{6E53A1AF-9199-4C74-A851-F56B48D7056D}" srcOrd="0" destOrd="0" presId="urn:microsoft.com/office/officeart/2011/layout/ConvergingText"/>
    <dgm:cxn modelId="{D4031B95-80A8-442B-A36D-0902470E8736}" type="presParOf" srcId="{6E53A1AF-9199-4C74-A851-F56B48D7056D}" destId="{69CBD88F-46A9-43FC-84A7-BD46838BDF8F}" srcOrd="0" destOrd="0" presId="urn:microsoft.com/office/officeart/2011/layout/ConvergingText"/>
    <dgm:cxn modelId="{41269D7C-DDE6-4806-A1E7-CD5503574397}" type="presParOf" srcId="{6E53A1AF-9199-4C74-A851-F56B48D7056D}" destId="{911319EB-4CD4-4969-BB32-BB3A363219A8}" srcOrd="1" destOrd="0" presId="urn:microsoft.com/office/officeart/2011/layout/ConvergingText"/>
    <dgm:cxn modelId="{1FD463B4-D0D7-484B-9C35-56B066824B83}" type="presParOf" srcId="{6E53A1AF-9199-4C74-A851-F56B48D7056D}" destId="{3891F3F8-6307-463C-9E0D-81295954D657}" srcOrd="2" destOrd="0" presId="urn:microsoft.com/office/officeart/2011/layout/ConvergingText"/>
    <dgm:cxn modelId="{73BB3B30-98A8-43A6-A144-275B3F520589}" type="presParOf" srcId="{6E53A1AF-9199-4C74-A851-F56B48D7056D}" destId="{749E70FB-127A-48B5-ABA4-AF37671323F7}" srcOrd="3" destOrd="0" presId="urn:microsoft.com/office/officeart/2011/layout/ConvergingText"/>
    <dgm:cxn modelId="{D31D2187-38A5-4337-8EE2-4366F6A1A1A3}" type="presParOf" srcId="{6E53A1AF-9199-4C74-A851-F56B48D7056D}" destId="{9FB32019-5F1C-4751-910A-773E2272A4EE}" srcOrd="4" destOrd="0" presId="urn:microsoft.com/office/officeart/2011/layout/ConvergingText"/>
    <dgm:cxn modelId="{405FD9CD-5E5B-4432-B691-0D7EB7C06D53}" type="presParOf" srcId="{6E53A1AF-9199-4C74-A851-F56B48D7056D}" destId="{94B8BA72-ACAE-4D83-A064-61E7596596A8}" srcOrd="5" destOrd="0" presId="urn:microsoft.com/office/officeart/2011/layout/ConvergingText"/>
    <dgm:cxn modelId="{AFDE0ECD-4042-42B3-B45D-01EB9ABC98FC}" type="presParOf" srcId="{6E53A1AF-9199-4C74-A851-F56B48D7056D}" destId="{AB48BD8A-DD38-4DB1-9645-9773EB9ECE95}" srcOrd="6" destOrd="0" presId="urn:microsoft.com/office/officeart/2011/layout/ConvergingText"/>
    <dgm:cxn modelId="{A7B6746A-0415-4ADF-9316-E74CDA832045}" type="presParOf" srcId="{6E53A1AF-9199-4C74-A851-F56B48D7056D}" destId="{88DCDB4C-A631-4323-81FB-81F04BFE13DA}" srcOrd="7" destOrd="0" presId="urn:microsoft.com/office/officeart/2011/layout/ConvergingText"/>
    <dgm:cxn modelId="{34CC37F2-716C-4B53-89FD-21894B728924}" type="presParOf" srcId="{6E53A1AF-9199-4C74-A851-F56B48D7056D}" destId="{66C2D662-0AAE-40D5-A518-17D87213FD87}" srcOrd="8" destOrd="0" presId="urn:microsoft.com/office/officeart/2011/layout/ConvergingText"/>
    <dgm:cxn modelId="{18FDC32F-DCB1-42CB-AD1C-0A36C8C584CF}" type="presParOf" srcId="{6E53A1AF-9199-4C74-A851-F56B48D7056D}" destId="{E9B62481-ABF4-44B7-8DC4-8D47959E70D0}" srcOrd="9" destOrd="0" presId="urn:microsoft.com/office/officeart/2011/layout/ConvergingText"/>
    <dgm:cxn modelId="{FF9C1634-421B-40DA-831F-15F62C6F1E15}" type="presParOf" srcId="{6E53A1AF-9199-4C74-A851-F56B48D7056D}" destId="{886D09B8-72D9-4431-8EA4-12632E6D818D}" srcOrd="1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0E975-BB79-404A-B1AC-7D50419FB56F}">
      <dsp:nvSpPr>
        <dsp:cNvPr id="0" name=""/>
        <dsp:cNvSpPr/>
      </dsp:nvSpPr>
      <dsp:spPr>
        <a:xfrm>
          <a:off x="5031076" y="1273771"/>
          <a:ext cx="9780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8046" y="45720"/>
              </a:lnTo>
            </a:path>
          </a:pathLst>
        </a:cu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494883" y="1314447"/>
        <a:ext cx="50432" cy="10086"/>
      </dsp:txXfrm>
    </dsp:sp>
    <dsp:sp modelId="{FC1B62EB-7B0F-4453-A8B6-186ABD0B2615}">
      <dsp:nvSpPr>
        <dsp:cNvPr id="0" name=""/>
        <dsp:cNvSpPr/>
      </dsp:nvSpPr>
      <dsp:spPr>
        <a:xfrm>
          <a:off x="647457" y="3865"/>
          <a:ext cx="4385419" cy="26312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900" kern="1200"/>
            <a:t>What is sociolinguistics?</a:t>
          </a:r>
        </a:p>
      </dsp:txBody>
      <dsp:txXfrm>
        <a:off x="647457" y="3865"/>
        <a:ext cx="4385419" cy="2631251"/>
      </dsp:txXfrm>
    </dsp:sp>
    <dsp:sp modelId="{8355E3E0-3A8D-470B-8DEA-C31BDEE5E33A}">
      <dsp:nvSpPr>
        <dsp:cNvPr id="0" name=""/>
        <dsp:cNvSpPr/>
      </dsp:nvSpPr>
      <dsp:spPr>
        <a:xfrm>
          <a:off x="2840167" y="2633316"/>
          <a:ext cx="5394065" cy="978046"/>
        </a:xfrm>
        <a:custGeom>
          <a:avLst/>
          <a:gdLst/>
          <a:ahLst/>
          <a:cxnLst/>
          <a:rect l="0" t="0" r="0" b="0"/>
          <a:pathLst>
            <a:path>
              <a:moveTo>
                <a:pt x="5394065" y="0"/>
              </a:moveTo>
              <a:lnTo>
                <a:pt x="5394065" y="506123"/>
              </a:lnTo>
              <a:lnTo>
                <a:pt x="0" y="506123"/>
              </a:lnTo>
              <a:lnTo>
                <a:pt x="0" y="978046"/>
              </a:lnTo>
            </a:path>
          </a:pathLst>
        </a:cu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400011" y="3117296"/>
        <a:ext cx="274377" cy="10086"/>
      </dsp:txXfrm>
    </dsp:sp>
    <dsp:sp modelId="{BED196CE-5D62-4D9C-AEE9-5D55747BBC82}">
      <dsp:nvSpPr>
        <dsp:cNvPr id="0" name=""/>
        <dsp:cNvSpPr/>
      </dsp:nvSpPr>
      <dsp:spPr>
        <a:xfrm>
          <a:off x="6041523" y="3865"/>
          <a:ext cx="4385419" cy="26312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900" kern="1200" dirty="0"/>
            <a:t>What do sociolinguists study?</a:t>
          </a:r>
        </a:p>
      </dsp:txBody>
      <dsp:txXfrm>
        <a:off x="6041523" y="3865"/>
        <a:ext cx="4385419" cy="2631251"/>
      </dsp:txXfrm>
    </dsp:sp>
    <dsp:sp modelId="{64DF8AB8-B184-4D84-9D4F-B6276573A856}">
      <dsp:nvSpPr>
        <dsp:cNvPr id="0" name=""/>
        <dsp:cNvSpPr/>
      </dsp:nvSpPr>
      <dsp:spPr>
        <a:xfrm>
          <a:off x="647457" y="3643763"/>
          <a:ext cx="4385419" cy="26312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Why does someone use one language instead of another?</a:t>
          </a:r>
          <a:endParaRPr lang="en-ID" sz="3900" kern="1200" dirty="0"/>
        </a:p>
      </dsp:txBody>
      <dsp:txXfrm>
        <a:off x="647457" y="3643763"/>
        <a:ext cx="4385419" cy="26312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95845-DA1E-48A8-98DC-EE6464EF92B4}">
      <dsp:nvSpPr>
        <dsp:cNvPr id="0" name=""/>
        <dsp:cNvSpPr/>
      </dsp:nvSpPr>
      <dsp:spPr>
        <a:xfrm>
          <a:off x="1524902" y="153"/>
          <a:ext cx="2823569" cy="1694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600" kern="1200" dirty="0"/>
            <a:t>ethnicity</a:t>
          </a:r>
        </a:p>
      </dsp:txBody>
      <dsp:txXfrm>
        <a:off x="1524902" y="153"/>
        <a:ext cx="2823569" cy="1694141"/>
      </dsp:txXfrm>
    </dsp:sp>
    <dsp:sp modelId="{B766BE04-97C7-4BF4-AA85-32CCE71DA338}">
      <dsp:nvSpPr>
        <dsp:cNvPr id="0" name=""/>
        <dsp:cNvSpPr/>
      </dsp:nvSpPr>
      <dsp:spPr>
        <a:xfrm>
          <a:off x="4630828" y="153"/>
          <a:ext cx="2823569" cy="1694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600" kern="1200" dirty="0"/>
            <a:t>religion</a:t>
          </a:r>
        </a:p>
      </dsp:txBody>
      <dsp:txXfrm>
        <a:off x="4630828" y="153"/>
        <a:ext cx="2823569" cy="1694141"/>
      </dsp:txXfrm>
    </dsp:sp>
    <dsp:sp modelId="{9A73E24F-85A6-4165-B5CE-F789A522894F}">
      <dsp:nvSpPr>
        <dsp:cNvPr id="0" name=""/>
        <dsp:cNvSpPr/>
      </dsp:nvSpPr>
      <dsp:spPr>
        <a:xfrm>
          <a:off x="1524902" y="1976651"/>
          <a:ext cx="2823569" cy="1694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600" kern="1200" dirty="0"/>
            <a:t>status</a:t>
          </a:r>
        </a:p>
      </dsp:txBody>
      <dsp:txXfrm>
        <a:off x="1524902" y="1976651"/>
        <a:ext cx="2823569" cy="1694141"/>
      </dsp:txXfrm>
    </dsp:sp>
    <dsp:sp modelId="{FE24DA9F-3DBE-4A33-9E33-EB19A7220B36}">
      <dsp:nvSpPr>
        <dsp:cNvPr id="0" name=""/>
        <dsp:cNvSpPr/>
      </dsp:nvSpPr>
      <dsp:spPr>
        <a:xfrm>
          <a:off x="4630828" y="1976651"/>
          <a:ext cx="2823569" cy="1694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600" kern="1200" dirty="0"/>
            <a:t>gender</a:t>
          </a:r>
        </a:p>
      </dsp:txBody>
      <dsp:txXfrm>
        <a:off x="4630828" y="1976651"/>
        <a:ext cx="2823569" cy="1694141"/>
      </dsp:txXfrm>
    </dsp:sp>
    <dsp:sp modelId="{1F74B136-1201-4F88-A680-ED0B10056CA4}">
      <dsp:nvSpPr>
        <dsp:cNvPr id="0" name=""/>
        <dsp:cNvSpPr/>
      </dsp:nvSpPr>
      <dsp:spPr>
        <a:xfrm>
          <a:off x="1524902" y="3953150"/>
          <a:ext cx="2823569" cy="1694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600" kern="1200" dirty="0"/>
            <a:t>level of education</a:t>
          </a:r>
        </a:p>
      </dsp:txBody>
      <dsp:txXfrm>
        <a:off x="1524902" y="3953150"/>
        <a:ext cx="2823569" cy="1694141"/>
      </dsp:txXfrm>
    </dsp:sp>
    <dsp:sp modelId="{1715103B-E2B3-462D-8EA9-4041B1B6EE3E}">
      <dsp:nvSpPr>
        <dsp:cNvPr id="0" name=""/>
        <dsp:cNvSpPr/>
      </dsp:nvSpPr>
      <dsp:spPr>
        <a:xfrm>
          <a:off x="4630828" y="3953150"/>
          <a:ext cx="2823569" cy="1694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600" kern="1200" dirty="0"/>
            <a:t>age</a:t>
          </a:r>
        </a:p>
      </dsp:txBody>
      <dsp:txXfrm>
        <a:off x="4630828" y="3953150"/>
        <a:ext cx="2823569" cy="16941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9D899-A127-4304-B950-D245661A17CB}">
      <dsp:nvSpPr>
        <dsp:cNvPr id="0" name=""/>
        <dsp:cNvSpPr/>
      </dsp:nvSpPr>
      <dsp:spPr>
        <a:xfrm>
          <a:off x="-6872344" y="-1059154"/>
          <a:ext cx="8244789" cy="8244789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55337-3506-4BA5-AB2F-72D50367D071}">
      <dsp:nvSpPr>
        <dsp:cNvPr id="0" name=""/>
        <dsp:cNvSpPr/>
      </dsp:nvSpPr>
      <dsp:spPr>
        <a:xfrm>
          <a:off x="1126200" y="875228"/>
          <a:ext cx="8991322" cy="1750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9231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The language used by the participants is influenced by a number of social factors</a:t>
          </a:r>
          <a:endParaRPr lang="en-ID" sz="3900" kern="1200" dirty="0"/>
        </a:p>
      </dsp:txBody>
      <dsp:txXfrm>
        <a:off x="1126200" y="875228"/>
        <a:ext cx="8991322" cy="1750212"/>
      </dsp:txXfrm>
    </dsp:sp>
    <dsp:sp modelId="{C259498B-8C24-44A6-9AEE-200FCF0F40B9}">
      <dsp:nvSpPr>
        <dsp:cNvPr id="0" name=""/>
        <dsp:cNvSpPr/>
      </dsp:nvSpPr>
      <dsp:spPr>
        <a:xfrm>
          <a:off x="32317" y="656452"/>
          <a:ext cx="2187766" cy="2187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7DCA7-1E13-4587-9974-2AAA6B41CD63}">
      <dsp:nvSpPr>
        <dsp:cNvPr id="0" name=""/>
        <dsp:cNvSpPr/>
      </dsp:nvSpPr>
      <dsp:spPr>
        <a:xfrm>
          <a:off x="1126200" y="3501038"/>
          <a:ext cx="8991322" cy="1750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9231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What is social factors ?</a:t>
          </a:r>
          <a:endParaRPr lang="en-ID" sz="3900" kern="1200" dirty="0"/>
        </a:p>
      </dsp:txBody>
      <dsp:txXfrm>
        <a:off x="1126200" y="3501038"/>
        <a:ext cx="8991322" cy="1750212"/>
      </dsp:txXfrm>
    </dsp:sp>
    <dsp:sp modelId="{24804BEC-35DE-4687-8972-D911851D1FA6}">
      <dsp:nvSpPr>
        <dsp:cNvPr id="0" name=""/>
        <dsp:cNvSpPr/>
      </dsp:nvSpPr>
      <dsp:spPr>
        <a:xfrm>
          <a:off x="32317" y="3282261"/>
          <a:ext cx="2187766" cy="2187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10E10-F864-4311-A33A-2C038182644B}">
      <dsp:nvSpPr>
        <dsp:cNvPr id="0" name=""/>
        <dsp:cNvSpPr/>
      </dsp:nvSpPr>
      <dsp:spPr>
        <a:xfrm>
          <a:off x="0" y="30238"/>
          <a:ext cx="10617200" cy="1776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700" kern="1200" dirty="0"/>
            <a:t>The Participants (who is involved)</a:t>
          </a:r>
        </a:p>
      </dsp:txBody>
      <dsp:txXfrm>
        <a:off x="86697" y="116935"/>
        <a:ext cx="10443806" cy="1602611"/>
      </dsp:txXfrm>
    </dsp:sp>
    <dsp:sp modelId="{6257AA50-3129-4F2C-A28C-3A6C526D13DB}">
      <dsp:nvSpPr>
        <dsp:cNvPr id="0" name=""/>
        <dsp:cNvSpPr/>
      </dsp:nvSpPr>
      <dsp:spPr>
        <a:xfrm>
          <a:off x="0" y="1806244"/>
          <a:ext cx="10617200" cy="1605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096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3700" kern="1200" dirty="0"/>
            <a:t> Age, ranks  (social hierarchy, professional standing), </a:t>
          </a:r>
          <a:r>
            <a:rPr lang="en-US" sz="3700" kern="1200" dirty="0"/>
            <a:t>relationships (e.g., close friends, family, strangers)</a:t>
          </a:r>
          <a:endParaRPr lang="en-ID" sz="3700" kern="1200" dirty="0"/>
        </a:p>
      </dsp:txBody>
      <dsp:txXfrm>
        <a:off x="0" y="1806244"/>
        <a:ext cx="10617200" cy="1605284"/>
      </dsp:txXfrm>
    </dsp:sp>
    <dsp:sp modelId="{80B457E2-7D00-45E5-967A-5D698C14B401}">
      <dsp:nvSpPr>
        <dsp:cNvPr id="0" name=""/>
        <dsp:cNvSpPr/>
      </dsp:nvSpPr>
      <dsp:spPr>
        <a:xfrm>
          <a:off x="0" y="3411529"/>
          <a:ext cx="10617200" cy="1776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700" kern="1200" dirty="0"/>
            <a:t>The Setting (Physical/social environment)</a:t>
          </a:r>
        </a:p>
      </dsp:txBody>
      <dsp:txXfrm>
        <a:off x="86697" y="3498226"/>
        <a:ext cx="10443806" cy="1602611"/>
      </dsp:txXfrm>
    </dsp:sp>
    <dsp:sp modelId="{55082A86-8666-47A2-A66C-4062925E52D8}">
      <dsp:nvSpPr>
        <dsp:cNvPr id="0" name=""/>
        <dsp:cNvSpPr/>
      </dsp:nvSpPr>
      <dsp:spPr>
        <a:xfrm>
          <a:off x="0" y="5187534"/>
          <a:ext cx="1061720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096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kern="1200" dirty="0"/>
            <a:t> At home (informal), in a formal meeting (formal), </a:t>
          </a:r>
          <a:endParaRPr lang="en-ID" sz="3700" kern="1200" dirty="0"/>
        </a:p>
      </dsp:txBody>
      <dsp:txXfrm>
        <a:off x="0" y="5187534"/>
        <a:ext cx="10617200" cy="7783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10E10-F864-4311-A33A-2C038182644B}">
      <dsp:nvSpPr>
        <dsp:cNvPr id="0" name=""/>
        <dsp:cNvSpPr/>
      </dsp:nvSpPr>
      <dsp:spPr>
        <a:xfrm>
          <a:off x="0" y="15131"/>
          <a:ext cx="10617200" cy="1946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5200" kern="1200" dirty="0"/>
            <a:t>The Topic </a:t>
          </a:r>
          <a:r>
            <a:rPr lang="en-US" sz="5200" kern="1200" dirty="0"/>
            <a:t> (Refers to what is being discussed)</a:t>
          </a:r>
          <a:endParaRPr lang="en-ID" sz="5200" kern="1200" dirty="0"/>
        </a:p>
      </dsp:txBody>
      <dsp:txXfrm>
        <a:off x="95039" y="110170"/>
        <a:ext cx="10427122" cy="1756802"/>
      </dsp:txXfrm>
    </dsp:sp>
    <dsp:sp modelId="{6257AA50-3129-4F2C-A28C-3A6C526D13DB}">
      <dsp:nvSpPr>
        <dsp:cNvPr id="0" name=""/>
        <dsp:cNvSpPr/>
      </dsp:nvSpPr>
      <dsp:spPr>
        <a:xfrm>
          <a:off x="0" y="1962011"/>
          <a:ext cx="10617200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096" tIns="66040" rIns="369824" bIns="6604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4100" kern="1200" dirty="0"/>
            <a:t> </a:t>
          </a:r>
          <a:r>
            <a:rPr lang="en-US" sz="4100" kern="1200" dirty="0"/>
            <a:t>Football match, politics, casual events</a:t>
          </a:r>
          <a:endParaRPr lang="en-ID" sz="4100" kern="1200" dirty="0"/>
        </a:p>
      </dsp:txBody>
      <dsp:txXfrm>
        <a:off x="0" y="1962011"/>
        <a:ext cx="10617200" cy="861120"/>
      </dsp:txXfrm>
    </dsp:sp>
    <dsp:sp modelId="{80B457E2-7D00-45E5-967A-5D698C14B401}">
      <dsp:nvSpPr>
        <dsp:cNvPr id="0" name=""/>
        <dsp:cNvSpPr/>
      </dsp:nvSpPr>
      <dsp:spPr>
        <a:xfrm>
          <a:off x="0" y="2823131"/>
          <a:ext cx="10617200" cy="1946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5200" kern="1200" dirty="0"/>
            <a:t>The Function (</a:t>
          </a:r>
          <a:r>
            <a:rPr lang="en-US" sz="5200" kern="1200" dirty="0"/>
            <a:t>the purpose or goal of the communication)</a:t>
          </a:r>
          <a:endParaRPr lang="en-ID" sz="5200" kern="1200" dirty="0"/>
        </a:p>
      </dsp:txBody>
      <dsp:txXfrm>
        <a:off x="95039" y="2918170"/>
        <a:ext cx="10427122" cy="1756802"/>
      </dsp:txXfrm>
    </dsp:sp>
    <dsp:sp modelId="{55082A86-8666-47A2-A66C-4062925E52D8}">
      <dsp:nvSpPr>
        <dsp:cNvPr id="0" name=""/>
        <dsp:cNvSpPr/>
      </dsp:nvSpPr>
      <dsp:spPr>
        <a:xfrm>
          <a:off x="0" y="4770011"/>
          <a:ext cx="10617200" cy="121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096" tIns="66040" rIns="369824" bIns="6604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100" kern="1200" dirty="0"/>
            <a:t> </a:t>
          </a:r>
          <a:r>
            <a:rPr lang="en-ID" sz="4100" kern="1200" dirty="0"/>
            <a:t> Getting a loan, hiring a maid, asking for permission</a:t>
          </a:r>
        </a:p>
      </dsp:txBody>
      <dsp:txXfrm>
        <a:off x="0" y="4770011"/>
        <a:ext cx="10617200" cy="121094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06382-5651-4451-98D2-8E76219C3F9A}">
      <dsp:nvSpPr>
        <dsp:cNvPr id="0" name=""/>
        <dsp:cNvSpPr/>
      </dsp:nvSpPr>
      <dsp:spPr>
        <a:xfrm>
          <a:off x="0" y="1368816"/>
          <a:ext cx="9080500" cy="2880000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05A5D-8B91-4E77-9F10-6B27667E5713}">
      <dsp:nvSpPr>
        <dsp:cNvPr id="0" name=""/>
        <dsp:cNvSpPr/>
      </dsp:nvSpPr>
      <dsp:spPr>
        <a:xfrm>
          <a:off x="732470" y="2088816"/>
          <a:ext cx="7439979" cy="14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0" rIns="0" bIns="406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Basic Concepts of Sociolinguistics</a:t>
          </a:r>
          <a:endParaRPr lang="en-ID" sz="4000" kern="1200" dirty="0"/>
        </a:p>
      </dsp:txBody>
      <dsp:txXfrm>
        <a:off x="732470" y="2088816"/>
        <a:ext cx="7439979" cy="1440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66A59-AD2C-4235-871C-1F68E384CA40}">
      <dsp:nvSpPr>
        <dsp:cNvPr id="0" name=""/>
        <dsp:cNvSpPr/>
      </dsp:nvSpPr>
      <dsp:spPr>
        <a:xfrm>
          <a:off x="0" y="1285286"/>
          <a:ext cx="10474960" cy="345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79424-47BE-478E-BD4E-7792D655BB4D}">
      <dsp:nvSpPr>
        <dsp:cNvPr id="0" name=""/>
        <dsp:cNvSpPr/>
      </dsp:nvSpPr>
      <dsp:spPr>
        <a:xfrm>
          <a:off x="847510" y="2149286"/>
          <a:ext cx="8579953" cy="17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7680" rIns="0" bIns="4876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800" b="1" kern="1200" dirty="0"/>
            <a:t>The concept of social dimensions</a:t>
          </a:r>
          <a:endParaRPr lang="en-ID" sz="4800" kern="1200" dirty="0"/>
        </a:p>
      </dsp:txBody>
      <dsp:txXfrm>
        <a:off x="847510" y="2149286"/>
        <a:ext cx="8579953" cy="1728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35E4-5AE6-43BD-B4FC-0A1E14150B7F}">
      <dsp:nvSpPr>
        <dsp:cNvPr id="0" name=""/>
        <dsp:cNvSpPr/>
      </dsp:nvSpPr>
      <dsp:spPr>
        <a:xfrm>
          <a:off x="0" y="0"/>
          <a:ext cx="11236960" cy="6207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analytical scales or continua used in sociolinguistics to characterize </a:t>
          </a:r>
          <a:r>
            <a:rPr lang="en-US" sz="6000" b="1" kern="1200" dirty="0"/>
            <a:t>different aspects of a social interaction </a:t>
          </a:r>
          <a:r>
            <a:rPr lang="en-US" sz="6000" kern="1200" dirty="0"/>
            <a:t>and explain </a:t>
          </a:r>
          <a:r>
            <a:rPr lang="en-US" sz="6000" b="1" kern="1200" dirty="0"/>
            <a:t>how they influence language use</a:t>
          </a:r>
          <a:r>
            <a:rPr lang="en-US" sz="6000" kern="1200" dirty="0"/>
            <a:t>. </a:t>
          </a:r>
          <a:endParaRPr lang="en-ID" sz="6000" kern="1200" dirty="0"/>
        </a:p>
      </dsp:txBody>
      <dsp:txXfrm>
        <a:off x="181819" y="181819"/>
        <a:ext cx="10873322" cy="58441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6156C-D8D7-4B88-B89F-40815C2D64CF}">
      <dsp:nvSpPr>
        <dsp:cNvPr id="0" name=""/>
        <dsp:cNvSpPr/>
      </dsp:nvSpPr>
      <dsp:spPr>
        <a:xfrm>
          <a:off x="138181" y="1104"/>
          <a:ext cx="3763640" cy="22581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 Social distance scale concerned with participant relationship:</a:t>
          </a:r>
          <a:endParaRPr lang="en-ID" sz="3200" kern="1200" dirty="0"/>
        </a:p>
      </dsp:txBody>
      <dsp:txXfrm>
        <a:off x="204321" y="67244"/>
        <a:ext cx="3631360" cy="2125904"/>
      </dsp:txXfrm>
    </dsp:sp>
    <dsp:sp modelId="{87226F34-89AE-4444-8EB6-3D0B8FB081AC}">
      <dsp:nvSpPr>
        <dsp:cNvPr id="0" name=""/>
        <dsp:cNvSpPr/>
      </dsp:nvSpPr>
      <dsp:spPr>
        <a:xfrm>
          <a:off x="4233022" y="663505"/>
          <a:ext cx="797891" cy="93338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600" kern="1200"/>
        </a:p>
      </dsp:txBody>
      <dsp:txXfrm>
        <a:off x="4233022" y="850181"/>
        <a:ext cx="558524" cy="560030"/>
      </dsp:txXfrm>
    </dsp:sp>
    <dsp:sp modelId="{F68B8A81-271F-423C-A6F2-73DC8CA9D9D9}">
      <dsp:nvSpPr>
        <dsp:cNvPr id="0" name=""/>
        <dsp:cNvSpPr/>
      </dsp:nvSpPr>
      <dsp:spPr>
        <a:xfrm>
          <a:off x="5407278" y="1104"/>
          <a:ext cx="3763640" cy="22581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 status scale concerned with participant relationship:</a:t>
          </a:r>
          <a:endParaRPr lang="en-ID" sz="3200" kern="1200" dirty="0"/>
        </a:p>
      </dsp:txBody>
      <dsp:txXfrm>
        <a:off x="5473418" y="67244"/>
        <a:ext cx="3631360" cy="2125904"/>
      </dsp:txXfrm>
    </dsp:sp>
    <dsp:sp modelId="{1539A181-8F7F-402B-9368-2CB1641F89D3}">
      <dsp:nvSpPr>
        <dsp:cNvPr id="0" name=""/>
        <dsp:cNvSpPr/>
      </dsp:nvSpPr>
      <dsp:spPr>
        <a:xfrm rot="5400000">
          <a:off x="6890152" y="2522743"/>
          <a:ext cx="797891" cy="93338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600" kern="1200"/>
        </a:p>
      </dsp:txBody>
      <dsp:txXfrm rot="-5400000">
        <a:off x="7009083" y="2590489"/>
        <a:ext cx="560030" cy="558524"/>
      </dsp:txXfrm>
    </dsp:sp>
    <dsp:sp modelId="{CECB09AE-AE8E-40BC-8ED5-F579DF9580AB}">
      <dsp:nvSpPr>
        <dsp:cNvPr id="0" name=""/>
        <dsp:cNvSpPr/>
      </dsp:nvSpPr>
      <dsp:spPr>
        <a:xfrm>
          <a:off x="5407278" y="3764745"/>
          <a:ext cx="3763640" cy="22581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 formality scale relating to the setting or type of interaction:</a:t>
          </a:r>
          <a:endParaRPr lang="en-ID" sz="3200" kern="1200" dirty="0"/>
        </a:p>
      </dsp:txBody>
      <dsp:txXfrm>
        <a:off x="5473418" y="3830885"/>
        <a:ext cx="3631360" cy="2125904"/>
      </dsp:txXfrm>
    </dsp:sp>
    <dsp:sp modelId="{EA61666B-6C33-496B-BC60-A8BD755DB914}">
      <dsp:nvSpPr>
        <dsp:cNvPr id="0" name=""/>
        <dsp:cNvSpPr/>
      </dsp:nvSpPr>
      <dsp:spPr>
        <a:xfrm rot="10800000">
          <a:off x="4278185" y="4427145"/>
          <a:ext cx="797891" cy="93338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600" kern="1200"/>
        </a:p>
      </dsp:txBody>
      <dsp:txXfrm rot="10800000">
        <a:off x="4517552" y="4613821"/>
        <a:ext cx="558524" cy="560030"/>
      </dsp:txXfrm>
    </dsp:sp>
    <dsp:sp modelId="{71E9DCE5-0CCA-4674-BA0F-62466EF35E1D}">
      <dsp:nvSpPr>
        <dsp:cNvPr id="0" name=""/>
        <dsp:cNvSpPr/>
      </dsp:nvSpPr>
      <dsp:spPr>
        <a:xfrm>
          <a:off x="138181" y="3764745"/>
          <a:ext cx="3763640" cy="22581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Two functional scales relating to the purposes or topic of interaction:</a:t>
          </a:r>
          <a:endParaRPr lang="en-ID" sz="3200" kern="1200" dirty="0"/>
        </a:p>
      </dsp:txBody>
      <dsp:txXfrm>
        <a:off x="204321" y="3830885"/>
        <a:ext cx="3631360" cy="212590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66A59-AD2C-4235-871C-1F68E384CA40}">
      <dsp:nvSpPr>
        <dsp:cNvPr id="0" name=""/>
        <dsp:cNvSpPr/>
      </dsp:nvSpPr>
      <dsp:spPr>
        <a:xfrm>
          <a:off x="0" y="1020855"/>
          <a:ext cx="10474960" cy="3984862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79424-47BE-478E-BD4E-7792D655BB4D}">
      <dsp:nvSpPr>
        <dsp:cNvPr id="0" name=""/>
        <dsp:cNvSpPr/>
      </dsp:nvSpPr>
      <dsp:spPr>
        <a:xfrm>
          <a:off x="847510" y="2017071"/>
          <a:ext cx="8579953" cy="1992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36880" rIns="0" bIns="43688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/>
            <a:t>Referential Scale (High Information Content vs. Low Information Content)</a:t>
          </a:r>
          <a:endParaRPr lang="en-ID" sz="4300" kern="1200" dirty="0"/>
        </a:p>
      </dsp:txBody>
      <dsp:txXfrm>
        <a:off x="847510" y="2017071"/>
        <a:ext cx="8579953" cy="199243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10E10-F864-4311-A33A-2C038182644B}">
      <dsp:nvSpPr>
        <dsp:cNvPr id="0" name=""/>
        <dsp:cNvSpPr/>
      </dsp:nvSpPr>
      <dsp:spPr>
        <a:xfrm>
          <a:off x="0" y="32096"/>
          <a:ext cx="10617200" cy="2433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6500" kern="1200" dirty="0"/>
            <a:t>High Information Content Examples</a:t>
          </a:r>
        </a:p>
      </dsp:txBody>
      <dsp:txXfrm>
        <a:off x="118799" y="150895"/>
        <a:ext cx="10379602" cy="2196002"/>
      </dsp:txXfrm>
    </dsp:sp>
    <dsp:sp modelId="{6257AA50-3129-4F2C-A28C-3A6C526D13DB}">
      <dsp:nvSpPr>
        <dsp:cNvPr id="0" name=""/>
        <dsp:cNvSpPr/>
      </dsp:nvSpPr>
      <dsp:spPr>
        <a:xfrm>
          <a:off x="0" y="2465696"/>
          <a:ext cx="10617200" cy="349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096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5100" kern="1200" dirty="0"/>
            <a:t> </a:t>
          </a:r>
          <a:r>
            <a:rPr lang="en-US" sz="5100" kern="1200" dirty="0"/>
            <a:t>The Dow Jones Industrial Average fell 300 points today, closing at 38,500, amid concerns over rising inflation rates and a weaker-than-expected jobs report</a:t>
          </a:r>
          <a:endParaRPr lang="en-ID" sz="5100" kern="1200" dirty="0"/>
        </a:p>
      </dsp:txBody>
      <dsp:txXfrm>
        <a:off x="0" y="2465696"/>
        <a:ext cx="10617200" cy="3498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8E989-D13E-43D0-9463-8831B0C11566}">
      <dsp:nvSpPr>
        <dsp:cNvPr id="0" name=""/>
        <dsp:cNvSpPr/>
      </dsp:nvSpPr>
      <dsp:spPr>
        <a:xfrm>
          <a:off x="0" y="5150042"/>
          <a:ext cx="11074400" cy="1126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Do men and women talk differently?</a:t>
          </a:r>
          <a:endParaRPr lang="en-ID" sz="4100" kern="1200" dirty="0"/>
        </a:p>
      </dsp:txBody>
      <dsp:txXfrm>
        <a:off x="0" y="5150042"/>
        <a:ext cx="11074400" cy="1126703"/>
      </dsp:txXfrm>
    </dsp:sp>
    <dsp:sp modelId="{CF20D4E9-CA46-4489-8EF4-1AAE2801E325}">
      <dsp:nvSpPr>
        <dsp:cNvPr id="0" name=""/>
        <dsp:cNvSpPr/>
      </dsp:nvSpPr>
      <dsp:spPr>
        <a:xfrm rot="10800000">
          <a:off x="0" y="3434072"/>
          <a:ext cx="11074400" cy="173286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What can we do to keep a language alive?</a:t>
          </a:r>
          <a:endParaRPr lang="en-ID" sz="4100" kern="1200" dirty="0"/>
        </a:p>
      </dsp:txBody>
      <dsp:txXfrm rot="10800000">
        <a:off x="0" y="3434072"/>
        <a:ext cx="11074400" cy="1125966"/>
      </dsp:txXfrm>
    </dsp:sp>
    <dsp:sp modelId="{B8A15CB2-6B52-487D-AE61-388C4AD89083}">
      <dsp:nvSpPr>
        <dsp:cNvPr id="0" name=""/>
        <dsp:cNvSpPr/>
      </dsp:nvSpPr>
      <dsp:spPr>
        <a:xfrm rot="10800000">
          <a:off x="0" y="1738430"/>
          <a:ext cx="11074400" cy="173286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Can a language become extinct?</a:t>
          </a:r>
          <a:endParaRPr lang="en-ID" sz="4100" kern="1200" dirty="0"/>
        </a:p>
      </dsp:txBody>
      <dsp:txXfrm rot="10800000">
        <a:off x="0" y="1738430"/>
        <a:ext cx="11074400" cy="1125966"/>
      </dsp:txXfrm>
    </dsp:sp>
    <dsp:sp modelId="{9390F2E5-FF2D-4DC4-B17E-05F9EF2007AD}">
      <dsp:nvSpPr>
        <dsp:cNvPr id="0" name=""/>
        <dsp:cNvSpPr/>
      </dsp:nvSpPr>
      <dsp:spPr>
        <a:xfrm rot="10800000">
          <a:off x="0" y="2134"/>
          <a:ext cx="11074400" cy="173286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100" kern="1200" dirty="0"/>
            <a:t>What are varieties?</a:t>
          </a:r>
        </a:p>
      </dsp:txBody>
      <dsp:txXfrm rot="10800000">
        <a:off x="0" y="2134"/>
        <a:ext cx="11074400" cy="112596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10E10-F864-4311-A33A-2C038182644B}">
      <dsp:nvSpPr>
        <dsp:cNvPr id="0" name=""/>
        <dsp:cNvSpPr/>
      </dsp:nvSpPr>
      <dsp:spPr>
        <a:xfrm>
          <a:off x="0" y="1024402"/>
          <a:ext cx="10617200" cy="2433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6500" kern="1200" dirty="0"/>
            <a:t>Low Information Content Examples:</a:t>
          </a:r>
        </a:p>
      </dsp:txBody>
      <dsp:txXfrm>
        <a:off x="118799" y="1143201"/>
        <a:ext cx="10379602" cy="2196002"/>
      </dsp:txXfrm>
    </dsp:sp>
    <dsp:sp modelId="{6257AA50-3129-4F2C-A28C-3A6C526D13DB}">
      <dsp:nvSpPr>
        <dsp:cNvPr id="0" name=""/>
        <dsp:cNvSpPr/>
      </dsp:nvSpPr>
      <dsp:spPr>
        <a:xfrm>
          <a:off x="0" y="3458002"/>
          <a:ext cx="10617200" cy="151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096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dirty="0"/>
            <a:t>"Lovely weather we're having, isn't it?"</a:t>
          </a:r>
          <a:endParaRPr lang="en-ID" sz="5100" kern="1200" dirty="0"/>
        </a:p>
      </dsp:txBody>
      <dsp:txXfrm>
        <a:off x="0" y="3458002"/>
        <a:ext cx="10617200" cy="151368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10E10-F864-4311-A33A-2C038182644B}">
      <dsp:nvSpPr>
        <dsp:cNvPr id="0" name=""/>
        <dsp:cNvSpPr/>
      </dsp:nvSpPr>
      <dsp:spPr>
        <a:xfrm>
          <a:off x="0" y="368471"/>
          <a:ext cx="10617200" cy="2433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6500" kern="1200" dirty="0"/>
            <a:t>High Affective Content Examples:</a:t>
          </a:r>
        </a:p>
      </dsp:txBody>
      <dsp:txXfrm>
        <a:off x="118799" y="487270"/>
        <a:ext cx="10379602" cy="2196002"/>
      </dsp:txXfrm>
    </dsp:sp>
    <dsp:sp modelId="{6257AA50-3129-4F2C-A28C-3A6C526D13DB}">
      <dsp:nvSpPr>
        <dsp:cNvPr id="0" name=""/>
        <dsp:cNvSpPr/>
      </dsp:nvSpPr>
      <dsp:spPr>
        <a:xfrm>
          <a:off x="0" y="2802071"/>
          <a:ext cx="10617200" cy="28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096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dirty="0"/>
            <a:t>We must fight for justice! Our voices will not be silenced! Together, we can build a brighter future for all!</a:t>
          </a:r>
          <a:endParaRPr lang="en-ID" sz="5100" kern="1200" dirty="0"/>
        </a:p>
      </dsp:txBody>
      <dsp:txXfrm>
        <a:off x="0" y="2802071"/>
        <a:ext cx="10617200" cy="282555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10E10-F864-4311-A33A-2C038182644B}">
      <dsp:nvSpPr>
        <dsp:cNvPr id="0" name=""/>
        <dsp:cNvSpPr/>
      </dsp:nvSpPr>
      <dsp:spPr>
        <a:xfrm>
          <a:off x="0" y="1024402"/>
          <a:ext cx="10617200" cy="2433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6500" kern="1200" dirty="0"/>
            <a:t>Low Affective Content Examples:</a:t>
          </a:r>
        </a:p>
      </dsp:txBody>
      <dsp:txXfrm>
        <a:off x="118799" y="1143201"/>
        <a:ext cx="10379602" cy="2196002"/>
      </dsp:txXfrm>
    </dsp:sp>
    <dsp:sp modelId="{6257AA50-3129-4F2C-A28C-3A6C526D13DB}">
      <dsp:nvSpPr>
        <dsp:cNvPr id="0" name=""/>
        <dsp:cNvSpPr/>
      </dsp:nvSpPr>
      <dsp:spPr>
        <a:xfrm>
          <a:off x="0" y="3458002"/>
          <a:ext cx="10617200" cy="151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096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dirty="0"/>
            <a:t>Go straight for two blocks, then turn left at the traffic light</a:t>
          </a:r>
          <a:endParaRPr lang="en-ID" sz="5100" kern="1200" dirty="0"/>
        </a:p>
      </dsp:txBody>
      <dsp:txXfrm>
        <a:off x="0" y="3458002"/>
        <a:ext cx="10617200" cy="151368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BD88F-46A9-43FC-84A7-BD46838BDF8F}">
      <dsp:nvSpPr>
        <dsp:cNvPr id="0" name=""/>
        <dsp:cNvSpPr/>
      </dsp:nvSpPr>
      <dsp:spPr>
        <a:xfrm>
          <a:off x="10704974" y="2840541"/>
          <a:ext cx="526498" cy="526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319EB-4CD4-4969-BB32-BB3A363219A8}">
      <dsp:nvSpPr>
        <dsp:cNvPr id="0" name=""/>
        <dsp:cNvSpPr/>
      </dsp:nvSpPr>
      <dsp:spPr>
        <a:xfrm>
          <a:off x="9810263" y="2840541"/>
          <a:ext cx="526498" cy="526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1F3F8-6307-463C-9E0D-81295954D657}">
      <dsp:nvSpPr>
        <dsp:cNvPr id="0" name=""/>
        <dsp:cNvSpPr/>
      </dsp:nvSpPr>
      <dsp:spPr>
        <a:xfrm>
          <a:off x="8915552" y="2840541"/>
          <a:ext cx="526498" cy="526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E70FB-127A-48B5-ABA4-AF37671323F7}">
      <dsp:nvSpPr>
        <dsp:cNvPr id="0" name=""/>
        <dsp:cNvSpPr/>
      </dsp:nvSpPr>
      <dsp:spPr>
        <a:xfrm>
          <a:off x="8020841" y="2840541"/>
          <a:ext cx="526498" cy="526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32019-5F1C-4751-910A-773E2272A4EE}">
      <dsp:nvSpPr>
        <dsp:cNvPr id="0" name=""/>
        <dsp:cNvSpPr/>
      </dsp:nvSpPr>
      <dsp:spPr>
        <a:xfrm>
          <a:off x="7126129" y="2840541"/>
          <a:ext cx="526498" cy="526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8BA72-ACAE-4D83-A064-61E7596596A8}">
      <dsp:nvSpPr>
        <dsp:cNvPr id="0" name=""/>
        <dsp:cNvSpPr/>
      </dsp:nvSpPr>
      <dsp:spPr>
        <a:xfrm>
          <a:off x="5703797" y="2577203"/>
          <a:ext cx="1054120" cy="10533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8BD8A-DD38-4DB1-9645-9773EB9ECE95}">
      <dsp:nvSpPr>
        <dsp:cNvPr id="0" name=""/>
        <dsp:cNvSpPr/>
      </dsp:nvSpPr>
      <dsp:spPr>
        <a:xfrm>
          <a:off x="9846186" y="1752539"/>
          <a:ext cx="526498" cy="526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CDB4C-A631-4323-81FB-81F04BFE13DA}">
      <dsp:nvSpPr>
        <dsp:cNvPr id="0" name=""/>
        <dsp:cNvSpPr/>
      </dsp:nvSpPr>
      <dsp:spPr>
        <a:xfrm>
          <a:off x="9846186" y="3936540"/>
          <a:ext cx="526498" cy="526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2D662-0AAE-40D5-A518-17D87213FD87}">
      <dsp:nvSpPr>
        <dsp:cNvPr id="0" name=""/>
        <dsp:cNvSpPr/>
      </dsp:nvSpPr>
      <dsp:spPr>
        <a:xfrm>
          <a:off x="10316555" y="2225908"/>
          <a:ext cx="526498" cy="526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62481-ABF4-44B7-8DC4-8D47959E70D0}">
      <dsp:nvSpPr>
        <dsp:cNvPr id="0" name=""/>
        <dsp:cNvSpPr/>
      </dsp:nvSpPr>
      <dsp:spPr>
        <a:xfrm>
          <a:off x="10347988" y="3465836"/>
          <a:ext cx="526498" cy="526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D09B8-72D9-4431-8EA4-12632E6D818D}">
      <dsp:nvSpPr>
        <dsp:cNvPr id="0" name=""/>
        <dsp:cNvSpPr/>
      </dsp:nvSpPr>
      <dsp:spPr>
        <a:xfrm>
          <a:off x="5486" y="438514"/>
          <a:ext cx="5331220" cy="5330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en-US" sz="5400" b="1" kern="1200" dirty="0">
            <a:solidFill>
              <a:schemeClr val="tx1"/>
            </a:solidFill>
            <a:latin typeface="Palatino Linotype" panose="0204050205050503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en-US" sz="5400" b="1" kern="1200" dirty="0">
            <a:solidFill>
              <a:schemeClr val="tx1"/>
            </a:solidFill>
            <a:latin typeface="Palatino Linotype" panose="0204050205050503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5400" b="1" kern="1200" dirty="0">
              <a:solidFill>
                <a:schemeClr val="tx1"/>
              </a:solidFill>
              <a:latin typeface="Palatino Linotype" panose="02040502050505030304" pitchFamily="18" charset="0"/>
            </a:rPr>
            <a:t>Language Change</a:t>
          </a:r>
          <a:br>
            <a:rPr lang="en-US" altLang="en-US" sz="5400" b="1" kern="1200" dirty="0">
              <a:solidFill>
                <a:schemeClr val="tx1"/>
              </a:solidFill>
              <a:latin typeface="Palatino Linotype" panose="02040502050505030304" pitchFamily="18" charset="0"/>
            </a:rPr>
          </a:br>
          <a:br>
            <a:rPr lang="en-US" altLang="en-US" sz="5400" kern="1200" dirty="0">
              <a:solidFill>
                <a:schemeClr val="tx1"/>
              </a:solidFill>
              <a:latin typeface="Palatino Linotype" panose="02040502050505030304" pitchFamily="18" charset="0"/>
            </a:rPr>
          </a:br>
          <a:br>
            <a:rPr lang="en-US" altLang="en-US" sz="5400" kern="1200" dirty="0">
              <a:solidFill>
                <a:schemeClr val="tx1"/>
              </a:solidFill>
            </a:rPr>
          </a:br>
          <a:endParaRPr lang="en-ID" sz="5400" kern="1200" dirty="0"/>
        </a:p>
      </dsp:txBody>
      <dsp:txXfrm>
        <a:off x="786225" y="1219181"/>
        <a:ext cx="3769742" cy="376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FF6CD-7618-4C1C-B9B9-7349FC53DB9F}">
      <dsp:nvSpPr>
        <dsp:cNvPr id="0" name=""/>
        <dsp:cNvSpPr/>
      </dsp:nvSpPr>
      <dsp:spPr>
        <a:xfrm>
          <a:off x="0" y="856487"/>
          <a:ext cx="11236960" cy="4494784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5D8F4-3703-4F62-A741-CB7A0ABDAED7}">
      <dsp:nvSpPr>
        <dsp:cNvPr id="0" name=""/>
        <dsp:cNvSpPr/>
      </dsp:nvSpPr>
      <dsp:spPr>
        <a:xfrm>
          <a:off x="1348435" y="1643075"/>
          <a:ext cx="3708196" cy="220244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6464" rIns="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400" kern="1200" dirty="0" err="1"/>
            <a:t>Microlinguistics</a:t>
          </a:r>
          <a:endParaRPr lang="en-ID" sz="4400" kern="1200" dirty="0"/>
        </a:p>
      </dsp:txBody>
      <dsp:txXfrm>
        <a:off x="1348435" y="1643075"/>
        <a:ext cx="3708196" cy="2202444"/>
      </dsp:txXfrm>
    </dsp:sp>
    <dsp:sp modelId="{01402CC0-8DC2-42ED-B5EE-61279CB4CDB0}">
      <dsp:nvSpPr>
        <dsp:cNvPr id="0" name=""/>
        <dsp:cNvSpPr/>
      </dsp:nvSpPr>
      <dsp:spPr>
        <a:xfrm>
          <a:off x="5618480" y="2362240"/>
          <a:ext cx="4382414" cy="220244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6464" rIns="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400" kern="1200" dirty="0" err="1"/>
            <a:t>Macrolinguistics</a:t>
          </a:r>
          <a:r>
            <a:rPr lang="en-ID" sz="4400" kern="1200" dirty="0"/>
            <a:t>:</a:t>
          </a:r>
        </a:p>
      </dsp:txBody>
      <dsp:txXfrm>
        <a:off x="5618480" y="2362240"/>
        <a:ext cx="4382414" cy="2202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35E4-5AE6-43BD-B4FC-0A1E14150B7F}">
      <dsp:nvSpPr>
        <dsp:cNvPr id="0" name=""/>
        <dsp:cNvSpPr/>
      </dsp:nvSpPr>
      <dsp:spPr>
        <a:xfrm>
          <a:off x="3862" y="0"/>
          <a:ext cx="5179536" cy="6207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600" b="1" kern="1200" dirty="0" err="1"/>
            <a:t>Microlinguistics</a:t>
          </a:r>
          <a:endParaRPr lang="en-ID" sz="3600" b="1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Deals with the internal structure and workings of language itself.
Focuses on the "individual example level."</a:t>
          </a:r>
          <a:endParaRPr lang="en-ID" sz="4000" kern="1200" dirty="0"/>
        </a:p>
      </dsp:txBody>
      <dsp:txXfrm>
        <a:off x="155565" y="151703"/>
        <a:ext cx="4876130" cy="5904354"/>
      </dsp:txXfrm>
    </dsp:sp>
    <dsp:sp modelId="{A0FEEA80-843E-4DB0-AB3B-81ADB3EE2713}">
      <dsp:nvSpPr>
        <dsp:cNvPr id="0" name=""/>
        <dsp:cNvSpPr/>
      </dsp:nvSpPr>
      <dsp:spPr>
        <a:xfrm>
          <a:off x="6053561" y="0"/>
          <a:ext cx="5179536" cy="6207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400" b="1" kern="1200" dirty="0" err="1"/>
            <a:t>Macrolinguistics</a:t>
          </a:r>
          <a:endParaRPr lang="en-ID" sz="3400" b="1" kern="1200" dirty="0"/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Deals with the broader context of language, its relationship with other disciplines, and larger influences.
Focuses on "comparative studies among languages, language families, large influences on language development."</a:t>
          </a:r>
          <a:endParaRPr lang="en-ID" sz="3400" kern="1200" dirty="0"/>
        </a:p>
      </dsp:txBody>
      <dsp:txXfrm>
        <a:off x="6205264" y="151703"/>
        <a:ext cx="4876130" cy="59043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F1818-8D1E-4237-8929-C7D6ECA3737B}">
      <dsp:nvSpPr>
        <dsp:cNvPr id="0" name=""/>
        <dsp:cNvSpPr/>
      </dsp:nvSpPr>
      <dsp:spPr>
        <a:xfrm>
          <a:off x="1371" y="295325"/>
          <a:ext cx="4992985" cy="24964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5600" kern="1200" dirty="0"/>
            <a:t>Linguistics</a:t>
          </a:r>
        </a:p>
      </dsp:txBody>
      <dsp:txXfrm>
        <a:off x="74491" y="368445"/>
        <a:ext cx="4846745" cy="2350252"/>
      </dsp:txXfrm>
    </dsp:sp>
    <dsp:sp modelId="{3097C269-CEFC-4EB4-ABA8-589CD52D0F52}">
      <dsp:nvSpPr>
        <dsp:cNvPr id="0" name=""/>
        <dsp:cNvSpPr/>
      </dsp:nvSpPr>
      <dsp:spPr>
        <a:xfrm>
          <a:off x="500670" y="2791818"/>
          <a:ext cx="499298" cy="1872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369"/>
              </a:lnTo>
              <a:lnTo>
                <a:pt x="499298" y="1872369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F697B-A2D6-4008-8880-D853E60ECDDB}">
      <dsp:nvSpPr>
        <dsp:cNvPr id="0" name=""/>
        <dsp:cNvSpPr/>
      </dsp:nvSpPr>
      <dsp:spPr>
        <a:xfrm>
          <a:off x="999968" y="3415941"/>
          <a:ext cx="3994388" cy="249649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300" kern="1200" dirty="0"/>
            <a:t>language alone, the internal system of language</a:t>
          </a:r>
        </a:p>
      </dsp:txBody>
      <dsp:txXfrm>
        <a:off x="1073088" y="3489061"/>
        <a:ext cx="3848148" cy="2350252"/>
      </dsp:txXfrm>
    </dsp:sp>
    <dsp:sp modelId="{4055672C-003D-4F70-ACF2-ECDDDE25E006}">
      <dsp:nvSpPr>
        <dsp:cNvPr id="0" name=""/>
        <dsp:cNvSpPr/>
      </dsp:nvSpPr>
      <dsp:spPr>
        <a:xfrm>
          <a:off x="6242603" y="295325"/>
          <a:ext cx="4992985" cy="24964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5600" kern="1200" dirty="0"/>
            <a:t>Sociolinguistics</a:t>
          </a:r>
        </a:p>
      </dsp:txBody>
      <dsp:txXfrm>
        <a:off x="6315723" y="368445"/>
        <a:ext cx="4846745" cy="2350252"/>
      </dsp:txXfrm>
    </dsp:sp>
    <dsp:sp modelId="{357B05B4-ADB6-4AA7-A7CA-9B849FD430D4}">
      <dsp:nvSpPr>
        <dsp:cNvPr id="0" name=""/>
        <dsp:cNvSpPr/>
      </dsp:nvSpPr>
      <dsp:spPr>
        <a:xfrm>
          <a:off x="6741901" y="2791818"/>
          <a:ext cx="499298" cy="1872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369"/>
              </a:lnTo>
              <a:lnTo>
                <a:pt x="499298" y="1872369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F007D-FCEB-4C1A-8DDB-6DF0FE24C7B8}">
      <dsp:nvSpPr>
        <dsp:cNvPr id="0" name=""/>
        <dsp:cNvSpPr/>
      </dsp:nvSpPr>
      <dsp:spPr>
        <a:xfrm>
          <a:off x="7241200" y="3415941"/>
          <a:ext cx="3994388" cy="249649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 Language as a social phenomenon</a:t>
          </a:r>
          <a:endParaRPr lang="en-ID" sz="4300" kern="1200" dirty="0"/>
        </a:p>
      </dsp:txBody>
      <dsp:txXfrm>
        <a:off x="7314320" y="3489061"/>
        <a:ext cx="3848148" cy="23502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F95F8-E8F4-4D57-B443-55916D91EC16}">
      <dsp:nvSpPr>
        <dsp:cNvPr id="0" name=""/>
        <dsp:cNvSpPr/>
      </dsp:nvSpPr>
      <dsp:spPr>
        <a:xfrm>
          <a:off x="4451" y="2942"/>
          <a:ext cx="9114776" cy="2856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6500" kern="1200" dirty="0"/>
            <a:t>WHAT IS SOCIOLINGUISTICS?</a:t>
          </a:r>
        </a:p>
      </dsp:txBody>
      <dsp:txXfrm>
        <a:off x="88129" y="86620"/>
        <a:ext cx="8947420" cy="2689611"/>
      </dsp:txXfrm>
    </dsp:sp>
    <dsp:sp modelId="{C31FC916-2042-4BA4-9D8E-D8B7A240D46B}">
      <dsp:nvSpPr>
        <dsp:cNvPr id="0" name=""/>
        <dsp:cNvSpPr/>
      </dsp:nvSpPr>
      <dsp:spPr>
        <a:xfrm>
          <a:off x="17801" y="3087931"/>
          <a:ext cx="9088076" cy="2575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Sociolinguistics is the study of the complex relationship between language and society.</a:t>
          </a:r>
          <a:endParaRPr lang="en-ID" sz="5100" kern="1200" dirty="0"/>
        </a:p>
      </dsp:txBody>
      <dsp:txXfrm>
        <a:off x="93244" y="3163374"/>
        <a:ext cx="8937190" cy="24249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F95F8-E8F4-4D57-B443-55916D91EC16}">
      <dsp:nvSpPr>
        <dsp:cNvPr id="0" name=""/>
        <dsp:cNvSpPr/>
      </dsp:nvSpPr>
      <dsp:spPr>
        <a:xfrm>
          <a:off x="4447" y="1385"/>
          <a:ext cx="9114784" cy="56639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Sociolinguistics is the study of the effect of any and all aspects of society on languages </a:t>
          </a:r>
          <a:br>
            <a:rPr lang="en-US" sz="6600" kern="1200" dirty="0"/>
          </a:br>
          <a:endParaRPr lang="en-ID" sz="6600" kern="1200" dirty="0"/>
        </a:p>
      </dsp:txBody>
      <dsp:txXfrm>
        <a:off x="170338" y="167276"/>
        <a:ext cx="8783002" cy="53321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D5152-83CD-4FD1-9571-B93E069AC125}">
      <dsp:nvSpPr>
        <dsp:cNvPr id="0" name=""/>
        <dsp:cNvSpPr/>
      </dsp:nvSpPr>
      <dsp:spPr>
        <a:xfrm>
          <a:off x="3920" y="0"/>
          <a:ext cx="4490561" cy="5666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explaining why we speak differently in different social contexts</a:t>
          </a:r>
          <a:endParaRPr lang="en-ID" sz="3000" kern="1200" dirty="0"/>
        </a:p>
      </dsp:txBody>
      <dsp:txXfrm>
        <a:off x="3920" y="2266678"/>
        <a:ext cx="4490561" cy="2266678"/>
      </dsp:txXfrm>
    </dsp:sp>
    <dsp:sp modelId="{8C39C886-E7F7-43D8-8F71-4BFBD620257B}">
      <dsp:nvSpPr>
        <dsp:cNvPr id="0" name=""/>
        <dsp:cNvSpPr/>
      </dsp:nvSpPr>
      <dsp:spPr>
        <a:xfrm>
          <a:off x="1305696" y="340001"/>
          <a:ext cx="1887009" cy="1887009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11EC-4265-402C-B863-0EF503A11E46}">
      <dsp:nvSpPr>
        <dsp:cNvPr id="0" name=""/>
        <dsp:cNvSpPr/>
      </dsp:nvSpPr>
      <dsp:spPr>
        <a:xfrm>
          <a:off x="4629198" y="0"/>
          <a:ext cx="4490561" cy="5666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identifying the social functions of language and the ways it is used to convey social meaning</a:t>
          </a:r>
          <a:endParaRPr lang="en-ID" sz="3000" kern="1200" dirty="0"/>
        </a:p>
      </dsp:txBody>
      <dsp:txXfrm>
        <a:off x="4629198" y="2266678"/>
        <a:ext cx="4490561" cy="2266678"/>
      </dsp:txXfrm>
    </dsp:sp>
    <dsp:sp modelId="{0DB11BDF-9504-42BF-8B19-79550C129537}">
      <dsp:nvSpPr>
        <dsp:cNvPr id="0" name=""/>
        <dsp:cNvSpPr/>
      </dsp:nvSpPr>
      <dsp:spPr>
        <a:xfrm>
          <a:off x="5930974" y="340001"/>
          <a:ext cx="1887009" cy="1887009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6780A-E001-4F40-B0F2-261C6F1821F5}">
      <dsp:nvSpPr>
        <dsp:cNvPr id="0" name=""/>
        <dsp:cNvSpPr/>
      </dsp:nvSpPr>
      <dsp:spPr>
        <a:xfrm>
          <a:off x="364947" y="4533356"/>
          <a:ext cx="8393785" cy="850004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BD88F-46A9-43FC-84A7-BD46838BDF8F}">
      <dsp:nvSpPr>
        <dsp:cNvPr id="0" name=""/>
        <dsp:cNvSpPr/>
      </dsp:nvSpPr>
      <dsp:spPr>
        <a:xfrm>
          <a:off x="10709946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319EB-4CD4-4969-BB32-BB3A363219A8}">
      <dsp:nvSpPr>
        <dsp:cNvPr id="0" name=""/>
        <dsp:cNvSpPr/>
      </dsp:nvSpPr>
      <dsp:spPr>
        <a:xfrm>
          <a:off x="9814360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1F3F8-6307-463C-9E0D-81295954D657}">
      <dsp:nvSpPr>
        <dsp:cNvPr id="0" name=""/>
        <dsp:cNvSpPr/>
      </dsp:nvSpPr>
      <dsp:spPr>
        <a:xfrm>
          <a:off x="8918775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E70FB-127A-48B5-ABA4-AF37671323F7}">
      <dsp:nvSpPr>
        <dsp:cNvPr id="0" name=""/>
        <dsp:cNvSpPr/>
      </dsp:nvSpPr>
      <dsp:spPr>
        <a:xfrm>
          <a:off x="8023189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32019-5F1C-4751-910A-773E2272A4EE}">
      <dsp:nvSpPr>
        <dsp:cNvPr id="0" name=""/>
        <dsp:cNvSpPr/>
      </dsp:nvSpPr>
      <dsp:spPr>
        <a:xfrm>
          <a:off x="7127603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8BA72-ACAE-4D83-A064-61E7596596A8}">
      <dsp:nvSpPr>
        <dsp:cNvPr id="0" name=""/>
        <dsp:cNvSpPr/>
      </dsp:nvSpPr>
      <dsp:spPr>
        <a:xfrm>
          <a:off x="5703880" y="2576688"/>
          <a:ext cx="1055150" cy="1054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8BD8A-DD38-4DB1-9645-9773EB9ECE95}">
      <dsp:nvSpPr>
        <dsp:cNvPr id="0" name=""/>
        <dsp:cNvSpPr/>
      </dsp:nvSpPr>
      <dsp:spPr>
        <a:xfrm>
          <a:off x="9850319" y="1751218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CDB4C-A631-4323-81FB-81F04BFE13DA}">
      <dsp:nvSpPr>
        <dsp:cNvPr id="0" name=""/>
        <dsp:cNvSpPr/>
      </dsp:nvSpPr>
      <dsp:spPr>
        <a:xfrm>
          <a:off x="9850319" y="393735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2D662-0AAE-40D5-A518-17D87213FD87}">
      <dsp:nvSpPr>
        <dsp:cNvPr id="0" name=""/>
        <dsp:cNvSpPr/>
      </dsp:nvSpPr>
      <dsp:spPr>
        <a:xfrm>
          <a:off x="10321147" y="2225050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62481-ABF4-44B7-8DC4-8D47959E70D0}">
      <dsp:nvSpPr>
        <dsp:cNvPr id="0" name=""/>
        <dsp:cNvSpPr/>
      </dsp:nvSpPr>
      <dsp:spPr>
        <a:xfrm>
          <a:off x="10352611" y="3466190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D09B8-72D9-4431-8EA4-12632E6D818D}">
      <dsp:nvSpPr>
        <dsp:cNvPr id="0" name=""/>
        <dsp:cNvSpPr/>
      </dsp:nvSpPr>
      <dsp:spPr>
        <a:xfrm>
          <a:off x="0" y="435909"/>
          <a:ext cx="5336432" cy="5335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How language varieties differ between groups separated by certain social variables</a:t>
          </a:r>
          <a:endParaRPr lang="en-ID" sz="4000" kern="1200" dirty="0"/>
        </a:p>
      </dsp:txBody>
      <dsp:txXfrm>
        <a:off x="781502" y="1217339"/>
        <a:ext cx="3773428" cy="3773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6/12/2025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6/12/2025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4800" dirty="0"/>
              <a:t>INTRODUCTION TO SOCIOLINGUISTICS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FAF02-592A-8F6F-2EE5-5068F6B55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4531D09-7B86-ED81-6CB7-9F72D2FBE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563220"/>
              </p:ext>
            </p:extLst>
          </p:nvPr>
        </p:nvGraphicFramePr>
        <p:xfrm>
          <a:off x="2032000" y="471638"/>
          <a:ext cx="9123680" cy="5666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38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846CBF-8CC2-7B8E-4FCF-FDE065A71AF2}"/>
              </a:ext>
            </a:extLst>
          </p:cNvPr>
          <p:cNvSpPr txBox="1"/>
          <p:nvPr/>
        </p:nvSpPr>
        <p:spPr>
          <a:xfrm>
            <a:off x="368300" y="469900"/>
            <a:ext cx="10668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Palatino Linotype" pitchFamily="18" charset="0"/>
              </a:rPr>
              <a:t>The first attested use of the term </a:t>
            </a:r>
            <a:r>
              <a:rPr lang="en-US" sz="3600" b="1" dirty="0">
                <a:solidFill>
                  <a:srgbClr val="A50021"/>
                </a:solidFill>
                <a:latin typeface="Palatino Linotype" pitchFamily="18" charset="0"/>
              </a:rPr>
              <a:t>sociolinguistics</a:t>
            </a:r>
            <a:r>
              <a:rPr lang="en-US" sz="3600" b="1" dirty="0">
                <a:latin typeface="Palatino Linotype" pitchFamily="18" charset="0"/>
              </a:rPr>
              <a:t> </a:t>
            </a:r>
            <a:r>
              <a:rPr lang="en-US" sz="3600" dirty="0">
                <a:latin typeface="Palatino Linotype" pitchFamily="18" charset="0"/>
              </a:rPr>
              <a:t>was in </a:t>
            </a:r>
            <a:r>
              <a:rPr lang="en-US" sz="40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1939</a:t>
            </a:r>
            <a:r>
              <a:rPr lang="en-US" sz="3600" dirty="0">
                <a:latin typeface="Palatino Linotype" pitchFamily="18" charset="0"/>
              </a:rPr>
              <a:t>.</a:t>
            </a:r>
            <a:endParaRPr lang="en-ID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8CFC3-913B-B603-27D6-B587B40B5D01}"/>
              </a:ext>
            </a:extLst>
          </p:cNvPr>
          <p:cNvSpPr txBox="1"/>
          <p:nvPr/>
        </p:nvSpPr>
        <p:spPr>
          <a:xfrm>
            <a:off x="511174" y="2167116"/>
            <a:ext cx="94710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Palatino Linotype" pitchFamily="18" charset="0"/>
              </a:rPr>
              <a:t>Sociolinguistics in the West first appeared in the 1960s and was pioneered by linguists such as </a:t>
            </a:r>
            <a:r>
              <a:rPr lang="es-ES" sz="4000" b="1" dirty="0">
                <a:solidFill>
                  <a:srgbClr val="A50021"/>
                </a:solidFill>
                <a:latin typeface="Palatino Linotype" pitchFamily="18" charset="0"/>
              </a:rPr>
              <a:t>William Labov</a:t>
            </a:r>
            <a:r>
              <a:rPr lang="en-US" sz="4000" dirty="0">
                <a:solidFill>
                  <a:schemeClr val="tx1"/>
                </a:solidFill>
                <a:latin typeface="Palatino Linotype" pitchFamily="18" charset="0"/>
              </a:rPr>
              <a:t> in the US and </a:t>
            </a:r>
            <a:r>
              <a:rPr lang="es-ES" sz="4000" b="1" dirty="0" err="1">
                <a:solidFill>
                  <a:srgbClr val="A50021"/>
                </a:solidFill>
                <a:latin typeface="Palatino Linotype" pitchFamily="18" charset="0"/>
              </a:rPr>
              <a:t>Basil</a:t>
            </a:r>
            <a:r>
              <a:rPr lang="es-ES" sz="4000" b="1" dirty="0">
                <a:solidFill>
                  <a:srgbClr val="A50021"/>
                </a:solidFill>
                <a:latin typeface="Palatino Linotype" pitchFamily="18" charset="0"/>
              </a:rPr>
              <a:t> Bernstein</a:t>
            </a:r>
            <a:r>
              <a:rPr lang="en-US" sz="4000" dirty="0">
                <a:solidFill>
                  <a:schemeClr val="tx1"/>
                </a:solidFill>
                <a:latin typeface="Palatino Linotype" pitchFamily="18" charset="0"/>
              </a:rPr>
              <a:t> in the UK </a:t>
            </a:r>
            <a:r>
              <a:rPr lang="en-US" sz="4000" dirty="0">
                <a:latin typeface="Palatino Linotype" pitchFamily="18" charset="0"/>
              </a:rPr>
              <a:t>[2]. 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403067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A3278-A854-0FEA-9DFA-8890455AD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BDCE79F-0D87-ED55-1931-CE0A46939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15662"/>
              </p:ext>
            </p:extLst>
          </p:nvPr>
        </p:nvGraphicFramePr>
        <p:xfrm>
          <a:off x="2032000" y="471638"/>
          <a:ext cx="9123680" cy="5666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37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36780A-E001-4F40-B0F2-261C6F182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F36780A-E001-4F40-B0F2-261C6F182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F36780A-E001-4F40-B0F2-261C6F182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F36780A-E001-4F40-B0F2-261C6F182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39C886-E7F7-43D8-8F71-4BFBD6202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8C39C886-E7F7-43D8-8F71-4BFBD6202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8C39C886-E7F7-43D8-8F71-4BFBD6202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8C39C886-E7F7-43D8-8F71-4BFBD6202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D5152-83CD-4FD1-9571-B93E069AC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2D2D5152-83CD-4FD1-9571-B93E069AC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2D2D5152-83CD-4FD1-9571-B93E069AC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D2D5152-83CD-4FD1-9571-B93E069AC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B11BDF-9504-42BF-8B19-79550C129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0DB11BDF-9504-42BF-8B19-79550C129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DB11BDF-9504-42BF-8B19-79550C129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0DB11BDF-9504-42BF-8B19-79550C129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1111EC-4265-402C-B863-0EF503A1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121111EC-4265-402C-B863-0EF503A1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121111EC-4265-402C-B863-0EF503A1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121111EC-4265-402C-B863-0EF503A1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57883-B01E-D934-089D-A4946E75A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C994CC7-8BBA-660C-AD63-69046E314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321421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28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C2D662-0AAE-40D5-A518-17D87213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6C2D662-0AAE-40D5-A518-17D87213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6C2D662-0AAE-40D5-A518-17D87213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CBD88F-46A9-43FC-84A7-BD46838BD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69CBD88F-46A9-43FC-84A7-BD46838BD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69CBD88F-46A9-43FC-84A7-BD46838BD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1319EB-4CD4-4969-BB32-BB3A36321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911319EB-4CD4-4969-BB32-BB3A36321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911319EB-4CD4-4969-BB32-BB3A36321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48BD8A-DD38-4DB1-9645-9773EB9EC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B48BD8A-DD38-4DB1-9645-9773EB9EC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AB48BD8A-DD38-4DB1-9645-9773EB9EC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91F3F8-6307-463C-9E0D-81295954D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891F3F8-6307-463C-9E0D-81295954D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3891F3F8-6307-463C-9E0D-81295954D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DCDB4C-A631-4323-81FB-81F04BFE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8DCDB4C-A631-4323-81FB-81F04BFE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88DCDB4C-A631-4323-81FB-81F04BFE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B32019-5F1C-4751-910A-773E2272A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9FB32019-5F1C-4751-910A-773E2272A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9FB32019-5F1C-4751-910A-773E2272A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B8BA72-ACAE-4D83-A064-61E759659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94B8BA72-ACAE-4D83-A064-61E759659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94B8BA72-ACAE-4D83-A064-61E759659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9E70FB-127A-48B5-ABA4-AF3767132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749E70FB-127A-48B5-ABA4-AF3767132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749E70FB-127A-48B5-ABA4-AF3767132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B62481-ABF4-44B7-8DC4-8D47959E7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9B62481-ABF4-44B7-8DC4-8D47959E7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E9B62481-ABF4-44B7-8DC4-8D47959E7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6D09B8-72D9-4431-8EA4-12632E6D8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886D09B8-72D9-4431-8EA4-12632E6D8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886D09B8-72D9-4431-8EA4-12632E6D8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BFDB997-B31E-7D14-6A97-CCF81736B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381009"/>
              </p:ext>
            </p:extLst>
          </p:nvPr>
        </p:nvGraphicFramePr>
        <p:xfrm>
          <a:off x="2031999" y="490888"/>
          <a:ext cx="8979301" cy="5647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0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B95845-DA1E-48A8-98DC-EE6464EF9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FB95845-DA1E-48A8-98DC-EE6464EF9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FB95845-DA1E-48A8-98DC-EE6464EF9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FB95845-DA1E-48A8-98DC-EE6464EF9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6BE04-97C7-4BF4-AA85-32CCE71DA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B766BE04-97C7-4BF4-AA85-32CCE71DA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B766BE04-97C7-4BF4-AA85-32CCE71DA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B766BE04-97C7-4BF4-AA85-32CCE71DA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73E24F-85A6-4165-B5CE-F789A5228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9A73E24F-85A6-4165-B5CE-F789A52289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9A73E24F-85A6-4165-B5CE-F789A5228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9A73E24F-85A6-4165-B5CE-F789A5228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24DA9F-3DBE-4A33-9E33-EB19A7220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FE24DA9F-3DBE-4A33-9E33-EB19A7220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FE24DA9F-3DBE-4A33-9E33-EB19A7220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FE24DA9F-3DBE-4A33-9E33-EB19A7220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74B136-1201-4F88-A680-ED0B10056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1F74B136-1201-4F88-A680-ED0B10056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1F74B136-1201-4F88-A680-ED0B10056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1F74B136-1201-4F88-A680-ED0B10056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15103B-E2B3-462D-8EA9-4041B1B6E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715103B-E2B3-462D-8EA9-4041B1B6E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715103B-E2B3-462D-8EA9-4041B1B6E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715103B-E2B3-462D-8EA9-4041B1B6E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96A70A7-6006-325F-9967-CD6CD363BD4C}"/>
              </a:ext>
            </a:extLst>
          </p:cNvPr>
          <p:cNvGraphicFramePr/>
          <p:nvPr/>
        </p:nvGraphicFramePr>
        <p:xfrm>
          <a:off x="1209040" y="91440"/>
          <a:ext cx="10149840" cy="612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41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69D899-A127-4304-B950-D245661A1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C69D899-A127-4304-B950-D245661A1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C69D899-A127-4304-B950-D245661A1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9498B-8C24-44A6-9AEE-200FCF0F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C259498B-8C24-44A6-9AEE-200FCF0F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C259498B-8C24-44A6-9AEE-200FCF0F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655337-3506-4BA5-AB2F-72D50367D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C2655337-3506-4BA5-AB2F-72D50367D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C2655337-3506-4BA5-AB2F-72D50367D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04BEC-35DE-4687-8972-D911851D1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24804BEC-35DE-4687-8972-D911851D1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24804BEC-35DE-4687-8972-D911851D1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7DCA7-1E13-4587-9974-2AAA6B41C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EC37DCA7-1E13-4587-9974-2AAA6B41C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EC37DCA7-1E13-4587-9974-2AAA6B41C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69D899-A127-4304-B950-D245661A1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FC69D899-A127-4304-B950-D245661A1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FC69D899-A127-4304-B950-D245661A1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FC69D899-A127-4304-B950-D245661A1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9498B-8C24-44A6-9AEE-200FCF0F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C259498B-8C24-44A6-9AEE-200FCF0F4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C259498B-8C24-44A6-9AEE-200FCF0F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C259498B-8C24-44A6-9AEE-200FCF0F4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655337-3506-4BA5-AB2F-72D50367D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C2655337-3506-4BA5-AB2F-72D50367D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C2655337-3506-4BA5-AB2F-72D50367D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C2655337-3506-4BA5-AB2F-72D50367D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04BEC-35DE-4687-8972-D911851D1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graphicEl>
                                              <a:dgm id="{24804BEC-35DE-4687-8972-D911851D1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24804BEC-35DE-4687-8972-D911851D1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24804BEC-35DE-4687-8972-D911851D1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7DCA7-1E13-4587-9974-2AAA6B41C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graphicEl>
                                              <a:dgm id="{EC37DCA7-1E13-4587-9974-2AAA6B41C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graphicEl>
                                              <a:dgm id="{EC37DCA7-1E13-4587-9974-2AAA6B41C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graphicEl>
                                              <a:dgm id="{EC37DCA7-1E13-4587-9974-2AAA6B41C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2" grpI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EAC55-C72F-7C11-7D23-1A470D044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79BAAF3-F9A8-9F08-A575-BDF92401B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188744"/>
              </p:ext>
            </p:extLst>
          </p:nvPr>
        </p:nvGraphicFramePr>
        <p:xfrm>
          <a:off x="701040" y="142240"/>
          <a:ext cx="10617200" cy="599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71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B457E2-7D00-45E5-967A-5D698C14B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80B457E2-7D00-45E5-967A-5D698C14B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80B457E2-7D00-45E5-967A-5D698C14B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80B457E2-7D00-45E5-967A-5D698C14B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082A86-8666-47A2-A66C-4062925E5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55082A86-8666-47A2-A66C-4062925E5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55082A86-8666-47A2-A66C-4062925E5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55082A86-8666-47A2-A66C-4062925E5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4840-69E9-3885-C235-4B9140BA4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A7FEB84-D705-FF2B-A7BF-0BC885B3E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86218"/>
              </p:ext>
            </p:extLst>
          </p:nvPr>
        </p:nvGraphicFramePr>
        <p:xfrm>
          <a:off x="701040" y="142240"/>
          <a:ext cx="10617200" cy="599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400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B457E2-7D00-45E5-967A-5D698C14B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80B457E2-7D00-45E5-967A-5D698C14B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80B457E2-7D00-45E5-967A-5D698C14B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80B457E2-7D00-45E5-967A-5D698C14B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082A86-8666-47A2-A66C-4062925E5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55082A86-8666-47A2-A66C-4062925E5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55082A86-8666-47A2-A66C-4062925E5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55082A86-8666-47A2-A66C-4062925E5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Introduction-to-sosiolinguistics-15-638.jpg">
            <a:extLst>
              <a:ext uri="{FF2B5EF4-FFF2-40B4-BE49-F238E27FC236}">
                <a16:creationId xmlns:a16="http://schemas.microsoft.com/office/drawing/2014/main" id="{4F925819-0E2E-1629-8C10-B31704662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952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1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0D2A48-58F8-1F5B-953F-19A6529DD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73" y="447408"/>
            <a:ext cx="10049009" cy="54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5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7200" i="1" dirty="0">
                <a:solidFill>
                  <a:srgbClr val="FFFFFF"/>
                </a:solidFill>
              </a:rPr>
              <a:t>WHAT IS SOCIOLINGUISTICS 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F25AAC1-DBFA-39AA-B4EB-2B53AAD66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347344"/>
              </p:ext>
            </p:extLst>
          </p:nvPr>
        </p:nvGraphicFramePr>
        <p:xfrm>
          <a:off x="2032000" y="520700"/>
          <a:ext cx="9080500" cy="561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78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A06382-5651-4451-98D2-8E76219C3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91A06382-5651-4451-98D2-8E76219C3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91A06382-5651-4451-98D2-8E76219C3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405A5D-8B91-4E77-9F10-6B27667E5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E9405A5D-8B91-4E77-9F10-6B27667E5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9405A5D-8B91-4E77-9F10-6B27667E5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13B6C3A-CB90-209C-55E6-5CCCA25D4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061209"/>
              </p:ext>
            </p:extLst>
          </p:nvPr>
        </p:nvGraphicFramePr>
        <p:xfrm>
          <a:off x="955040" y="111760"/>
          <a:ext cx="10474960" cy="602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070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BC171-62F7-A7E1-E93C-19007F44C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D1A67F7-FBA3-9DB6-D4F7-C968EA1A74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8881867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1764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4FF7D9F-F9BD-358A-445B-B89D9FA072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950016"/>
              </p:ext>
            </p:extLst>
          </p:nvPr>
        </p:nvGraphicFramePr>
        <p:xfrm>
          <a:off x="1549400" y="186266"/>
          <a:ext cx="9309100" cy="602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496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56156C-D8D7-4B88-B89F-40815C2D6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B56156C-D8D7-4B88-B89F-40815C2D6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B56156C-D8D7-4B88-B89F-40815C2D6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226F34-89AE-4444-8EB6-3D0B8FB08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7226F34-89AE-4444-8EB6-3D0B8FB08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7226F34-89AE-4444-8EB6-3D0B8FB08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8B8A81-271F-423C-A6F2-73DC8CA9D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F68B8A81-271F-423C-A6F2-73DC8CA9D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F68B8A81-271F-423C-A6F2-73DC8CA9D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39A181-8F7F-402B-9368-2CB1641F8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1539A181-8F7F-402B-9368-2CB1641F8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1539A181-8F7F-402B-9368-2CB1641F8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B09AE-AE8E-40BC-8ED5-F579DF958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CECB09AE-AE8E-40BC-8ED5-F579DF958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CECB09AE-AE8E-40BC-8ED5-F579DF958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61666B-6C33-496B-BC60-A8BD755DB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A61666B-6C33-496B-BC60-A8BD755DB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A61666B-6C33-496B-BC60-A8BD755DB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E9DCE5-0CCA-4674-BA0F-62466EF35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1E9DCE5-0CCA-4674-BA0F-62466EF35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1E9DCE5-0CCA-4674-BA0F-62466EF35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Introduction-to-sosiolinguistics-22-638.jpg">
            <a:extLst>
              <a:ext uri="{FF2B5EF4-FFF2-40B4-BE49-F238E27FC236}">
                <a16:creationId xmlns:a16="http://schemas.microsoft.com/office/drawing/2014/main" id="{17763354-834E-4F7E-3024-367B1F3DA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3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Introduction-to-sosiolinguistic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27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640AC-77F5-DEA8-F0C9-16EAFCEEB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-Introduction-to-sosiolinguistics-24-638.jpg">
            <a:extLst>
              <a:ext uri="{FF2B5EF4-FFF2-40B4-BE49-F238E27FC236}">
                <a16:creationId xmlns:a16="http://schemas.microsoft.com/office/drawing/2014/main" id="{DA36BA50-B942-5D57-1724-1EA11C275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887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96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Introduction-to-sosiolinguistics-25-638.jpg">
            <a:extLst>
              <a:ext uri="{FF2B5EF4-FFF2-40B4-BE49-F238E27FC236}">
                <a16:creationId xmlns:a16="http://schemas.microsoft.com/office/drawing/2014/main" id="{5D91DD52-BB74-42AE-EC6B-D1C2AA7EB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3157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46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155A5-71B0-5A80-91EB-4DC486807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A9361F2-4033-0967-19BD-F21C763CB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603406"/>
              </p:ext>
            </p:extLst>
          </p:nvPr>
        </p:nvGraphicFramePr>
        <p:xfrm>
          <a:off x="955040" y="111760"/>
          <a:ext cx="10474960" cy="602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648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66A59-AD2C-4235-871C-1F68E384C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AA66A59-AD2C-4235-871C-1F68E384C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AA66A59-AD2C-4235-871C-1F68E384C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C79424-47BE-478E-BD4E-7792D655B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FC79424-47BE-478E-BD4E-7792D655B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0FC79424-47BE-478E-BD4E-7792D655B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0D766-293E-577C-EDAA-EEBB30A81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8C1A381-CED4-4848-4392-BEC98E284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1355171"/>
              </p:ext>
            </p:extLst>
          </p:nvPr>
        </p:nvGraphicFramePr>
        <p:xfrm>
          <a:off x="701040" y="142240"/>
          <a:ext cx="10617200" cy="599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962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913E721-FAD5-D786-F16D-2D954B2EE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369879"/>
              </p:ext>
            </p:extLst>
          </p:nvPr>
        </p:nvGraphicFramePr>
        <p:xfrm>
          <a:off x="619760" y="101600"/>
          <a:ext cx="11074400" cy="627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536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1B62EB-7B0F-4453-A8B6-186ABD0B2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C1B62EB-7B0F-4453-A8B6-186ABD0B2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C1B62EB-7B0F-4453-A8B6-186ABD0B2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60E975-BB79-404A-B1AC-7D50419FB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C60E975-BB79-404A-B1AC-7D50419FB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C60E975-BB79-404A-B1AC-7D50419FB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196CE-5D62-4D9C-AEE9-5D55747BB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ED196CE-5D62-4D9C-AEE9-5D55747BB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ED196CE-5D62-4D9C-AEE9-5D55747BB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55E3E0-3A8D-470B-8DEA-C31BDEE5E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8355E3E0-3A8D-470B-8DEA-C31BDEE5E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8355E3E0-3A8D-470B-8DEA-C31BDEE5E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DF8AB8-B184-4D84-9D4F-B6276573A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4DF8AB8-B184-4D84-9D4F-B6276573A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4DF8AB8-B184-4D84-9D4F-B6276573A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5CF9C-AA79-B1B4-DF41-E44684AD1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626654-C86E-0458-742E-D5C8DED397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687377"/>
              </p:ext>
            </p:extLst>
          </p:nvPr>
        </p:nvGraphicFramePr>
        <p:xfrm>
          <a:off x="701040" y="142240"/>
          <a:ext cx="10617200" cy="599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7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02AD2-8059-CE50-F022-8401B09BC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AA07442-92BA-E46C-37E6-988EAA016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97034"/>
              </p:ext>
            </p:extLst>
          </p:nvPr>
        </p:nvGraphicFramePr>
        <p:xfrm>
          <a:off x="701040" y="142240"/>
          <a:ext cx="10617200" cy="599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77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0880D-A500-46CB-E88F-2CD454925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7046FDB-3D00-6A41-5F09-E2EC92875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9498177"/>
              </p:ext>
            </p:extLst>
          </p:nvPr>
        </p:nvGraphicFramePr>
        <p:xfrm>
          <a:off x="701040" y="142240"/>
          <a:ext cx="10617200" cy="599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57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3510E10-F864-4311-A33A-2C0381826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257AA50-3129-4F2C-A28C-3A6C526D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9708F-DF01-B628-6C19-A42CF948E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F82F56D-FCCC-2364-7252-A09DC5515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616841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96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3F1A6-479C-2264-AAE5-576BCABD4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976A95B-1A5E-FAFA-05C8-42A6FF7C41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78560" y="243840"/>
            <a:ext cx="8840946" cy="4307205"/>
          </a:xfrm>
        </p:spPr>
        <p:txBody>
          <a:bodyPr>
            <a:noAutofit/>
          </a:bodyPr>
          <a:lstStyle/>
          <a:p>
            <a:pPr eaLnBrk="1" hangingPunct="1"/>
            <a:br>
              <a:rPr lang="en-US" altLang="en-US" sz="4000" dirty="0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br>
              <a:rPr lang="en-US" altLang="en-US" sz="4000" dirty="0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br>
              <a:rPr lang="en-US" altLang="en-US" sz="4000" dirty="0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r>
              <a:rPr lang="en-GB" altLang="en-US" sz="4000" b="1" dirty="0">
                <a:latin typeface="Palatino Linotype" panose="02040502050505030304" pitchFamily="18" charset="0"/>
              </a:rPr>
              <a:t>Language change</a:t>
            </a:r>
            <a:r>
              <a:rPr lang="en-GB" altLang="en-US" sz="4000" dirty="0">
                <a:latin typeface="Palatino Linotype" panose="02040502050505030304" pitchFamily="18" charset="0"/>
              </a:rPr>
              <a:t> is the phenomenon whereby phonetic, morphological, semantic, syntactic, and other features of language vary over time</a:t>
            </a:r>
            <a:br>
              <a:rPr lang="en-US" altLang="en-US" sz="4000" dirty="0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br>
              <a:rPr lang="en-US" altLang="en-US" sz="4000" dirty="0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endParaRPr lang="es-ES" altLang="en-US" sz="4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50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C7867E-0092-740F-72C2-D22A2E7E4224}"/>
              </a:ext>
            </a:extLst>
          </p:cNvPr>
          <p:cNvSpPr txBox="1"/>
          <p:nvPr/>
        </p:nvSpPr>
        <p:spPr>
          <a:xfrm>
            <a:off x="546100" y="1010335"/>
            <a:ext cx="9728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A50021"/>
                </a:solidFill>
                <a:latin typeface="Palatino Linotype" pitchFamily="18" charset="0"/>
              </a:rPr>
              <a:t>Language change</a:t>
            </a:r>
            <a:r>
              <a:rPr lang="en-GB" sz="3200" dirty="0">
                <a:latin typeface="Palatino Linotype" pitchFamily="18" charset="0"/>
              </a:rPr>
              <a:t> is a phenomenon studied both by historical linguists and sociolinguists.</a:t>
            </a:r>
            <a:endParaRPr lang="en-ID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30058-E96F-588C-5EC8-6BAAB214788F}"/>
              </a:ext>
            </a:extLst>
          </p:cNvPr>
          <p:cNvSpPr txBox="1"/>
          <p:nvPr/>
        </p:nvSpPr>
        <p:spPr>
          <a:xfrm>
            <a:off x="2374900" y="2351782"/>
            <a:ext cx="79883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A50021"/>
                </a:solidFill>
                <a:latin typeface="Palatino Linotype" pitchFamily="18" charset="0"/>
              </a:rPr>
              <a:t>Historical linguists</a:t>
            </a:r>
            <a:r>
              <a:rPr lang="en-GB" sz="2800" dirty="0">
                <a:latin typeface="Palatino Linotype" pitchFamily="18" charset="0"/>
              </a:rPr>
              <a:t> study basically the change of languages over time </a:t>
            </a:r>
            <a:r>
              <a:rPr lang="en-GB" sz="2800" b="1" dirty="0">
                <a:solidFill>
                  <a:srgbClr val="A50021"/>
                </a:solidFill>
                <a:latin typeface="Palatino Linotype" pitchFamily="18" charset="0"/>
              </a:rPr>
              <a:t>(</a:t>
            </a:r>
            <a:r>
              <a:rPr lang="en-GB" sz="32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diachronic change</a:t>
            </a:r>
            <a:r>
              <a:rPr lang="en-GB" sz="2800" b="1" dirty="0">
                <a:solidFill>
                  <a:srgbClr val="A50021"/>
                </a:solidFill>
                <a:latin typeface="Palatino Linotype" pitchFamily="18" charset="0"/>
              </a:rPr>
              <a:t>)</a:t>
            </a:r>
            <a:r>
              <a:rPr lang="en-GB" sz="2800" dirty="0">
                <a:latin typeface="Palatino Linotype" pitchFamily="18" charset="0"/>
              </a:rPr>
              <a:t> and examine how languages were used in the past and how they relate to one another </a:t>
            </a:r>
            <a:endParaRPr lang="en-ID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8A0E8-3187-1260-5738-0DFCC332E47C}"/>
              </a:ext>
            </a:extLst>
          </p:cNvPr>
          <p:cNvSpPr txBox="1"/>
          <p:nvPr/>
        </p:nvSpPr>
        <p:spPr>
          <a:xfrm>
            <a:off x="1816100" y="4831834"/>
            <a:ext cx="812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>
                <a:latin typeface="Palatino Linotype" pitchFamily="18" charset="0"/>
              </a:rPr>
              <a:t>Old English </a:t>
            </a:r>
            <a:r>
              <a:rPr lang="en-GB" sz="2800" i="1" dirty="0">
                <a:latin typeface="Palatino Linotype" pitchFamily="18" charset="0"/>
                <a:sym typeface="Wingdings" pitchFamily="2" charset="2"/>
              </a:rPr>
              <a:t></a:t>
            </a:r>
            <a:r>
              <a:rPr lang="en-GB" sz="2800" i="1" dirty="0">
                <a:latin typeface="Palatino Linotype" pitchFamily="18" charset="0"/>
              </a:rPr>
              <a:t> Middle English </a:t>
            </a:r>
            <a:r>
              <a:rPr lang="en-GB" sz="2800" i="1" dirty="0">
                <a:latin typeface="Palatino Linotype" pitchFamily="18" charset="0"/>
                <a:sym typeface="Wingdings" pitchFamily="2" charset="2"/>
              </a:rPr>
              <a:t></a:t>
            </a:r>
            <a:r>
              <a:rPr lang="en-GB" sz="2800" i="1" dirty="0">
                <a:latin typeface="Palatino Linotype" pitchFamily="18" charset="0"/>
              </a:rPr>
              <a:t> Modern English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92379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160AF5-5B7F-E366-4126-3AC78EA2F9A8}"/>
              </a:ext>
            </a:extLst>
          </p:cNvPr>
          <p:cNvSpPr txBox="1"/>
          <p:nvPr/>
        </p:nvSpPr>
        <p:spPr>
          <a:xfrm>
            <a:off x="932180" y="223520"/>
            <a:ext cx="95123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Old English/Middle English vowel</a:t>
            </a:r>
            <a:r>
              <a:rPr lang="en-US" sz="5400" dirty="0"/>
              <a:t> → </a:t>
            </a:r>
            <a:r>
              <a:rPr lang="en-US" sz="5400" b="1" dirty="0"/>
              <a:t>Modern English vowel</a:t>
            </a:r>
            <a:endParaRPr lang="en-ID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2977A-F69D-58C2-3441-D17835B4C742}"/>
              </a:ext>
            </a:extLst>
          </p:cNvPr>
          <p:cNvSpPr txBox="1"/>
          <p:nvPr/>
        </p:nvSpPr>
        <p:spPr>
          <a:xfrm>
            <a:off x="782320" y="2352476"/>
            <a:ext cx="9390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i: (as in </a:t>
            </a:r>
            <a:r>
              <a:rPr lang="en-US" sz="5400" i="1" dirty="0"/>
              <a:t>meet</a:t>
            </a:r>
            <a:r>
              <a:rPr lang="en-US" sz="5400" dirty="0"/>
              <a:t>) → </a:t>
            </a:r>
            <a:r>
              <a:rPr lang="en-US" sz="5400" dirty="0" err="1"/>
              <a:t>aɪ</a:t>
            </a:r>
            <a:r>
              <a:rPr lang="en-US" sz="5400" dirty="0"/>
              <a:t> (as in </a:t>
            </a:r>
            <a:r>
              <a:rPr lang="en-US" sz="5400" i="1" dirty="0"/>
              <a:t>my</a:t>
            </a:r>
            <a:r>
              <a:rPr lang="en-US" sz="5400" dirty="0"/>
              <a:t>)</a:t>
            </a:r>
            <a:endParaRPr lang="en-ID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5B416-7EF1-69F9-0F06-AB48922A2340}"/>
              </a:ext>
            </a:extLst>
          </p:cNvPr>
          <p:cNvSpPr txBox="1"/>
          <p:nvPr/>
        </p:nvSpPr>
        <p:spPr>
          <a:xfrm>
            <a:off x="782320" y="3894574"/>
            <a:ext cx="93903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6000" i="1" dirty="0" err="1"/>
              <a:t>līf</a:t>
            </a:r>
            <a:r>
              <a:rPr lang="en-ID" sz="6000" dirty="0"/>
              <a:t> (</a:t>
            </a:r>
            <a:r>
              <a:rPr lang="en-ID" sz="6000" dirty="0" err="1"/>
              <a:t>leef</a:t>
            </a:r>
            <a:r>
              <a:rPr lang="en-ID" sz="6000" dirty="0"/>
              <a:t>) → </a:t>
            </a:r>
            <a:r>
              <a:rPr lang="en-ID" sz="6000" i="1" dirty="0"/>
              <a:t>life</a:t>
            </a:r>
            <a:r>
              <a:rPr lang="en-ID" sz="6000" dirty="0"/>
              <a:t> (life)</a:t>
            </a:r>
          </a:p>
        </p:txBody>
      </p:sp>
    </p:spTree>
    <p:extLst>
      <p:ext uri="{BB962C8B-B14F-4D97-AF65-F5344CB8AC3E}">
        <p14:creationId xmlns:p14="http://schemas.microsoft.com/office/powerpoint/2010/main" val="359227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31D136-B08A-0DFB-F459-155DEA7875E9}"/>
              </a:ext>
            </a:extLst>
          </p:cNvPr>
          <p:cNvSpPr txBox="1"/>
          <p:nvPr/>
        </p:nvSpPr>
        <p:spPr>
          <a:xfrm>
            <a:off x="690880" y="477520"/>
            <a:ext cx="801624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50021"/>
                </a:solidFill>
                <a:latin typeface="Palatino Linotype" pitchFamily="18" charset="0"/>
              </a:rPr>
              <a:t>S</a:t>
            </a:r>
            <a:r>
              <a:rPr lang="en-GB" sz="3200" b="1" dirty="0" err="1">
                <a:solidFill>
                  <a:srgbClr val="A50021"/>
                </a:solidFill>
                <a:latin typeface="Palatino Linotype" pitchFamily="18" charset="0"/>
              </a:rPr>
              <a:t>ociolinguists</a:t>
            </a:r>
            <a:r>
              <a:rPr lang="en-GB" sz="3200" dirty="0">
                <a:latin typeface="Palatino Linotype" pitchFamily="18" charset="0"/>
              </a:rPr>
              <a:t> study </a:t>
            </a:r>
            <a:r>
              <a:rPr lang="en-GB" sz="36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the origins or the causes</a:t>
            </a:r>
            <a:r>
              <a:rPr lang="en-GB" sz="3200" dirty="0">
                <a:latin typeface="Palatino Linotype" pitchFamily="18" charset="0"/>
              </a:rPr>
              <a:t> of language changes and </a:t>
            </a:r>
            <a:r>
              <a:rPr lang="en-GB" sz="3200" dirty="0">
                <a:solidFill>
                  <a:schemeClr val="tx1"/>
                </a:solidFill>
                <a:latin typeface="Palatino Linotype" pitchFamily="18" charset="0"/>
              </a:rPr>
              <a:t>explain how society and changes in speech communities influence language and generate </a:t>
            </a:r>
            <a:r>
              <a:rPr lang="en-GB" sz="36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sociolects </a:t>
            </a:r>
            <a:endParaRPr lang="en-ID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F0888-9267-DDBB-6077-B2CB29BE1A93}"/>
              </a:ext>
            </a:extLst>
          </p:cNvPr>
          <p:cNvSpPr txBox="1"/>
          <p:nvPr/>
        </p:nvSpPr>
        <p:spPr>
          <a:xfrm>
            <a:off x="1838960" y="3735754"/>
            <a:ext cx="95707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600" b="1" dirty="0"/>
              <a:t>Lexical innovation (slang):</a:t>
            </a:r>
            <a:r>
              <a:rPr lang="en-ID" sz="3600" dirty="0"/>
              <a:t> Words like "rizz," "cap," "ghosting," "bet," "sus," "</a:t>
            </a:r>
            <a:r>
              <a:rPr lang="en-ID" sz="3600" dirty="0" err="1"/>
              <a:t>fr</a:t>
            </a:r>
            <a:r>
              <a:rPr lang="en-ID" sz="3600" dirty="0"/>
              <a:t>" (for real), "no cap," "extra," "vibe check." </a:t>
            </a:r>
          </a:p>
        </p:txBody>
      </p:sp>
    </p:spTree>
    <p:extLst>
      <p:ext uri="{BB962C8B-B14F-4D97-AF65-F5344CB8AC3E}">
        <p14:creationId xmlns:p14="http://schemas.microsoft.com/office/powerpoint/2010/main" val="125380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F3D7DC24-0696-00B4-67A8-9DB33C7F2E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5188" y="1414463"/>
            <a:ext cx="7847012" cy="2951162"/>
          </a:xfrm>
        </p:spPr>
        <p:txBody>
          <a:bodyPr/>
          <a:lstStyle/>
          <a:p>
            <a:pPr eaLnBrk="1" hangingPunct="1">
              <a:defRPr/>
            </a:pP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  <a:t>Language Change</a:t>
            </a:r>
            <a:br>
              <a:rPr lang="en-US" sz="3600" b="1" dirty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en-US" sz="36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Causes </a:t>
            </a:r>
            <a:br>
              <a:rPr lang="en-US" sz="3600" dirty="0">
                <a:solidFill>
                  <a:schemeClr val="tx1"/>
                </a:solidFill>
                <a:latin typeface="Palatino Linotype" pitchFamily="18" charset="0"/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endParaRPr 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6AC82B52-1418-9284-F9FD-6F3C55E771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85520" y="162560"/>
            <a:ext cx="9428479" cy="424402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en-US" sz="2800" dirty="0">
                <a:latin typeface="Palatino Linotype" pitchFamily="18" charset="0"/>
              </a:rPr>
            </a:br>
            <a:br>
              <a:rPr lang="en-US" sz="2800" dirty="0">
                <a:latin typeface="Palatino Linotype" pitchFamily="18" charset="0"/>
              </a:rPr>
            </a:br>
            <a:r>
              <a:rPr lang="es-ES" sz="32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Economy</a:t>
            </a:r>
            <a:r>
              <a:rPr lang="es-ES" sz="2800" dirty="0">
                <a:latin typeface="Palatino Linotype" pitchFamily="18" charset="0"/>
              </a:rPr>
              <a:t> </a:t>
            </a:r>
            <a:br>
              <a:rPr lang="es-ES" sz="2800" dirty="0">
                <a:latin typeface="Palatino Linotype" pitchFamily="18" charset="0"/>
              </a:rPr>
            </a:br>
            <a:r>
              <a:rPr lang="en-GB" sz="2800" dirty="0">
                <a:latin typeface="Palatino Linotype" pitchFamily="18" charset="0"/>
              </a:rPr>
              <a:t>The principle of </a:t>
            </a:r>
            <a:r>
              <a:rPr lang="en-GB" sz="2800" b="1" dirty="0">
                <a:solidFill>
                  <a:srgbClr val="A50021"/>
                </a:solidFill>
                <a:latin typeface="Palatino Linotype" pitchFamily="18" charset="0"/>
              </a:rPr>
              <a:t>least effort</a:t>
            </a:r>
            <a:r>
              <a:rPr lang="en-GB" sz="2800" dirty="0">
                <a:latin typeface="Palatino Linotype" pitchFamily="18" charset="0"/>
              </a:rPr>
              <a:t> is one of the basic and most used explanations for many language changes [3]. </a:t>
            </a:r>
            <a:br>
              <a:rPr lang="en-GB" sz="2800" dirty="0">
                <a:latin typeface="Palatino Linotype" pitchFamily="18" charset="0"/>
              </a:rPr>
            </a:br>
            <a:br>
              <a:rPr lang="en-GB" sz="2800" dirty="0">
                <a:latin typeface="Palatino Linotype" pitchFamily="18" charset="0"/>
              </a:rPr>
            </a:br>
            <a:r>
              <a:rPr lang="en-GB" sz="2800" i="1" dirty="0" err="1">
                <a:latin typeface="Palatino Linotype" pitchFamily="18" charset="0"/>
              </a:rPr>
              <a:t>Eg.</a:t>
            </a:r>
            <a:r>
              <a:rPr lang="en-GB" sz="2800" i="1" dirty="0">
                <a:latin typeface="Palatino Linotype" pitchFamily="18" charset="0"/>
              </a:rPr>
              <a:t> </a:t>
            </a:r>
            <a:r>
              <a:rPr lang="en-US" sz="2800" i="1" dirty="0">
                <a:latin typeface="Palatino Linotype" pitchFamily="18" charset="0"/>
              </a:rPr>
              <a:t>She + is = she's; we + have + been = we've been; </a:t>
            </a:r>
            <a:br>
              <a:rPr lang="en-US" sz="2800" i="1" dirty="0">
                <a:latin typeface="Palatino Linotype" pitchFamily="18" charset="0"/>
              </a:rPr>
            </a:br>
            <a:br>
              <a:rPr lang="en-US" sz="2800" i="1" dirty="0">
                <a:latin typeface="Palatino Linotype" pitchFamily="18" charset="0"/>
              </a:rPr>
            </a:br>
            <a:r>
              <a:rPr lang="en-GB" sz="2800" i="1" dirty="0">
                <a:latin typeface="Palatino Linotype" pitchFamily="18" charset="0"/>
              </a:rPr>
              <a:t>clothes /</a:t>
            </a:r>
            <a:r>
              <a:rPr lang="en-GB" sz="2800" i="1" dirty="0" err="1">
                <a:latin typeface="Palatino Linotype" pitchFamily="18" charset="0"/>
              </a:rPr>
              <a:t>kloʊðɪz</a:t>
            </a:r>
            <a:r>
              <a:rPr lang="en-GB" sz="2800" i="1" dirty="0">
                <a:latin typeface="Palatino Linotype" pitchFamily="18" charset="0"/>
              </a:rPr>
              <a:t>/ </a:t>
            </a:r>
            <a:r>
              <a:rPr lang="es-ES" sz="2800" i="1" dirty="0">
                <a:latin typeface="Palatino Linotype" pitchFamily="18" charset="0"/>
                <a:sym typeface="Wingdings" pitchFamily="2" charset="2"/>
              </a:rPr>
              <a:t>-</a:t>
            </a:r>
            <a:r>
              <a:rPr lang="en-GB" sz="2800" i="1" dirty="0">
                <a:latin typeface="Palatino Linotype" pitchFamily="18" charset="0"/>
              </a:rPr>
              <a:t> /</a:t>
            </a:r>
            <a:r>
              <a:rPr lang="en-GB" sz="2800" i="1" dirty="0" err="1">
                <a:latin typeface="Palatino Linotype" pitchFamily="18" charset="0"/>
              </a:rPr>
              <a:t>kloʊz</a:t>
            </a:r>
            <a:r>
              <a:rPr lang="en-GB" sz="2800" i="1" dirty="0">
                <a:latin typeface="Palatino Linotype" pitchFamily="18" charset="0"/>
              </a:rPr>
              <a:t>/; </a:t>
            </a:r>
            <a:br>
              <a:rPr lang="en-GB" sz="2800" i="1" dirty="0">
                <a:latin typeface="Palatino Linotype" pitchFamily="18" charset="0"/>
              </a:rPr>
            </a:br>
            <a:r>
              <a:rPr lang="en-GB" sz="2800" i="1" dirty="0">
                <a:latin typeface="Palatino Linotype" pitchFamily="18" charset="0"/>
              </a:rPr>
              <a:t>fifth  /</a:t>
            </a:r>
            <a:r>
              <a:rPr lang="en-GB" sz="2800" i="1" dirty="0" err="1">
                <a:latin typeface="Palatino Linotype" pitchFamily="18" charset="0"/>
              </a:rPr>
              <a:t>fif</a:t>
            </a:r>
            <a:r>
              <a:rPr lang="es-ES" sz="2800" i="1" dirty="0">
                <a:latin typeface="Palatino Linotype" pitchFamily="18" charset="0"/>
              </a:rPr>
              <a:t>θ</a:t>
            </a:r>
            <a:r>
              <a:rPr lang="en-GB" sz="2800" i="1" dirty="0">
                <a:latin typeface="Palatino Linotype" pitchFamily="18" charset="0"/>
              </a:rPr>
              <a:t>s/ </a:t>
            </a:r>
            <a:r>
              <a:rPr lang="es-ES" sz="2800" i="1" dirty="0">
                <a:latin typeface="Palatino Linotype" pitchFamily="18" charset="0"/>
                <a:sym typeface="Wingdings" pitchFamily="2" charset="2"/>
              </a:rPr>
              <a:t></a:t>
            </a:r>
            <a:r>
              <a:rPr lang="en-GB" sz="2800" i="1" dirty="0">
                <a:latin typeface="Palatino Linotype" pitchFamily="18" charset="0"/>
              </a:rPr>
              <a:t> /</a:t>
            </a:r>
            <a:r>
              <a:rPr lang="en-GB" sz="2800" i="1" dirty="0" err="1">
                <a:latin typeface="Palatino Linotype" pitchFamily="18" charset="0"/>
              </a:rPr>
              <a:t>fifs</a:t>
            </a:r>
            <a:r>
              <a:rPr lang="en-GB" sz="2800" i="1" dirty="0">
                <a:latin typeface="Palatino Linotype" pitchFamily="18" charset="0"/>
              </a:rPr>
              <a:t>/.</a:t>
            </a:r>
            <a:r>
              <a:rPr lang="es-ES" sz="8800" dirty="0"/>
              <a:t> 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365C69B1-A51A-878D-A542-873C6BF46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904" y="4406583"/>
            <a:ext cx="265747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A04E2-C748-2D47-469A-2A630E8A3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41F7CAB-7017-2A30-CB6C-BD41F558E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856593"/>
              </p:ext>
            </p:extLst>
          </p:nvPr>
        </p:nvGraphicFramePr>
        <p:xfrm>
          <a:off x="619760" y="101600"/>
          <a:ext cx="11074400" cy="627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402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90F2E5-FF2D-4DC4-B17E-05F9EF200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390F2E5-FF2D-4DC4-B17E-05F9EF200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390F2E5-FF2D-4DC4-B17E-05F9EF200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A15CB2-6B52-487D-AE61-388C4AD89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8A15CB2-6B52-487D-AE61-388C4AD89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8A15CB2-6B52-487D-AE61-388C4AD89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20D4E9-CA46-4489-8EF4-1AAE2801E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CF20D4E9-CA46-4489-8EF4-1AAE2801E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CF20D4E9-CA46-4489-8EF4-1AAE2801E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8E989-D13E-43D0-9463-8831B0C11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D6A8E989-D13E-43D0-9463-8831B0C11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D6A8E989-D13E-43D0-9463-8831B0C11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11AED6BF-6DCD-284C-CCF7-0DD829E3EA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23962" y="525780"/>
            <a:ext cx="9464357" cy="38163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en-US" sz="3600" dirty="0">
                <a:latin typeface="Palatino Linotype" pitchFamily="18" charset="0"/>
              </a:rPr>
            </a:br>
            <a:br>
              <a:rPr lang="en-US" sz="3600" dirty="0">
                <a:latin typeface="Palatino Linotype" pitchFamily="18" charset="0"/>
              </a:rPr>
            </a:br>
            <a:r>
              <a:rPr lang="es-ES" sz="40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Analogy</a:t>
            </a:r>
            <a:br>
              <a:rPr lang="es-ES" sz="3600" dirty="0">
                <a:latin typeface="Palatino Linotype" pitchFamily="18" charset="0"/>
              </a:rPr>
            </a:br>
            <a:r>
              <a:rPr lang="es-ES" sz="3600" dirty="0">
                <a:latin typeface="Palatino Linotype" pitchFamily="18" charset="0"/>
              </a:rPr>
              <a:t>A</a:t>
            </a:r>
            <a:r>
              <a:rPr lang="en-GB" sz="3600" dirty="0">
                <a:latin typeface="Palatino Linotype" pitchFamily="18" charset="0"/>
              </a:rPr>
              <a:t> linguistic process that </a:t>
            </a:r>
            <a:r>
              <a:rPr lang="en-GB" sz="3600" b="1" dirty="0">
                <a:solidFill>
                  <a:srgbClr val="A50021"/>
                </a:solidFill>
                <a:latin typeface="Palatino Linotype" pitchFamily="18" charset="0"/>
              </a:rPr>
              <a:t>reduces words</a:t>
            </a:r>
            <a:r>
              <a:rPr lang="en-GB" sz="3600" dirty="0">
                <a:latin typeface="Palatino Linotype" pitchFamily="18" charset="0"/>
              </a:rPr>
              <a:t> which are perceived as irregular by </a:t>
            </a:r>
            <a:r>
              <a:rPr lang="en-GB" sz="3600" b="1" dirty="0">
                <a:solidFill>
                  <a:srgbClr val="A50021"/>
                </a:solidFill>
                <a:latin typeface="Palatino Linotype" pitchFamily="18" charset="0"/>
              </a:rPr>
              <a:t>making them similar to other regular forms </a:t>
            </a:r>
            <a:r>
              <a:rPr lang="en-GB" sz="3600" dirty="0">
                <a:latin typeface="Palatino Linotype" pitchFamily="18" charset="0"/>
              </a:rPr>
              <a:t>[3].  </a:t>
            </a:r>
            <a:br>
              <a:rPr lang="en-GB" sz="3600" dirty="0">
                <a:latin typeface="Palatino Linotype" pitchFamily="18" charset="0"/>
              </a:rPr>
            </a:br>
            <a:br>
              <a:rPr lang="en-US" sz="3600" dirty="0">
                <a:latin typeface="Palatino Linotype" pitchFamily="18" charset="0"/>
              </a:rPr>
            </a:br>
            <a:endParaRPr lang="es-ES" sz="3600" dirty="0"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1C1A9F-2EAB-FB6F-8CC7-2E665EFE5B32}"/>
              </a:ext>
            </a:extLst>
          </p:cNvPr>
          <p:cNvSpPr txBox="1"/>
          <p:nvPr/>
        </p:nvSpPr>
        <p:spPr>
          <a:xfrm>
            <a:off x="955040" y="568960"/>
            <a:ext cx="9936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/>
              <a:t>livid</a:t>
            </a:r>
            <a:r>
              <a:rPr lang="en-US" sz="3200" dirty="0"/>
              <a:t> historically meant 'pale' or 'lead-colored'.</a:t>
            </a:r>
            <a:endParaRPr lang="en-ID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5CC93-77C0-2C7C-4559-C93A94306C9C}"/>
              </a:ext>
            </a:extLst>
          </p:cNvPr>
          <p:cNvSpPr txBox="1"/>
          <p:nvPr/>
        </p:nvSpPr>
        <p:spPr>
          <a:xfrm>
            <a:off x="2509520" y="1547614"/>
            <a:ext cx="6715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The word </a:t>
            </a:r>
            <a:r>
              <a:rPr lang="en-US" sz="3200" i="1" dirty="0"/>
              <a:t>livid</a:t>
            </a:r>
            <a:r>
              <a:rPr lang="en-US" sz="3200" dirty="0"/>
              <a:t> sounds similar to </a:t>
            </a:r>
            <a:r>
              <a:rPr lang="en-US" sz="3200" i="1" dirty="0"/>
              <a:t>vivid</a:t>
            </a:r>
            <a:r>
              <a:rPr lang="en-US" sz="3200" dirty="0"/>
              <a:t>.</a:t>
            </a:r>
            <a:endParaRPr lang="en-ID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010082-DC2A-B4AB-F9DB-9BE560738F65}"/>
              </a:ext>
            </a:extLst>
          </p:cNvPr>
          <p:cNvSpPr txBox="1"/>
          <p:nvPr/>
        </p:nvSpPr>
        <p:spPr>
          <a:xfrm>
            <a:off x="955040" y="2665214"/>
            <a:ext cx="9936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/>
              <a:t>Vivid</a:t>
            </a:r>
            <a:r>
              <a:rPr lang="en-US" sz="2800" dirty="0"/>
              <a:t> means 'intensely deep or bright' (e.g., </a:t>
            </a:r>
            <a:r>
              <a:rPr lang="en-US" sz="2800" i="1" dirty="0"/>
              <a:t>vivid colors</a:t>
            </a:r>
            <a:r>
              <a:rPr lang="en-US" sz="2800" dirty="0"/>
              <a:t>).</a:t>
            </a:r>
            <a:endParaRPr lang="en-ID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21BAB2-5B66-796E-53D9-518B299B08D9}"/>
              </a:ext>
            </a:extLst>
          </p:cNvPr>
          <p:cNvSpPr txBox="1"/>
          <p:nvPr/>
        </p:nvSpPr>
        <p:spPr>
          <a:xfrm>
            <a:off x="1706880" y="3429000"/>
            <a:ext cx="99364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the meaning of </a:t>
            </a:r>
            <a:r>
              <a:rPr lang="en-US" sz="4400" i="1" dirty="0"/>
              <a:t>livid</a:t>
            </a:r>
            <a:r>
              <a:rPr lang="en-US" sz="4400" dirty="0"/>
              <a:t> has shifted. Instead of meaning 'pale', it now commonly means </a:t>
            </a:r>
            <a:r>
              <a:rPr lang="en-US" sz="4400" b="1" dirty="0"/>
              <a:t>furiously angry</a:t>
            </a:r>
            <a:endParaRPr lang="en-ID" sz="4400" b="1" dirty="0"/>
          </a:p>
        </p:txBody>
      </p:sp>
    </p:spTree>
    <p:extLst>
      <p:ext uri="{BB962C8B-B14F-4D97-AF65-F5344CB8AC3E}">
        <p14:creationId xmlns:p14="http://schemas.microsoft.com/office/powerpoint/2010/main" val="6051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122419-D8BA-68F5-BF18-C6CF6962D5AA}"/>
              </a:ext>
            </a:extLst>
          </p:cNvPr>
          <p:cNvSpPr txBox="1"/>
          <p:nvPr/>
        </p:nvSpPr>
        <p:spPr>
          <a:xfrm>
            <a:off x="558800" y="307669"/>
            <a:ext cx="900176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Language</a:t>
            </a:r>
            <a:r>
              <a:rPr lang="es-ES" sz="36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es-ES" sz="36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contact</a:t>
            </a:r>
            <a:br>
              <a:rPr lang="es-ES" sz="3600" dirty="0">
                <a:latin typeface="Palatino Linotype" pitchFamily="18" charset="0"/>
              </a:rPr>
            </a:br>
            <a:r>
              <a:rPr lang="en-GB" sz="3200" dirty="0">
                <a:latin typeface="Palatino Linotype" pitchFamily="18" charset="0"/>
              </a:rPr>
              <a:t>Languages come into contact with each other. The most common way that languages influence each other is </a:t>
            </a:r>
            <a:r>
              <a:rPr lang="en-GB" sz="3200" b="1" dirty="0">
                <a:solidFill>
                  <a:srgbClr val="A50021"/>
                </a:solidFill>
                <a:latin typeface="Palatino Linotype" pitchFamily="18" charset="0"/>
              </a:rPr>
              <a:t>the exchange of words</a:t>
            </a:r>
            <a:r>
              <a:rPr lang="en-GB" sz="3200" dirty="0">
                <a:latin typeface="Palatino Linotype" pitchFamily="18" charset="0"/>
              </a:rPr>
              <a:t> especially if there is lexical a gap in the language [3]. </a:t>
            </a:r>
            <a:r>
              <a:rPr lang="en-GB" sz="3200" i="1" dirty="0" err="1">
                <a:latin typeface="Palatino Linotype" pitchFamily="18" charset="0"/>
              </a:rPr>
              <a:t>Eg.</a:t>
            </a:r>
            <a:r>
              <a:rPr lang="en-GB" sz="3200" i="1" dirty="0">
                <a:latin typeface="Palatino Linotype" pitchFamily="18" charset="0"/>
              </a:rPr>
              <a:t> “</a:t>
            </a:r>
            <a:r>
              <a:rPr lang="es-ES" sz="3200" i="1" dirty="0">
                <a:latin typeface="Palatino Linotype" pitchFamily="18" charset="0"/>
              </a:rPr>
              <a:t>sushi” </a:t>
            </a:r>
            <a:r>
              <a:rPr lang="es-ES" sz="3200" i="1" dirty="0" err="1">
                <a:latin typeface="Palatino Linotype" pitchFamily="18" charset="0"/>
              </a:rPr>
              <a:t>from</a:t>
            </a:r>
            <a:r>
              <a:rPr lang="es-ES" sz="3200" i="1" dirty="0">
                <a:latin typeface="Palatino Linotype" pitchFamily="18" charset="0"/>
              </a:rPr>
              <a:t> </a:t>
            </a:r>
            <a:r>
              <a:rPr lang="es-ES" sz="3200" i="1" dirty="0" err="1">
                <a:latin typeface="Palatino Linotype" pitchFamily="18" charset="0"/>
              </a:rPr>
              <a:t>Japanese</a:t>
            </a:r>
            <a:r>
              <a:rPr lang="es-ES" sz="3200" i="1" dirty="0">
                <a:latin typeface="Palatino Linotype" pitchFamily="18" charset="0"/>
              </a:rPr>
              <a:t>. “</a:t>
            </a:r>
            <a:r>
              <a:rPr lang="es-ES" sz="3200" i="1" dirty="0" err="1">
                <a:latin typeface="Palatino Linotype" pitchFamily="18" charset="0"/>
              </a:rPr>
              <a:t>shisha</a:t>
            </a:r>
            <a:r>
              <a:rPr lang="es-ES" sz="3200" i="1" dirty="0">
                <a:latin typeface="Palatino Linotype" pitchFamily="18" charset="0"/>
              </a:rPr>
              <a:t>” </a:t>
            </a:r>
            <a:r>
              <a:rPr lang="es-ES" sz="3200" i="1" dirty="0" err="1">
                <a:latin typeface="Palatino Linotype" pitchFamily="18" charset="0"/>
              </a:rPr>
              <a:t>from</a:t>
            </a:r>
            <a:r>
              <a:rPr lang="es-ES" sz="3200" i="1" dirty="0">
                <a:latin typeface="Palatino Linotype" pitchFamily="18" charset="0"/>
              </a:rPr>
              <a:t> </a:t>
            </a:r>
            <a:r>
              <a:rPr lang="es-ES" sz="3200" i="1" dirty="0" err="1">
                <a:latin typeface="Palatino Linotype" pitchFamily="18" charset="0"/>
              </a:rPr>
              <a:t>Arabic</a:t>
            </a:r>
            <a:r>
              <a:rPr lang="es-ES" sz="3200" i="1" dirty="0">
                <a:latin typeface="Palatino Linotype" pitchFamily="18" charset="0"/>
              </a:rPr>
              <a:t> </a:t>
            </a:r>
            <a:endParaRPr lang="en-ID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810A6F-9050-758D-F56A-E295BA6654D2}"/>
              </a:ext>
            </a:extLst>
          </p:cNvPr>
          <p:cNvSpPr txBox="1"/>
          <p:nvPr/>
        </p:nvSpPr>
        <p:spPr>
          <a:xfrm>
            <a:off x="3779520" y="3945243"/>
            <a:ext cx="82499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Palatino Linotype" pitchFamily="18" charset="0"/>
              </a:rPr>
              <a:t>Or if the </a:t>
            </a:r>
            <a:r>
              <a:rPr lang="en-GB" sz="2800" dirty="0" err="1">
                <a:latin typeface="Palatino Linotype" pitchFamily="18" charset="0"/>
              </a:rPr>
              <a:t>donant</a:t>
            </a:r>
            <a:r>
              <a:rPr lang="en-GB" sz="2800" dirty="0">
                <a:latin typeface="Palatino Linotype" pitchFamily="18" charset="0"/>
              </a:rPr>
              <a:t> language is </a:t>
            </a:r>
            <a:br>
              <a:rPr lang="en-GB" sz="2800" dirty="0">
                <a:latin typeface="Palatino Linotype" pitchFamily="18" charset="0"/>
              </a:rPr>
            </a:br>
            <a:r>
              <a:rPr lang="en-GB" sz="2800" dirty="0">
                <a:latin typeface="Palatino Linotype" pitchFamily="18" charset="0"/>
              </a:rPr>
              <a:t>thought to sound more prestigious</a:t>
            </a:r>
            <a:br>
              <a:rPr lang="en-GB" sz="2800" dirty="0">
                <a:latin typeface="Palatino Linotype" pitchFamily="18" charset="0"/>
              </a:rPr>
            </a:br>
            <a:r>
              <a:rPr lang="en-GB" sz="2800" dirty="0">
                <a:latin typeface="Palatino Linotype" pitchFamily="18" charset="0"/>
              </a:rPr>
              <a:t>[3]. </a:t>
            </a:r>
            <a:r>
              <a:rPr lang="en-GB" sz="2800" i="1" dirty="0" err="1">
                <a:latin typeface="Palatino Linotype" pitchFamily="18" charset="0"/>
              </a:rPr>
              <a:t>Eg.</a:t>
            </a:r>
            <a:r>
              <a:rPr lang="en-GB" sz="2800" i="1" dirty="0">
                <a:latin typeface="Palatino Linotype" pitchFamily="18" charset="0"/>
              </a:rPr>
              <a:t> French loans in English  in law </a:t>
            </a:r>
            <a:br>
              <a:rPr lang="en-GB" sz="2800" i="1" dirty="0">
                <a:latin typeface="Palatino Linotype" pitchFamily="18" charset="0"/>
              </a:rPr>
            </a:br>
            <a:r>
              <a:rPr lang="en-GB" sz="2800" i="1" dirty="0">
                <a:latin typeface="Palatino Linotype" pitchFamily="18" charset="0"/>
              </a:rPr>
              <a:t>(“crime”, “judge”) or fashion and </a:t>
            </a:r>
            <a:br>
              <a:rPr lang="en-GB" sz="2800" i="1" dirty="0">
                <a:latin typeface="Palatino Linotype" pitchFamily="18" charset="0"/>
              </a:rPr>
            </a:br>
            <a:r>
              <a:rPr lang="en-GB" sz="2800" i="1" dirty="0">
                <a:latin typeface="Palatino Linotype" pitchFamily="18" charset="0"/>
              </a:rPr>
              <a:t>food (“mirror”, “mutton”).</a:t>
            </a:r>
            <a:r>
              <a:rPr lang="es-ES" sz="2800" dirty="0">
                <a:latin typeface="Palatino Linotype" pitchFamily="18" charset="0"/>
              </a:rPr>
              <a:t> </a:t>
            </a:r>
            <a:endParaRPr lang="en-ID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8F76DCC9-AB18-7D81-6FBD-BF9C4F0BA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245" y="4191318"/>
            <a:ext cx="271303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2B32B6-44B8-FB4C-CA70-A5E61BF91014}"/>
              </a:ext>
            </a:extLst>
          </p:cNvPr>
          <p:cNvSpPr txBox="1"/>
          <p:nvPr/>
        </p:nvSpPr>
        <p:spPr>
          <a:xfrm>
            <a:off x="447040" y="0"/>
            <a:ext cx="1034288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800" dirty="0">
                <a:latin typeface="Palatino Linotype" pitchFamily="18" charset="0"/>
              </a:rPr>
            </a:br>
            <a:br>
              <a:rPr lang="en-US" sz="1800" dirty="0">
                <a:latin typeface="Palatino Linotype" pitchFamily="18" charset="0"/>
              </a:rPr>
            </a:br>
            <a:r>
              <a:rPr lang="en-US" sz="4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L</a:t>
            </a:r>
            <a:r>
              <a:rPr lang="es-ES" sz="44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anguage</a:t>
            </a:r>
            <a:r>
              <a:rPr lang="es-ES" sz="4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es-ES" sz="44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acquisition</a:t>
            </a:r>
            <a:br>
              <a:rPr lang="es-ES" sz="1800" dirty="0">
                <a:latin typeface="Palatino Linotype" pitchFamily="18" charset="0"/>
              </a:rPr>
            </a:br>
            <a:endParaRPr lang="es-ES" sz="1800" dirty="0">
              <a:latin typeface="Palatino Linotype" pitchFamily="18" charset="0"/>
            </a:endParaRPr>
          </a:p>
          <a:p>
            <a:r>
              <a:rPr lang="es-ES" sz="2800" dirty="0">
                <a:latin typeface="Palatino Linotype" pitchFamily="18" charset="0"/>
              </a:rPr>
              <a:t>A p</a:t>
            </a:r>
            <a:r>
              <a:rPr lang="en-GB" sz="2800" dirty="0" err="1">
                <a:latin typeface="Palatino Linotype" pitchFamily="18" charset="0"/>
              </a:rPr>
              <a:t>sycholinguistic</a:t>
            </a:r>
            <a:r>
              <a:rPr lang="en-GB" sz="2800" dirty="0">
                <a:latin typeface="Palatino Linotype" pitchFamily="18" charset="0"/>
              </a:rPr>
              <a:t> explanation related to the generative theories (N. Chomsky – human beings possess an innate faculty for acquiring language). </a:t>
            </a:r>
            <a:r>
              <a:rPr lang="en-GB" sz="2800" b="1" dirty="0">
                <a:solidFill>
                  <a:srgbClr val="A50021"/>
                </a:solidFill>
                <a:latin typeface="Palatino Linotype" pitchFamily="18" charset="0"/>
              </a:rPr>
              <a:t>Language acquisition by children </a:t>
            </a:r>
            <a:br>
              <a:rPr lang="en-GB" sz="2800" b="1" dirty="0">
                <a:solidFill>
                  <a:srgbClr val="A50021"/>
                </a:solidFill>
                <a:latin typeface="Palatino Linotype" pitchFamily="18" charset="0"/>
              </a:rPr>
            </a:br>
            <a:r>
              <a:rPr lang="en-GB" sz="2800" b="1" dirty="0">
                <a:solidFill>
                  <a:srgbClr val="A50021"/>
                </a:solidFill>
                <a:latin typeface="Palatino Linotype" pitchFamily="18" charset="0"/>
              </a:rPr>
              <a:t>is considered the main origin of language change</a:t>
            </a:r>
            <a:r>
              <a:rPr lang="en-GB" sz="2800" dirty="0">
                <a:latin typeface="Palatino Linotype" pitchFamily="18" charset="0"/>
              </a:rPr>
              <a:t> because the child’s  inner grammar may differ from the adult’s. </a:t>
            </a:r>
            <a:endParaRPr lang="en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BB536D-67CB-9719-A56A-B11D633237E4}"/>
              </a:ext>
            </a:extLst>
          </p:cNvPr>
          <p:cNvSpPr txBox="1"/>
          <p:nvPr/>
        </p:nvSpPr>
        <p:spPr>
          <a:xfrm>
            <a:off x="1442720" y="2551836"/>
            <a:ext cx="77012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latin typeface="Palatino Linotype" pitchFamily="18" charset="0"/>
              </a:rPr>
              <a:t>I</a:t>
            </a:r>
            <a:r>
              <a:rPr lang="en-GB" sz="1800" dirty="0">
                <a:latin typeface="Palatino Linotype" pitchFamily="18" charset="0"/>
              </a:rPr>
              <a:t>t is assumed that we can infer how a language will vary over time if we analyse the linguistic behaviour of different age groups at a certain point in time. W. Labov. stated that two decisive parameters influence speakers´ linguistic </a:t>
            </a:r>
            <a:r>
              <a:rPr lang="en-GB" sz="1800" dirty="0" err="1">
                <a:latin typeface="Palatino Linotype" pitchFamily="18" charset="0"/>
              </a:rPr>
              <a:t>behavior</a:t>
            </a:r>
            <a:r>
              <a:rPr lang="en-GB" sz="1800" dirty="0">
                <a:latin typeface="Palatino Linotype" pitchFamily="18" charset="0"/>
              </a:rPr>
              <a:t>: their </a:t>
            </a:r>
            <a:r>
              <a:rPr lang="en-GB" sz="1800" b="1" dirty="0">
                <a:solidFill>
                  <a:srgbClr val="A50021"/>
                </a:solidFill>
                <a:latin typeface="Palatino Linotype" pitchFamily="18" charset="0"/>
              </a:rPr>
              <a:t>social class membership</a:t>
            </a:r>
            <a:r>
              <a:rPr lang="en-GB" sz="1800" dirty="0">
                <a:latin typeface="Palatino Linotype" pitchFamily="18" charset="0"/>
              </a:rPr>
              <a:t> and </a:t>
            </a:r>
            <a:r>
              <a:rPr lang="en-GB" sz="1800" b="1" dirty="0">
                <a:solidFill>
                  <a:srgbClr val="A50021"/>
                </a:solidFill>
                <a:latin typeface="Palatino Linotype" pitchFamily="18" charset="0"/>
              </a:rPr>
              <a:t>the formality of the situation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4027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E67CD3-708C-8AEA-C9D0-0D5A98767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233693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99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5FF6CD-7618-4C1C-B9B9-7349FC53D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55FF6CD-7618-4C1C-B9B9-7349FC53D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55FF6CD-7618-4C1C-B9B9-7349FC53D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65D8F4-3703-4F62-A741-CB7A0ABDA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965D8F4-3703-4F62-A741-CB7A0ABDA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965D8F4-3703-4F62-A741-CB7A0ABDA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402CC0-8DC2-42ED-B5EE-61279CB4C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1402CC0-8DC2-42ED-B5EE-61279CB4C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1402CC0-8DC2-42ED-B5EE-61279CB4C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9CD6C-7B36-94E8-039C-652A7D69E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45085D6-5FF6-0A1E-3690-9AA4C04C3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4474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660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6735E4-5AE6-43BD-B4FC-0A1E14150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9B6735E4-5AE6-43BD-B4FC-0A1E14150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B6735E4-5AE6-43BD-B4FC-0A1E14150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9B6735E4-5AE6-43BD-B4FC-0A1E14150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FEEA80-843E-4DB0-AB3B-81ADB3EE2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A0FEEA80-843E-4DB0-AB3B-81ADB3EE2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0FEEA80-843E-4DB0-AB3B-81ADB3EE2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A0FEEA80-843E-4DB0-AB3B-81ADB3EE2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4CF2C-05BD-44DA-8915-EF58A029C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1A2271A-98E8-5A88-62F2-23B7C0453D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31120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30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CF1818-8D1E-4237-8929-C7D6ECA37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FCF1818-8D1E-4237-8929-C7D6ECA37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FCF1818-8D1E-4237-8929-C7D6ECA37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5672C-003D-4F70-ACF2-ECDDDE25E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055672C-003D-4F70-ACF2-ECDDDE25E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055672C-003D-4F70-ACF2-ECDDDE25E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97C269-CEFC-4EB4-ABA8-589CD52D0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097C269-CEFC-4EB4-ABA8-589CD52D0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097C269-CEFC-4EB4-ABA8-589CD52D0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2F697B-A2D6-4008-8880-D853E60EC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22F697B-A2D6-4008-8880-D853E60EC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22F697B-A2D6-4008-8880-D853E60EC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7B05B4-ADB6-4AA7-A7CA-9B849FD43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357B05B4-ADB6-4AA7-A7CA-9B849FD43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357B05B4-ADB6-4AA7-A7CA-9B849FD43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DF007D-FCEB-4C1A-8DDB-6DF0FE24C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38DF007D-FCEB-4C1A-8DDB-6DF0FE24C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38DF007D-FCEB-4C1A-8DDB-6DF0FE24C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DA610E-2697-D0FF-D0E1-15300D2F7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EE448D5A-A19F-BC77-BECD-C9493ED44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93B64-C4D4-E849-5FF6-22246BDD2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7200" i="1" dirty="0">
                <a:solidFill>
                  <a:srgbClr val="FFFFFF"/>
                </a:solidFill>
              </a:rPr>
              <a:t>WHAT IS SOCIOLINGUISTICS?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00903BE-E269-DEDB-BC71-9E4DEAA00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51072-E177-17B5-2F87-A934E19A2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7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D55448D-3652-002C-7731-6DE2709A5F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1432424"/>
              </p:ext>
            </p:extLst>
          </p:nvPr>
        </p:nvGraphicFramePr>
        <p:xfrm>
          <a:off x="2032000" y="471638"/>
          <a:ext cx="9123680" cy="5666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101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3F95F8-E8F4-4D57-B443-55916D91E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B63F95F8-E8F4-4D57-B443-55916D91EC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B63F95F8-E8F4-4D57-B443-55916D91E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B63F95F8-E8F4-4D57-B443-55916D91E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FC916-2042-4BA4-9D8E-D8B7A240D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C31FC916-2042-4BA4-9D8E-D8B7A240D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C31FC916-2042-4BA4-9D8E-D8B7A240D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C31FC916-2042-4BA4-9D8E-D8B7A240D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{D66B4617-ED5E-4B3F-AF1F-05E474DF0D0F}tf56160789_win32</Template>
  <TotalTime>492</TotalTime>
  <Words>1077</Words>
  <Application>Microsoft Office PowerPoint</Application>
  <PresentationFormat>Widescreen</PresentationFormat>
  <Paragraphs>84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Bookman Old Style</vt:lpstr>
      <vt:lpstr>Calibri</vt:lpstr>
      <vt:lpstr>Franklin Gothic Book</vt:lpstr>
      <vt:lpstr>Palatino Linotype</vt:lpstr>
      <vt:lpstr>Custom</vt:lpstr>
      <vt:lpstr>INTRODUCTION TO SOCIOLINGUISTICS </vt:lpstr>
      <vt:lpstr>WHAT IS SOCIOLINGUISTICS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SOCIOLINGUISTICS?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Language change is the phenomenon whereby phonetic, morphological, semantic, syntactic, and other features of language vary over time  </vt:lpstr>
      <vt:lpstr>PowerPoint Presentation</vt:lpstr>
      <vt:lpstr>PowerPoint Presentation</vt:lpstr>
      <vt:lpstr>PowerPoint Presentation</vt:lpstr>
      <vt:lpstr>  Language Change Causes   </vt:lpstr>
      <vt:lpstr>  Economy  The principle of least effort is one of the basic and most used explanations for many language changes [3].   Eg. She + is = she's; we + have + been = we've been;   clothes /kloʊðɪz/ - /kloʊz/;  fifth  /fifθs/  /fifs/. </vt:lpstr>
      <vt:lpstr>  Analogy A linguistic process that reduces words which are perceived as irregular by making them similar to other regular forms [3]. 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M415DAO - FHD352</dc:creator>
  <cp:lastModifiedBy>M415DAO - FHD352</cp:lastModifiedBy>
  <cp:revision>563</cp:revision>
  <dcterms:created xsi:type="dcterms:W3CDTF">2025-05-07T01:46:40Z</dcterms:created>
  <dcterms:modified xsi:type="dcterms:W3CDTF">2025-06-12T11:05:56Z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