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37"/>
  </p:notesMasterIdLst>
  <p:sldIdLst>
    <p:sldId id="256" r:id="rId2"/>
    <p:sldId id="360" r:id="rId3"/>
    <p:sldId id="258" r:id="rId4"/>
    <p:sldId id="361" r:id="rId5"/>
    <p:sldId id="337" r:id="rId6"/>
    <p:sldId id="362" r:id="rId7"/>
    <p:sldId id="335" r:id="rId8"/>
    <p:sldId id="338" r:id="rId9"/>
    <p:sldId id="363" r:id="rId10"/>
    <p:sldId id="364" r:id="rId11"/>
    <p:sldId id="341" r:id="rId12"/>
    <p:sldId id="367" r:id="rId13"/>
    <p:sldId id="365" r:id="rId14"/>
    <p:sldId id="368" r:id="rId15"/>
    <p:sldId id="370" r:id="rId16"/>
    <p:sldId id="371" r:id="rId17"/>
    <p:sldId id="372" r:id="rId18"/>
    <p:sldId id="369" r:id="rId19"/>
    <p:sldId id="373" r:id="rId20"/>
    <p:sldId id="347" r:id="rId21"/>
    <p:sldId id="342" r:id="rId22"/>
    <p:sldId id="374" r:id="rId23"/>
    <p:sldId id="375" r:id="rId24"/>
    <p:sldId id="376" r:id="rId25"/>
    <p:sldId id="377" r:id="rId26"/>
    <p:sldId id="378" r:id="rId27"/>
    <p:sldId id="379" r:id="rId28"/>
    <p:sldId id="380" r:id="rId29"/>
    <p:sldId id="381" r:id="rId30"/>
    <p:sldId id="382" r:id="rId31"/>
    <p:sldId id="383" r:id="rId32"/>
    <p:sldId id="385" r:id="rId33"/>
    <p:sldId id="386" r:id="rId34"/>
    <p:sldId id="387" r:id="rId35"/>
    <p:sldId id="388" r:id="rId36"/>
  </p:sldIdLst>
  <p:sldSz cx="12192000" cy="6858000"/>
  <p:notesSz cx="6858000" cy="9144000"/>
  <p:custDataLst>
    <p:tags r:id="rId3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D00BAC-D6C0-4D22-BC9E-3A30B966717A}" type="doc">
      <dgm:prSet loTypeId="urn:microsoft.com/office/officeart/2005/8/layout/arrow6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73FB5C2-8C82-476A-B035-5D1F787E7265}">
      <dgm:prSet phldrT="[Text]" phldr="0"/>
      <dgm:spPr/>
      <dgm:t>
        <a:bodyPr/>
        <a:lstStyle/>
        <a:p>
          <a:r>
            <a:rPr lang="en-US" dirty="0"/>
            <a:t>Descriptive</a:t>
          </a:r>
          <a:endParaRPr lang="en-ID" dirty="0"/>
        </a:p>
      </dgm:t>
    </dgm:pt>
    <dgm:pt modelId="{06DEB31B-36B7-44DA-B901-86B316F2F719}" type="parTrans" cxnId="{28A4966D-D176-440B-AA68-8AAC0F1F0C9E}">
      <dgm:prSet/>
      <dgm:spPr/>
      <dgm:t>
        <a:bodyPr/>
        <a:lstStyle/>
        <a:p>
          <a:endParaRPr lang="en-ID"/>
        </a:p>
      </dgm:t>
    </dgm:pt>
    <dgm:pt modelId="{7D2300D2-C028-4E6B-AAD3-FF4D60D0C9EE}" type="sibTrans" cxnId="{28A4966D-D176-440B-AA68-8AAC0F1F0C9E}">
      <dgm:prSet/>
      <dgm:spPr/>
      <dgm:t>
        <a:bodyPr/>
        <a:lstStyle/>
        <a:p>
          <a:endParaRPr lang="en-ID"/>
        </a:p>
      </dgm:t>
    </dgm:pt>
    <dgm:pt modelId="{C20B4C69-24B7-4D72-87F1-D95193A5B241}">
      <dgm:prSet phldrT="[Text]" phldr="0"/>
      <dgm:spPr/>
      <dgm:t>
        <a:bodyPr/>
        <a:lstStyle/>
        <a:p>
          <a:r>
            <a:rPr lang="en-US" dirty="0"/>
            <a:t>Expository</a:t>
          </a:r>
          <a:endParaRPr lang="en-ID" dirty="0"/>
        </a:p>
      </dgm:t>
    </dgm:pt>
    <dgm:pt modelId="{91F600C2-A549-4731-98D4-9C5AD8AE338B}" type="parTrans" cxnId="{444F8042-B03B-4D7D-B9D7-F5CEB160E01F}">
      <dgm:prSet/>
      <dgm:spPr/>
      <dgm:t>
        <a:bodyPr/>
        <a:lstStyle/>
        <a:p>
          <a:endParaRPr lang="en-ID"/>
        </a:p>
      </dgm:t>
    </dgm:pt>
    <dgm:pt modelId="{029077CE-A5AA-4C32-B4EF-299D0FC4E189}" type="sibTrans" cxnId="{444F8042-B03B-4D7D-B9D7-F5CEB160E01F}">
      <dgm:prSet/>
      <dgm:spPr/>
      <dgm:t>
        <a:bodyPr/>
        <a:lstStyle/>
        <a:p>
          <a:endParaRPr lang="en-ID"/>
        </a:p>
      </dgm:t>
    </dgm:pt>
    <dgm:pt modelId="{3B12DED0-B16A-4F2F-B5BE-D08239A89844}" type="pres">
      <dgm:prSet presAssocID="{33D00BAC-D6C0-4D22-BC9E-3A30B966717A}" presName="compositeShape" presStyleCnt="0">
        <dgm:presLayoutVars>
          <dgm:chMax val="2"/>
          <dgm:dir/>
          <dgm:resizeHandles val="exact"/>
        </dgm:presLayoutVars>
      </dgm:prSet>
      <dgm:spPr/>
    </dgm:pt>
    <dgm:pt modelId="{DA82DAEA-D05F-4F50-8B4D-7AC4E3AED9DA}" type="pres">
      <dgm:prSet presAssocID="{33D00BAC-D6C0-4D22-BC9E-3A30B966717A}" presName="ribbon" presStyleLbl="node1" presStyleIdx="0" presStyleCnt="1"/>
      <dgm:spPr/>
    </dgm:pt>
    <dgm:pt modelId="{2D0116F7-5598-4E27-B62E-7B85F1033EB5}" type="pres">
      <dgm:prSet presAssocID="{33D00BAC-D6C0-4D22-BC9E-3A30B966717A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1CDB501E-6311-47DA-AAD0-2654BC344A8E}" type="pres">
      <dgm:prSet presAssocID="{33D00BAC-D6C0-4D22-BC9E-3A30B966717A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44F8042-B03B-4D7D-B9D7-F5CEB160E01F}" srcId="{33D00BAC-D6C0-4D22-BC9E-3A30B966717A}" destId="{C20B4C69-24B7-4D72-87F1-D95193A5B241}" srcOrd="1" destOrd="0" parTransId="{91F600C2-A549-4731-98D4-9C5AD8AE338B}" sibTransId="{029077CE-A5AA-4C32-B4EF-299D0FC4E189}"/>
    <dgm:cxn modelId="{4AFBFB6A-F1FE-42B6-961C-39C07ACF7C4D}" type="presOf" srcId="{C20B4C69-24B7-4D72-87F1-D95193A5B241}" destId="{1CDB501E-6311-47DA-AAD0-2654BC344A8E}" srcOrd="0" destOrd="0" presId="urn:microsoft.com/office/officeart/2005/8/layout/arrow6"/>
    <dgm:cxn modelId="{28A4966D-D176-440B-AA68-8AAC0F1F0C9E}" srcId="{33D00BAC-D6C0-4D22-BC9E-3A30B966717A}" destId="{173FB5C2-8C82-476A-B035-5D1F787E7265}" srcOrd="0" destOrd="0" parTransId="{06DEB31B-36B7-44DA-B901-86B316F2F719}" sibTransId="{7D2300D2-C028-4E6B-AAD3-FF4D60D0C9EE}"/>
    <dgm:cxn modelId="{0D14497F-7B77-4E4F-8659-79B54E7AE6AC}" type="presOf" srcId="{33D00BAC-D6C0-4D22-BC9E-3A30B966717A}" destId="{3B12DED0-B16A-4F2F-B5BE-D08239A89844}" srcOrd="0" destOrd="0" presId="urn:microsoft.com/office/officeart/2005/8/layout/arrow6"/>
    <dgm:cxn modelId="{285D50D4-CC54-428C-8B8F-97C4CD649500}" type="presOf" srcId="{173FB5C2-8C82-476A-B035-5D1F787E7265}" destId="{2D0116F7-5598-4E27-B62E-7B85F1033EB5}" srcOrd="0" destOrd="0" presId="urn:microsoft.com/office/officeart/2005/8/layout/arrow6"/>
    <dgm:cxn modelId="{3B504BB6-B50C-4710-8C66-229913E3CEA4}" type="presParOf" srcId="{3B12DED0-B16A-4F2F-B5BE-D08239A89844}" destId="{DA82DAEA-D05F-4F50-8B4D-7AC4E3AED9DA}" srcOrd="0" destOrd="0" presId="urn:microsoft.com/office/officeart/2005/8/layout/arrow6"/>
    <dgm:cxn modelId="{4AC58EAF-B81D-4811-B269-2242417F0825}" type="presParOf" srcId="{3B12DED0-B16A-4F2F-B5BE-D08239A89844}" destId="{2D0116F7-5598-4E27-B62E-7B85F1033EB5}" srcOrd="1" destOrd="0" presId="urn:microsoft.com/office/officeart/2005/8/layout/arrow6"/>
    <dgm:cxn modelId="{EEF1F3DA-79E0-4C53-84C5-00895434751A}" type="presParOf" srcId="{3B12DED0-B16A-4F2F-B5BE-D08239A89844}" destId="{1CDB501E-6311-47DA-AAD0-2654BC344A8E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ID" dirty="0"/>
            <a:t>Coherence and Flow</a:t>
          </a:r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5A854857-9D73-474E-BF86-E387EF1B26C5}">
      <dgm:prSet phldrT="[Text]" phldr="0"/>
      <dgm:spPr/>
      <dgm:t>
        <a:bodyPr/>
        <a:lstStyle/>
        <a:p>
          <a:r>
            <a:rPr lang="en-US" dirty="0"/>
            <a:t>Does the paragraph flow logically?</a:t>
          </a:r>
          <a:endParaRPr lang="en-ID" dirty="0"/>
        </a:p>
      </dgm:t>
    </dgm:pt>
    <dgm:pt modelId="{04968299-C104-42A5-8B88-8E64D696EEAF}" type="parTrans" cxnId="{5D599955-85D1-41D7-B00F-C22B765137CB}">
      <dgm:prSet/>
      <dgm:spPr/>
      <dgm:t>
        <a:bodyPr/>
        <a:lstStyle/>
        <a:p>
          <a:endParaRPr lang="en-ID"/>
        </a:p>
      </dgm:t>
    </dgm:pt>
    <dgm:pt modelId="{7992951E-7E69-4C32-9277-FFD8E65813F2}" type="sibTrans" cxnId="{5D599955-85D1-41D7-B00F-C22B765137CB}">
      <dgm:prSet/>
      <dgm:spPr/>
      <dgm:t>
        <a:bodyPr/>
        <a:lstStyle/>
        <a:p>
          <a:endParaRPr lang="en-ID"/>
        </a:p>
      </dgm:t>
    </dgm:pt>
    <dgm:pt modelId="{D2D11AB8-1DA4-4B99-A0AB-D4D499847B86}">
      <dgm:prSet phldrT="[Text]" phldr="0"/>
      <dgm:spPr/>
      <dgm:t>
        <a:bodyPr/>
        <a:lstStyle/>
        <a:p>
          <a:r>
            <a:rPr lang="en-US" dirty="0"/>
            <a:t>Are transition words (e.g., finally, however, for instance) used effectively to connect sentences?</a:t>
          </a:r>
          <a:endParaRPr lang="en-ID" dirty="0"/>
        </a:p>
      </dgm:t>
    </dgm:pt>
    <dgm:pt modelId="{883270F4-BC7F-4B74-AECD-7FB2D230F1DE}" type="parTrans" cxnId="{FC4C6A31-E47A-4110-B396-E0572881D2CD}">
      <dgm:prSet/>
      <dgm:spPr/>
    </dgm:pt>
    <dgm:pt modelId="{23A06043-A00B-4B75-832E-B74675B3F5BF}" type="sibTrans" cxnId="{FC4C6A31-E47A-4110-B396-E0572881D2CD}">
      <dgm:prSet/>
      <dgm:spPr/>
    </dgm:pt>
    <dgm:pt modelId="{4B39E073-0DC6-4D87-B902-A83CF4353CE8}" type="pres">
      <dgm:prSet presAssocID="{2679BA0D-6D69-42DF-BFE8-03BE66DF48AA}" presName="linear" presStyleCnt="0">
        <dgm:presLayoutVars>
          <dgm:dir/>
          <dgm:animLvl val="lvl"/>
          <dgm:resizeHandles val="exact"/>
        </dgm:presLayoutVars>
      </dgm:prSet>
      <dgm:spPr/>
    </dgm:pt>
    <dgm:pt modelId="{EDB91689-EB84-47CD-A48B-7EFE70213E06}" type="pres">
      <dgm:prSet presAssocID="{D010B190-D480-4453-AAD6-3D41C9816033}" presName="parentLin" presStyleCnt="0"/>
      <dgm:spPr/>
    </dgm:pt>
    <dgm:pt modelId="{66906A54-FDB4-4A0F-A280-026737ACC80E}" type="pres">
      <dgm:prSet presAssocID="{D010B190-D480-4453-AAD6-3D41C9816033}" presName="parentLeftMargin" presStyleLbl="node1" presStyleIdx="0" presStyleCnt="1"/>
      <dgm:spPr/>
    </dgm:pt>
    <dgm:pt modelId="{C03791FA-8CFC-4EE4-8F24-8663488208B1}" type="pres">
      <dgm:prSet presAssocID="{D010B190-D480-4453-AAD6-3D41C981603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CB8C3E3-51DF-4CCE-8F85-A09316692718}" type="pres">
      <dgm:prSet presAssocID="{D010B190-D480-4453-AAD6-3D41C9816033}" presName="negativeSpace" presStyleCnt="0"/>
      <dgm:spPr/>
    </dgm:pt>
    <dgm:pt modelId="{64D2B1B8-BB12-4A14-8047-4D8327C612B9}" type="pres">
      <dgm:prSet presAssocID="{D010B190-D480-4453-AAD6-3D41C981603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365D2A27-FBAE-4E3C-B05B-F8CE1CF4C68B}" type="presOf" srcId="{5A854857-9D73-474E-BF86-E387EF1B26C5}" destId="{64D2B1B8-BB12-4A14-8047-4D8327C612B9}" srcOrd="0" destOrd="0" presId="urn:microsoft.com/office/officeart/2005/8/layout/list1"/>
    <dgm:cxn modelId="{FC4C6A31-E47A-4110-B396-E0572881D2CD}" srcId="{D010B190-D480-4453-AAD6-3D41C9816033}" destId="{D2D11AB8-1DA4-4B99-A0AB-D4D499847B86}" srcOrd="1" destOrd="0" parTransId="{883270F4-BC7F-4B74-AECD-7FB2D230F1DE}" sibTransId="{23A06043-A00B-4B75-832E-B74675B3F5BF}"/>
    <dgm:cxn modelId="{AB792848-65C0-49D8-A1B8-C3F3D75755CC}" type="presOf" srcId="{D010B190-D480-4453-AAD6-3D41C9816033}" destId="{66906A54-FDB4-4A0F-A280-026737ACC80E}" srcOrd="0" destOrd="0" presId="urn:microsoft.com/office/officeart/2005/8/layout/list1"/>
    <dgm:cxn modelId="{21168148-2E20-436F-B9E5-B4C6D1D3F6F1}" type="presOf" srcId="{D010B190-D480-4453-AAD6-3D41C9816033}" destId="{C03791FA-8CFC-4EE4-8F24-8663488208B1}" srcOrd="1" destOrd="0" presId="urn:microsoft.com/office/officeart/2005/8/layout/list1"/>
    <dgm:cxn modelId="{63EBC353-957E-4C9A-8A9C-65CCB78CEF4D}" type="presOf" srcId="{2679BA0D-6D69-42DF-BFE8-03BE66DF48AA}" destId="{4B39E073-0DC6-4D87-B902-A83CF4353CE8}" srcOrd="0" destOrd="0" presId="urn:microsoft.com/office/officeart/2005/8/layout/list1"/>
    <dgm:cxn modelId="{5D599955-85D1-41D7-B00F-C22B765137CB}" srcId="{D010B190-D480-4453-AAD6-3D41C9816033}" destId="{5A854857-9D73-474E-BF86-E387EF1B26C5}" srcOrd="0" destOrd="0" parTransId="{04968299-C104-42A5-8B88-8E64D696EEAF}" sibTransId="{7992951E-7E69-4C32-9277-FFD8E65813F2}"/>
    <dgm:cxn modelId="{F5E4DD7A-E705-4364-AD41-5A92951983FB}" type="presOf" srcId="{D2D11AB8-1DA4-4B99-A0AB-D4D499847B86}" destId="{64D2B1B8-BB12-4A14-8047-4D8327C612B9}" srcOrd="0" destOrd="1" presId="urn:microsoft.com/office/officeart/2005/8/layout/list1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DA547424-86EC-4BD6-9C4B-1CCD934AAD5D}" type="presParOf" srcId="{4B39E073-0DC6-4D87-B902-A83CF4353CE8}" destId="{EDB91689-EB84-47CD-A48B-7EFE70213E06}" srcOrd="0" destOrd="0" presId="urn:microsoft.com/office/officeart/2005/8/layout/list1"/>
    <dgm:cxn modelId="{5E645D75-1114-4D0F-BCA7-4B708832FC3A}" type="presParOf" srcId="{EDB91689-EB84-47CD-A48B-7EFE70213E06}" destId="{66906A54-FDB4-4A0F-A280-026737ACC80E}" srcOrd="0" destOrd="0" presId="urn:microsoft.com/office/officeart/2005/8/layout/list1"/>
    <dgm:cxn modelId="{35FB5E52-B68A-429C-8026-73C6D8F05A17}" type="presParOf" srcId="{EDB91689-EB84-47CD-A48B-7EFE70213E06}" destId="{C03791FA-8CFC-4EE4-8F24-8663488208B1}" srcOrd="1" destOrd="0" presId="urn:microsoft.com/office/officeart/2005/8/layout/list1"/>
    <dgm:cxn modelId="{82E8EF74-B7B7-44C6-A81A-745B8A706A80}" type="presParOf" srcId="{4B39E073-0DC6-4D87-B902-A83CF4353CE8}" destId="{5CB8C3E3-51DF-4CCE-8F85-A09316692718}" srcOrd="1" destOrd="0" presId="urn:microsoft.com/office/officeart/2005/8/layout/list1"/>
    <dgm:cxn modelId="{C9A53A86-2500-49CC-B327-4CCC29CD0A77}" type="presParOf" srcId="{4B39E073-0DC6-4D87-B902-A83CF4353CE8}" destId="{64D2B1B8-BB12-4A14-8047-4D8327C612B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ID" dirty="0"/>
            <a:t>Sentence Structure</a:t>
          </a:r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5A854857-9D73-474E-BF86-E387EF1B26C5}">
      <dgm:prSet phldrT="[Text]" phldr="0"/>
      <dgm:spPr/>
      <dgm:t>
        <a:bodyPr/>
        <a:lstStyle/>
        <a:p>
          <a:r>
            <a:rPr lang="en-US" dirty="0"/>
            <a:t>Check for clarity, conciseness, and precision.</a:t>
          </a:r>
          <a:endParaRPr lang="en-ID" dirty="0"/>
        </a:p>
      </dgm:t>
    </dgm:pt>
    <dgm:pt modelId="{04968299-C104-42A5-8B88-8E64D696EEAF}" type="parTrans" cxnId="{5D599955-85D1-41D7-B00F-C22B765137CB}">
      <dgm:prSet/>
      <dgm:spPr/>
      <dgm:t>
        <a:bodyPr/>
        <a:lstStyle/>
        <a:p>
          <a:endParaRPr lang="en-ID"/>
        </a:p>
      </dgm:t>
    </dgm:pt>
    <dgm:pt modelId="{7992951E-7E69-4C32-9277-FFD8E65813F2}" type="sibTrans" cxnId="{5D599955-85D1-41D7-B00F-C22B765137CB}">
      <dgm:prSet/>
      <dgm:spPr/>
      <dgm:t>
        <a:bodyPr/>
        <a:lstStyle/>
        <a:p>
          <a:endParaRPr lang="en-ID"/>
        </a:p>
      </dgm:t>
    </dgm:pt>
    <dgm:pt modelId="{B04A7B8F-D2FD-4987-8DCA-4653066ADF84}">
      <dgm:prSet phldrT="[Text]" phldr="0"/>
      <dgm:spPr/>
      <dgm:t>
        <a:bodyPr/>
        <a:lstStyle/>
        <a:p>
          <a:r>
            <a:rPr lang="en-US" dirty="0"/>
            <a:t>Cut filler words; ensure strong, varied sentences.</a:t>
          </a:r>
          <a:endParaRPr lang="en-ID" dirty="0"/>
        </a:p>
      </dgm:t>
    </dgm:pt>
    <dgm:pt modelId="{76066197-E0C5-4C81-8B56-7F6E3960311B}" type="parTrans" cxnId="{C6323955-3114-4CB9-A22D-5182EF772664}">
      <dgm:prSet/>
      <dgm:spPr/>
      <dgm:t>
        <a:bodyPr/>
        <a:lstStyle/>
        <a:p>
          <a:endParaRPr lang="en-ID"/>
        </a:p>
      </dgm:t>
    </dgm:pt>
    <dgm:pt modelId="{7EC7AFD9-646B-4F0B-BEC5-5DCDEDB0A7D8}" type="sibTrans" cxnId="{C6323955-3114-4CB9-A22D-5182EF772664}">
      <dgm:prSet/>
      <dgm:spPr/>
      <dgm:t>
        <a:bodyPr/>
        <a:lstStyle/>
        <a:p>
          <a:endParaRPr lang="en-ID"/>
        </a:p>
      </dgm:t>
    </dgm:pt>
    <dgm:pt modelId="{4B39E073-0DC6-4D87-B902-A83CF4353CE8}" type="pres">
      <dgm:prSet presAssocID="{2679BA0D-6D69-42DF-BFE8-03BE66DF48AA}" presName="linear" presStyleCnt="0">
        <dgm:presLayoutVars>
          <dgm:dir/>
          <dgm:animLvl val="lvl"/>
          <dgm:resizeHandles val="exact"/>
        </dgm:presLayoutVars>
      </dgm:prSet>
      <dgm:spPr/>
    </dgm:pt>
    <dgm:pt modelId="{EDB91689-EB84-47CD-A48B-7EFE70213E06}" type="pres">
      <dgm:prSet presAssocID="{D010B190-D480-4453-AAD6-3D41C9816033}" presName="parentLin" presStyleCnt="0"/>
      <dgm:spPr/>
    </dgm:pt>
    <dgm:pt modelId="{66906A54-FDB4-4A0F-A280-026737ACC80E}" type="pres">
      <dgm:prSet presAssocID="{D010B190-D480-4453-AAD6-3D41C9816033}" presName="parentLeftMargin" presStyleLbl="node1" presStyleIdx="0" presStyleCnt="1"/>
      <dgm:spPr/>
    </dgm:pt>
    <dgm:pt modelId="{C03791FA-8CFC-4EE4-8F24-8663488208B1}" type="pres">
      <dgm:prSet presAssocID="{D010B190-D480-4453-AAD6-3D41C981603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CB8C3E3-51DF-4CCE-8F85-A09316692718}" type="pres">
      <dgm:prSet presAssocID="{D010B190-D480-4453-AAD6-3D41C9816033}" presName="negativeSpace" presStyleCnt="0"/>
      <dgm:spPr/>
    </dgm:pt>
    <dgm:pt modelId="{64D2B1B8-BB12-4A14-8047-4D8327C612B9}" type="pres">
      <dgm:prSet presAssocID="{D010B190-D480-4453-AAD6-3D41C981603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365D2A27-FBAE-4E3C-B05B-F8CE1CF4C68B}" type="presOf" srcId="{5A854857-9D73-474E-BF86-E387EF1B26C5}" destId="{64D2B1B8-BB12-4A14-8047-4D8327C612B9}" srcOrd="0" destOrd="0" presId="urn:microsoft.com/office/officeart/2005/8/layout/list1"/>
    <dgm:cxn modelId="{AB792848-65C0-49D8-A1B8-C3F3D75755CC}" type="presOf" srcId="{D010B190-D480-4453-AAD6-3D41C9816033}" destId="{66906A54-FDB4-4A0F-A280-026737ACC80E}" srcOrd="0" destOrd="0" presId="urn:microsoft.com/office/officeart/2005/8/layout/list1"/>
    <dgm:cxn modelId="{21168148-2E20-436F-B9E5-B4C6D1D3F6F1}" type="presOf" srcId="{D010B190-D480-4453-AAD6-3D41C9816033}" destId="{C03791FA-8CFC-4EE4-8F24-8663488208B1}" srcOrd="1" destOrd="0" presId="urn:microsoft.com/office/officeart/2005/8/layout/list1"/>
    <dgm:cxn modelId="{63EBC353-957E-4C9A-8A9C-65CCB78CEF4D}" type="presOf" srcId="{2679BA0D-6D69-42DF-BFE8-03BE66DF48AA}" destId="{4B39E073-0DC6-4D87-B902-A83CF4353CE8}" srcOrd="0" destOrd="0" presId="urn:microsoft.com/office/officeart/2005/8/layout/list1"/>
    <dgm:cxn modelId="{C6323955-3114-4CB9-A22D-5182EF772664}" srcId="{D010B190-D480-4453-AAD6-3D41C9816033}" destId="{B04A7B8F-D2FD-4987-8DCA-4653066ADF84}" srcOrd="1" destOrd="0" parTransId="{76066197-E0C5-4C81-8B56-7F6E3960311B}" sibTransId="{7EC7AFD9-646B-4F0B-BEC5-5DCDEDB0A7D8}"/>
    <dgm:cxn modelId="{5D599955-85D1-41D7-B00F-C22B765137CB}" srcId="{D010B190-D480-4453-AAD6-3D41C9816033}" destId="{5A854857-9D73-474E-BF86-E387EF1B26C5}" srcOrd="0" destOrd="0" parTransId="{04968299-C104-42A5-8B88-8E64D696EEAF}" sibTransId="{7992951E-7E69-4C32-9277-FFD8E65813F2}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DD446EE8-8E8C-4B90-9409-9E6F958EF8B6}" type="presOf" srcId="{B04A7B8F-D2FD-4987-8DCA-4653066ADF84}" destId="{64D2B1B8-BB12-4A14-8047-4D8327C612B9}" srcOrd="0" destOrd="1" presId="urn:microsoft.com/office/officeart/2005/8/layout/list1"/>
    <dgm:cxn modelId="{DA547424-86EC-4BD6-9C4B-1CCD934AAD5D}" type="presParOf" srcId="{4B39E073-0DC6-4D87-B902-A83CF4353CE8}" destId="{EDB91689-EB84-47CD-A48B-7EFE70213E06}" srcOrd="0" destOrd="0" presId="urn:microsoft.com/office/officeart/2005/8/layout/list1"/>
    <dgm:cxn modelId="{5E645D75-1114-4D0F-BCA7-4B708832FC3A}" type="presParOf" srcId="{EDB91689-EB84-47CD-A48B-7EFE70213E06}" destId="{66906A54-FDB4-4A0F-A280-026737ACC80E}" srcOrd="0" destOrd="0" presId="urn:microsoft.com/office/officeart/2005/8/layout/list1"/>
    <dgm:cxn modelId="{35FB5E52-B68A-429C-8026-73C6D8F05A17}" type="presParOf" srcId="{EDB91689-EB84-47CD-A48B-7EFE70213E06}" destId="{C03791FA-8CFC-4EE4-8F24-8663488208B1}" srcOrd="1" destOrd="0" presId="urn:microsoft.com/office/officeart/2005/8/layout/list1"/>
    <dgm:cxn modelId="{82E8EF74-B7B7-44C6-A81A-745B8A706A80}" type="presParOf" srcId="{4B39E073-0DC6-4D87-B902-A83CF4353CE8}" destId="{5CB8C3E3-51DF-4CCE-8F85-A09316692718}" srcOrd="1" destOrd="0" presId="urn:microsoft.com/office/officeart/2005/8/layout/list1"/>
    <dgm:cxn modelId="{C9A53A86-2500-49CC-B327-4CCC29CD0A77}" type="presParOf" srcId="{4B39E073-0DC6-4D87-B902-A83CF4353CE8}" destId="{64D2B1B8-BB12-4A14-8047-4D8327C612B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8C5C85C-7B13-43AE-A94B-B1C67B60A460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47E9C605-E533-49BD-AD10-F9AD4C16DFCA}">
      <dgm:prSet phldrT="[Text]"/>
      <dgm:spPr/>
      <dgm:t>
        <a:bodyPr/>
        <a:lstStyle/>
        <a:p>
          <a:r>
            <a:rPr lang="en-US" dirty="0"/>
            <a:t>Redundancy (Saying the Same Thing Twice)</a:t>
          </a:r>
          <a:endParaRPr lang="en-ID" dirty="0"/>
        </a:p>
      </dgm:t>
    </dgm:pt>
    <dgm:pt modelId="{16C86258-3F25-4F83-A9D6-5C8FDE191240}" type="parTrans" cxnId="{430AD817-B872-4F86-BCE5-58F9A25236D0}">
      <dgm:prSet/>
      <dgm:spPr/>
      <dgm:t>
        <a:bodyPr/>
        <a:lstStyle/>
        <a:p>
          <a:endParaRPr lang="en-ID"/>
        </a:p>
      </dgm:t>
    </dgm:pt>
    <dgm:pt modelId="{B5045BFE-1366-41BE-9E07-EE4015EB8AF8}" type="sibTrans" cxnId="{430AD817-B872-4F86-BCE5-58F9A25236D0}">
      <dgm:prSet/>
      <dgm:spPr/>
      <dgm:t>
        <a:bodyPr/>
        <a:lstStyle/>
        <a:p>
          <a:endParaRPr lang="en-ID"/>
        </a:p>
      </dgm:t>
    </dgm:pt>
    <dgm:pt modelId="{FB973AFF-B97A-4580-AB07-E05C90BF9C6D}">
      <dgm:prSet phldrT="[Text]" phldr="0"/>
      <dgm:spPr/>
      <dgm:t>
        <a:bodyPr/>
        <a:lstStyle/>
        <a:p>
          <a:r>
            <a:rPr lang="en-US" dirty="0"/>
            <a:t>Refer </a:t>
          </a:r>
          <a:r>
            <a:rPr lang="en-US" b="1" dirty="0"/>
            <a:t>back </a:t>
          </a:r>
          <a:r>
            <a:rPr lang="en-US" b="0" dirty="0"/>
            <a:t>to the text</a:t>
          </a:r>
          <a:endParaRPr lang="en-ID" dirty="0"/>
        </a:p>
      </dgm:t>
    </dgm:pt>
    <dgm:pt modelId="{0759E55D-AB40-47D7-9812-EE328E4EDAD7}" type="parTrans" cxnId="{87F87094-B5CB-4F1D-8C27-8675B9393946}">
      <dgm:prSet/>
      <dgm:spPr/>
      <dgm:t>
        <a:bodyPr/>
        <a:lstStyle/>
        <a:p>
          <a:endParaRPr lang="en-ID"/>
        </a:p>
      </dgm:t>
    </dgm:pt>
    <dgm:pt modelId="{3C9C6F15-EE29-45E2-B00E-1192A7D1C214}" type="sibTrans" cxnId="{87F87094-B5CB-4F1D-8C27-8675B9393946}">
      <dgm:prSet/>
      <dgm:spPr/>
      <dgm:t>
        <a:bodyPr/>
        <a:lstStyle/>
        <a:p>
          <a:endParaRPr lang="en-ID"/>
        </a:p>
      </dgm:t>
    </dgm:pt>
    <dgm:pt modelId="{070C852F-A450-44DA-AB98-8955D59E4A2B}">
      <dgm:prSet phldrT="[Text]" phldr="0"/>
      <dgm:spPr/>
      <dgm:t>
        <a:bodyPr/>
        <a:lstStyle/>
        <a:p>
          <a:r>
            <a:rPr lang="en-US" b="0" dirty="0"/>
            <a:t>The </a:t>
          </a:r>
          <a:r>
            <a:rPr lang="en-US" b="1" dirty="0"/>
            <a:t>end result </a:t>
          </a:r>
          <a:r>
            <a:rPr lang="en-US" b="0" dirty="0"/>
            <a:t>was positive</a:t>
          </a:r>
          <a:endParaRPr lang="en-ID" b="0" dirty="0"/>
        </a:p>
      </dgm:t>
    </dgm:pt>
    <dgm:pt modelId="{DA957F4F-8000-450C-BAB7-F8CBE2A31314}" type="parTrans" cxnId="{3C968530-157F-4731-AD67-1BBDF83C9B82}">
      <dgm:prSet/>
      <dgm:spPr/>
      <dgm:t>
        <a:bodyPr/>
        <a:lstStyle/>
        <a:p>
          <a:endParaRPr lang="en-ID"/>
        </a:p>
      </dgm:t>
    </dgm:pt>
    <dgm:pt modelId="{36489EE6-D836-4929-AA34-2996EF25781F}" type="sibTrans" cxnId="{3C968530-157F-4731-AD67-1BBDF83C9B82}">
      <dgm:prSet/>
      <dgm:spPr/>
      <dgm:t>
        <a:bodyPr/>
        <a:lstStyle/>
        <a:p>
          <a:endParaRPr lang="en-ID"/>
        </a:p>
      </dgm:t>
    </dgm:pt>
    <dgm:pt modelId="{C20B1048-D52C-45BF-A168-2CDDFEDE942A}">
      <dgm:prSet phldrT="[Text]" phldr="0"/>
      <dgm:spPr/>
      <dgm:t>
        <a:bodyPr/>
        <a:lstStyle/>
        <a:p>
          <a:r>
            <a:rPr lang="en-US" b="1" dirty="0"/>
            <a:t>Advance forward </a:t>
          </a:r>
          <a:r>
            <a:rPr lang="en-US" b="0" dirty="0"/>
            <a:t>to the next step</a:t>
          </a:r>
          <a:endParaRPr lang="en-ID" b="1" dirty="0"/>
        </a:p>
      </dgm:t>
    </dgm:pt>
    <dgm:pt modelId="{3893D668-A77C-4756-A239-858237C04210}" type="parTrans" cxnId="{ADD5173D-DA0D-49C2-B1D8-192358B3F196}">
      <dgm:prSet/>
      <dgm:spPr/>
      <dgm:t>
        <a:bodyPr/>
        <a:lstStyle/>
        <a:p>
          <a:endParaRPr lang="en-ID"/>
        </a:p>
      </dgm:t>
    </dgm:pt>
    <dgm:pt modelId="{7ACBFD00-15A4-492F-8F75-59ECB18664CD}" type="sibTrans" cxnId="{ADD5173D-DA0D-49C2-B1D8-192358B3F196}">
      <dgm:prSet/>
      <dgm:spPr/>
      <dgm:t>
        <a:bodyPr/>
        <a:lstStyle/>
        <a:p>
          <a:endParaRPr lang="en-ID"/>
        </a:p>
      </dgm:t>
    </dgm:pt>
    <dgm:pt modelId="{9428957B-803F-4942-9749-836093DA01CD}" type="pres">
      <dgm:prSet presAssocID="{08C5C85C-7B13-43AE-A94B-B1C67B60A460}" presName="linear" presStyleCnt="0">
        <dgm:presLayoutVars>
          <dgm:animLvl val="lvl"/>
          <dgm:resizeHandles val="exact"/>
        </dgm:presLayoutVars>
      </dgm:prSet>
      <dgm:spPr/>
    </dgm:pt>
    <dgm:pt modelId="{83B35977-C138-477D-9C25-B326322E2277}" type="pres">
      <dgm:prSet presAssocID="{47E9C605-E533-49BD-AD10-F9AD4C16DFC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5D225DC-89B1-40C6-BDB6-27B2311F9BE0}" type="pres">
      <dgm:prSet presAssocID="{47E9C605-E533-49BD-AD10-F9AD4C16DFC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08F1116-EBFB-4FAC-9FD3-9107B9D834D6}" type="presOf" srcId="{C20B1048-D52C-45BF-A168-2CDDFEDE942A}" destId="{25D225DC-89B1-40C6-BDB6-27B2311F9BE0}" srcOrd="0" destOrd="2" presId="urn:microsoft.com/office/officeart/2005/8/layout/vList2"/>
    <dgm:cxn modelId="{430AD817-B872-4F86-BCE5-58F9A25236D0}" srcId="{08C5C85C-7B13-43AE-A94B-B1C67B60A460}" destId="{47E9C605-E533-49BD-AD10-F9AD4C16DFCA}" srcOrd="0" destOrd="0" parTransId="{16C86258-3F25-4F83-A9D6-5C8FDE191240}" sibTransId="{B5045BFE-1366-41BE-9E07-EE4015EB8AF8}"/>
    <dgm:cxn modelId="{3C968530-157F-4731-AD67-1BBDF83C9B82}" srcId="{47E9C605-E533-49BD-AD10-F9AD4C16DFCA}" destId="{070C852F-A450-44DA-AB98-8955D59E4A2B}" srcOrd="1" destOrd="0" parTransId="{DA957F4F-8000-450C-BAB7-F8CBE2A31314}" sibTransId="{36489EE6-D836-4929-AA34-2996EF25781F}"/>
    <dgm:cxn modelId="{0AD66135-6F9C-4DA7-AE00-9AC56612EB87}" type="presOf" srcId="{070C852F-A450-44DA-AB98-8955D59E4A2B}" destId="{25D225DC-89B1-40C6-BDB6-27B2311F9BE0}" srcOrd="0" destOrd="1" presId="urn:microsoft.com/office/officeart/2005/8/layout/vList2"/>
    <dgm:cxn modelId="{ADD5173D-DA0D-49C2-B1D8-192358B3F196}" srcId="{47E9C605-E533-49BD-AD10-F9AD4C16DFCA}" destId="{C20B1048-D52C-45BF-A168-2CDDFEDE942A}" srcOrd="2" destOrd="0" parTransId="{3893D668-A77C-4756-A239-858237C04210}" sibTransId="{7ACBFD00-15A4-492F-8F75-59ECB18664CD}"/>
    <dgm:cxn modelId="{8B865844-EE6A-490C-8BFE-52FC2A1A7EE5}" type="presOf" srcId="{FB973AFF-B97A-4580-AB07-E05C90BF9C6D}" destId="{25D225DC-89B1-40C6-BDB6-27B2311F9BE0}" srcOrd="0" destOrd="0" presId="urn:microsoft.com/office/officeart/2005/8/layout/vList2"/>
    <dgm:cxn modelId="{F6C7CF7E-6DC4-4E59-8109-71BA8CCAFDAA}" type="presOf" srcId="{08C5C85C-7B13-43AE-A94B-B1C67B60A460}" destId="{9428957B-803F-4942-9749-836093DA01CD}" srcOrd="0" destOrd="0" presId="urn:microsoft.com/office/officeart/2005/8/layout/vList2"/>
    <dgm:cxn modelId="{87F87094-B5CB-4F1D-8C27-8675B9393946}" srcId="{47E9C605-E533-49BD-AD10-F9AD4C16DFCA}" destId="{FB973AFF-B97A-4580-AB07-E05C90BF9C6D}" srcOrd="0" destOrd="0" parTransId="{0759E55D-AB40-47D7-9812-EE328E4EDAD7}" sibTransId="{3C9C6F15-EE29-45E2-B00E-1192A7D1C214}"/>
    <dgm:cxn modelId="{1D85E5A8-4640-44FC-8841-E061931B51EF}" type="presOf" srcId="{47E9C605-E533-49BD-AD10-F9AD4C16DFCA}" destId="{83B35977-C138-477D-9C25-B326322E2277}" srcOrd="0" destOrd="0" presId="urn:microsoft.com/office/officeart/2005/8/layout/vList2"/>
    <dgm:cxn modelId="{2F781E2B-0575-49E9-8F00-3E36E5E94169}" type="presParOf" srcId="{9428957B-803F-4942-9749-836093DA01CD}" destId="{83B35977-C138-477D-9C25-B326322E2277}" srcOrd="0" destOrd="0" presId="urn:microsoft.com/office/officeart/2005/8/layout/vList2"/>
    <dgm:cxn modelId="{B6E58CE5-2575-490D-805C-8D58DB27714F}" type="presParOf" srcId="{9428957B-803F-4942-9749-836093DA01CD}" destId="{25D225DC-89B1-40C6-BDB6-27B2311F9BE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ID" dirty="0"/>
            <a:t>Mechanics</a:t>
          </a:r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5A854857-9D73-474E-BF86-E387EF1B26C5}">
      <dgm:prSet phldrT="[Text]" phldr="0"/>
      <dgm:spPr/>
      <dgm:t>
        <a:bodyPr/>
        <a:lstStyle/>
        <a:p>
          <a:r>
            <a:rPr lang="en-US" dirty="0"/>
            <a:t>Look only for errors in grammar, punctuation, and spelling.</a:t>
          </a:r>
          <a:endParaRPr lang="en-ID" dirty="0"/>
        </a:p>
      </dgm:t>
    </dgm:pt>
    <dgm:pt modelId="{04968299-C104-42A5-8B88-8E64D696EEAF}" type="parTrans" cxnId="{5D599955-85D1-41D7-B00F-C22B765137CB}">
      <dgm:prSet/>
      <dgm:spPr/>
      <dgm:t>
        <a:bodyPr/>
        <a:lstStyle/>
        <a:p>
          <a:endParaRPr lang="en-ID"/>
        </a:p>
      </dgm:t>
    </dgm:pt>
    <dgm:pt modelId="{7992951E-7E69-4C32-9277-FFD8E65813F2}" type="sibTrans" cxnId="{5D599955-85D1-41D7-B00F-C22B765137CB}">
      <dgm:prSet/>
      <dgm:spPr/>
      <dgm:t>
        <a:bodyPr/>
        <a:lstStyle/>
        <a:p>
          <a:endParaRPr lang="en-ID"/>
        </a:p>
      </dgm:t>
    </dgm:pt>
    <dgm:pt modelId="{4B39E073-0DC6-4D87-B902-A83CF4353CE8}" type="pres">
      <dgm:prSet presAssocID="{2679BA0D-6D69-42DF-BFE8-03BE66DF48AA}" presName="linear" presStyleCnt="0">
        <dgm:presLayoutVars>
          <dgm:dir/>
          <dgm:animLvl val="lvl"/>
          <dgm:resizeHandles val="exact"/>
        </dgm:presLayoutVars>
      </dgm:prSet>
      <dgm:spPr/>
    </dgm:pt>
    <dgm:pt modelId="{EDB91689-EB84-47CD-A48B-7EFE70213E06}" type="pres">
      <dgm:prSet presAssocID="{D010B190-D480-4453-AAD6-3D41C9816033}" presName="parentLin" presStyleCnt="0"/>
      <dgm:spPr/>
    </dgm:pt>
    <dgm:pt modelId="{66906A54-FDB4-4A0F-A280-026737ACC80E}" type="pres">
      <dgm:prSet presAssocID="{D010B190-D480-4453-AAD6-3D41C9816033}" presName="parentLeftMargin" presStyleLbl="node1" presStyleIdx="0" presStyleCnt="1"/>
      <dgm:spPr/>
    </dgm:pt>
    <dgm:pt modelId="{C03791FA-8CFC-4EE4-8F24-8663488208B1}" type="pres">
      <dgm:prSet presAssocID="{D010B190-D480-4453-AAD6-3D41C981603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CB8C3E3-51DF-4CCE-8F85-A09316692718}" type="pres">
      <dgm:prSet presAssocID="{D010B190-D480-4453-AAD6-3D41C9816033}" presName="negativeSpace" presStyleCnt="0"/>
      <dgm:spPr/>
    </dgm:pt>
    <dgm:pt modelId="{64D2B1B8-BB12-4A14-8047-4D8327C612B9}" type="pres">
      <dgm:prSet presAssocID="{D010B190-D480-4453-AAD6-3D41C981603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365D2A27-FBAE-4E3C-B05B-F8CE1CF4C68B}" type="presOf" srcId="{5A854857-9D73-474E-BF86-E387EF1B26C5}" destId="{64D2B1B8-BB12-4A14-8047-4D8327C612B9}" srcOrd="0" destOrd="0" presId="urn:microsoft.com/office/officeart/2005/8/layout/list1"/>
    <dgm:cxn modelId="{AB792848-65C0-49D8-A1B8-C3F3D75755CC}" type="presOf" srcId="{D010B190-D480-4453-AAD6-3D41C9816033}" destId="{66906A54-FDB4-4A0F-A280-026737ACC80E}" srcOrd="0" destOrd="0" presId="urn:microsoft.com/office/officeart/2005/8/layout/list1"/>
    <dgm:cxn modelId="{21168148-2E20-436F-B9E5-B4C6D1D3F6F1}" type="presOf" srcId="{D010B190-D480-4453-AAD6-3D41C9816033}" destId="{C03791FA-8CFC-4EE4-8F24-8663488208B1}" srcOrd="1" destOrd="0" presId="urn:microsoft.com/office/officeart/2005/8/layout/list1"/>
    <dgm:cxn modelId="{63EBC353-957E-4C9A-8A9C-65CCB78CEF4D}" type="presOf" srcId="{2679BA0D-6D69-42DF-BFE8-03BE66DF48AA}" destId="{4B39E073-0DC6-4D87-B902-A83CF4353CE8}" srcOrd="0" destOrd="0" presId="urn:microsoft.com/office/officeart/2005/8/layout/list1"/>
    <dgm:cxn modelId="{5D599955-85D1-41D7-B00F-C22B765137CB}" srcId="{D010B190-D480-4453-AAD6-3D41C9816033}" destId="{5A854857-9D73-474E-BF86-E387EF1B26C5}" srcOrd="0" destOrd="0" parTransId="{04968299-C104-42A5-8B88-8E64D696EEAF}" sibTransId="{7992951E-7E69-4C32-9277-FFD8E65813F2}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DA547424-86EC-4BD6-9C4B-1CCD934AAD5D}" type="presParOf" srcId="{4B39E073-0DC6-4D87-B902-A83CF4353CE8}" destId="{EDB91689-EB84-47CD-A48B-7EFE70213E06}" srcOrd="0" destOrd="0" presId="urn:microsoft.com/office/officeart/2005/8/layout/list1"/>
    <dgm:cxn modelId="{5E645D75-1114-4D0F-BCA7-4B708832FC3A}" type="presParOf" srcId="{EDB91689-EB84-47CD-A48B-7EFE70213E06}" destId="{66906A54-FDB4-4A0F-A280-026737ACC80E}" srcOrd="0" destOrd="0" presId="urn:microsoft.com/office/officeart/2005/8/layout/list1"/>
    <dgm:cxn modelId="{35FB5E52-B68A-429C-8026-73C6D8F05A17}" type="presParOf" srcId="{EDB91689-EB84-47CD-A48B-7EFE70213E06}" destId="{C03791FA-8CFC-4EE4-8F24-8663488208B1}" srcOrd="1" destOrd="0" presId="urn:microsoft.com/office/officeart/2005/8/layout/list1"/>
    <dgm:cxn modelId="{82E8EF74-B7B7-44C6-A81A-745B8A706A80}" type="presParOf" srcId="{4B39E073-0DC6-4D87-B902-A83CF4353CE8}" destId="{5CB8C3E3-51DF-4CCE-8F85-A09316692718}" srcOrd="1" destOrd="0" presId="urn:microsoft.com/office/officeart/2005/8/layout/list1"/>
    <dgm:cxn modelId="{C9A53A86-2500-49CC-B327-4CCC29CD0A77}" type="presParOf" srcId="{4B39E073-0DC6-4D87-B902-A83CF4353CE8}" destId="{64D2B1B8-BB12-4A14-8047-4D8327C612B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b="1" i="0" dirty="0"/>
            <a:t>Example of an Unedited Draft vs. a Target Goal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diagrams.loki3.com/VaryingWidth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ID" dirty="0"/>
            <a:t>Unedited Draft (Issue: Vague)</a:t>
          </a:r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5A854857-9D73-474E-BF86-E387EF1B26C5}">
      <dgm:prSet phldrT="[Text]" phldr="0"/>
      <dgm:spPr/>
      <dgm:t>
        <a:bodyPr/>
        <a:lstStyle/>
        <a:p>
          <a:r>
            <a:rPr lang="en-US" b="0" dirty="0"/>
            <a:t>"The room was nice. It had many books and felt old."</a:t>
          </a:r>
          <a:endParaRPr lang="en-ID" b="0" dirty="0"/>
        </a:p>
      </dgm:t>
    </dgm:pt>
    <dgm:pt modelId="{04968299-C104-42A5-8B88-8E64D696EEAF}" type="parTrans" cxnId="{5D599955-85D1-41D7-B00F-C22B765137CB}">
      <dgm:prSet/>
      <dgm:spPr/>
      <dgm:t>
        <a:bodyPr/>
        <a:lstStyle/>
        <a:p>
          <a:endParaRPr lang="en-ID"/>
        </a:p>
      </dgm:t>
    </dgm:pt>
    <dgm:pt modelId="{7992951E-7E69-4C32-9277-FFD8E65813F2}" type="sibTrans" cxnId="{5D599955-85D1-41D7-B00F-C22B765137CB}">
      <dgm:prSet/>
      <dgm:spPr/>
      <dgm:t>
        <a:bodyPr/>
        <a:lstStyle/>
        <a:p>
          <a:endParaRPr lang="en-ID"/>
        </a:p>
      </dgm:t>
    </dgm:pt>
    <dgm:pt modelId="{AAE6F07D-13DF-4BE6-B405-4EA2FD9D40A1}">
      <dgm:prSet phldrT="[Text]" phldr="0"/>
      <dgm:spPr/>
      <dgm:t>
        <a:bodyPr/>
        <a:lstStyle/>
        <a:p>
          <a:r>
            <a:rPr lang="en-US" dirty="0"/>
            <a:t>Target Goal (Issue: Vivid and Precise)</a:t>
          </a:r>
          <a:endParaRPr lang="en-ID" dirty="0"/>
        </a:p>
      </dgm:t>
    </dgm:pt>
    <dgm:pt modelId="{A2B2CB86-0F04-4ADA-8E15-90804D91E4FD}" type="parTrans" cxnId="{C90152B0-7435-4131-8A13-FD6EAFDED999}">
      <dgm:prSet/>
      <dgm:spPr/>
      <dgm:t>
        <a:bodyPr/>
        <a:lstStyle/>
        <a:p>
          <a:endParaRPr lang="en-ID"/>
        </a:p>
      </dgm:t>
    </dgm:pt>
    <dgm:pt modelId="{A0DB0FC3-D734-4131-96B5-7845171D0956}" type="sibTrans" cxnId="{C90152B0-7435-4131-8A13-FD6EAFDED999}">
      <dgm:prSet/>
      <dgm:spPr/>
      <dgm:t>
        <a:bodyPr/>
        <a:lstStyle/>
        <a:p>
          <a:endParaRPr lang="en-ID"/>
        </a:p>
      </dgm:t>
    </dgm:pt>
    <dgm:pt modelId="{3B2B6408-1F8E-4FB8-807A-B1097D3ABA45}">
      <dgm:prSet phldrT="[Text]" phldr="0"/>
      <dgm:spPr/>
      <dgm:t>
        <a:bodyPr/>
        <a:lstStyle/>
        <a:p>
          <a:r>
            <a:rPr lang="en-US" b="0" dirty="0"/>
            <a:t>The study smelled of old leather and dry paper. Dust motes danced in the thin light. Tall, dark bookshelves lined every wall."</a:t>
          </a:r>
          <a:endParaRPr lang="en-ID" b="0" dirty="0"/>
        </a:p>
      </dgm:t>
    </dgm:pt>
    <dgm:pt modelId="{565BC906-F184-428E-BB62-04C9E7997F67}" type="parTrans" cxnId="{A9B4B0B2-D9E3-459E-A001-15FCD730FFD4}">
      <dgm:prSet/>
      <dgm:spPr/>
      <dgm:t>
        <a:bodyPr/>
        <a:lstStyle/>
        <a:p>
          <a:endParaRPr lang="en-ID"/>
        </a:p>
      </dgm:t>
    </dgm:pt>
    <dgm:pt modelId="{96377AA4-E631-4D54-AA55-1B892A769C98}" type="sibTrans" cxnId="{A9B4B0B2-D9E3-459E-A001-15FCD730FFD4}">
      <dgm:prSet/>
      <dgm:spPr/>
      <dgm:t>
        <a:bodyPr/>
        <a:lstStyle/>
        <a:p>
          <a:endParaRPr lang="en-ID"/>
        </a:p>
      </dgm:t>
    </dgm:pt>
    <dgm:pt modelId="{AD83D995-8B9F-4BDB-9870-B8E8E7563708}" type="pres">
      <dgm:prSet presAssocID="{2679BA0D-6D69-42DF-BFE8-03BE66DF48AA}" presName="Name0" presStyleCnt="0">
        <dgm:presLayoutVars>
          <dgm:resizeHandles/>
        </dgm:presLayoutVars>
      </dgm:prSet>
      <dgm:spPr/>
    </dgm:pt>
    <dgm:pt modelId="{D23BF092-158E-4E30-9A6C-0909C9B12C8F}" type="pres">
      <dgm:prSet presAssocID="{D010B190-D480-4453-AAD6-3D41C9816033}" presName="text" presStyleLbl="node1" presStyleIdx="0" presStyleCnt="2">
        <dgm:presLayoutVars>
          <dgm:bulletEnabled val="1"/>
        </dgm:presLayoutVars>
      </dgm:prSet>
      <dgm:spPr/>
    </dgm:pt>
    <dgm:pt modelId="{55A39E5B-26F7-4C5C-AF27-5AE90BBF84FC}" type="pres">
      <dgm:prSet presAssocID="{29280E36-A410-4D39-B1D1-8488B26FEA8B}" presName="space" presStyleCnt="0"/>
      <dgm:spPr/>
    </dgm:pt>
    <dgm:pt modelId="{4F1974D5-5AE4-4F52-B2B2-E0B8787786B0}" type="pres">
      <dgm:prSet presAssocID="{AAE6F07D-13DF-4BE6-B405-4EA2FD9D40A1}" presName="text" presStyleLbl="node1" presStyleIdx="1" presStyleCnt="2">
        <dgm:presLayoutVars>
          <dgm:bulletEnabled val="1"/>
        </dgm:presLayoutVars>
      </dgm:prSet>
      <dgm:spPr/>
    </dgm:pt>
  </dgm:ptLst>
  <dgm:cxnLst>
    <dgm:cxn modelId="{9F09E008-BDC2-41CD-A738-BDF309EE4BE7}" type="presOf" srcId="{2679BA0D-6D69-42DF-BFE8-03BE66DF48AA}" destId="{AD83D995-8B9F-4BDB-9870-B8E8E7563708}" srcOrd="0" destOrd="0" presId="urn:diagrams.loki3.com/VaryingWidthList"/>
    <dgm:cxn modelId="{E9A9B621-AC41-498A-B400-ED85656F7F90}" type="presOf" srcId="{3B2B6408-1F8E-4FB8-807A-B1097D3ABA45}" destId="{4F1974D5-5AE4-4F52-B2B2-E0B8787786B0}" srcOrd="0" destOrd="1" presId="urn:diagrams.loki3.com/VaryingWidthList"/>
    <dgm:cxn modelId="{5D599955-85D1-41D7-B00F-C22B765137CB}" srcId="{D010B190-D480-4453-AAD6-3D41C9816033}" destId="{5A854857-9D73-474E-BF86-E387EF1B26C5}" srcOrd="0" destOrd="0" parTransId="{04968299-C104-42A5-8B88-8E64D696EEAF}" sibTransId="{7992951E-7E69-4C32-9277-FFD8E65813F2}"/>
    <dgm:cxn modelId="{CB7AB4AA-045C-40C4-AFD7-A2D7D4E936F6}" type="presOf" srcId="{5A854857-9D73-474E-BF86-E387EF1B26C5}" destId="{D23BF092-158E-4E30-9A6C-0909C9B12C8F}" srcOrd="0" destOrd="1" presId="urn:diagrams.loki3.com/VaryingWidthList"/>
    <dgm:cxn modelId="{C90152B0-7435-4131-8A13-FD6EAFDED999}" srcId="{2679BA0D-6D69-42DF-BFE8-03BE66DF48AA}" destId="{AAE6F07D-13DF-4BE6-B405-4EA2FD9D40A1}" srcOrd="1" destOrd="0" parTransId="{A2B2CB86-0F04-4ADA-8E15-90804D91E4FD}" sibTransId="{A0DB0FC3-D734-4131-96B5-7845171D0956}"/>
    <dgm:cxn modelId="{A9B4B0B2-D9E3-459E-A001-15FCD730FFD4}" srcId="{AAE6F07D-13DF-4BE6-B405-4EA2FD9D40A1}" destId="{3B2B6408-1F8E-4FB8-807A-B1097D3ABA45}" srcOrd="0" destOrd="0" parTransId="{565BC906-F184-428E-BB62-04C9E7997F67}" sibTransId="{96377AA4-E631-4D54-AA55-1B892A769C98}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8EF61FDD-CF4C-44A3-9486-A7A321878815}" type="presOf" srcId="{D010B190-D480-4453-AAD6-3D41C9816033}" destId="{D23BF092-158E-4E30-9A6C-0909C9B12C8F}" srcOrd="0" destOrd="0" presId="urn:diagrams.loki3.com/VaryingWidthList"/>
    <dgm:cxn modelId="{5A1C8EE8-9635-462E-A299-6BC767E0B998}" type="presOf" srcId="{AAE6F07D-13DF-4BE6-B405-4EA2FD9D40A1}" destId="{4F1974D5-5AE4-4F52-B2B2-E0B8787786B0}" srcOrd="0" destOrd="0" presId="urn:diagrams.loki3.com/VaryingWidthList"/>
    <dgm:cxn modelId="{A175F2BD-CD44-4265-963E-5D32B473A022}" type="presParOf" srcId="{AD83D995-8B9F-4BDB-9870-B8E8E7563708}" destId="{D23BF092-158E-4E30-9A6C-0909C9B12C8F}" srcOrd="0" destOrd="0" presId="urn:diagrams.loki3.com/VaryingWidthList"/>
    <dgm:cxn modelId="{15236047-DBEF-43EA-8D6C-5FD9847F4567}" type="presParOf" srcId="{AD83D995-8B9F-4BDB-9870-B8E8E7563708}" destId="{55A39E5B-26F7-4C5C-AF27-5AE90BBF84FC}" srcOrd="1" destOrd="0" presId="urn:diagrams.loki3.com/VaryingWidthList"/>
    <dgm:cxn modelId="{B27EB9B2-06AB-445E-AC36-7E2D193E3ED6}" type="presParOf" srcId="{AD83D995-8B9F-4BDB-9870-B8E8E7563708}" destId="{4F1974D5-5AE4-4F52-B2B2-E0B8787786B0}" srcOrd="2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The power of a descriptive paragraph rests entirely on the quality of its language. 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1593806A-2E38-4426-A91D-A4D596B9C448}" type="pres">
      <dgm:prSet presAssocID="{2679BA0D-6D69-42DF-BFE8-03BE66DF48AA}" presName="linear" presStyleCnt="0">
        <dgm:presLayoutVars>
          <dgm:animLvl val="lvl"/>
          <dgm:resizeHandles val="exact"/>
        </dgm:presLayoutVars>
      </dgm:prSet>
      <dgm:spPr/>
    </dgm:pt>
    <dgm:pt modelId="{2A58E999-06AC-4103-BECD-8152E395E4E5}" type="pres">
      <dgm:prSet presAssocID="{D010B190-D480-4453-AAD6-3D41C981603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281F237-6C7C-43DE-917C-23080E9DB3C6}" type="presOf" srcId="{2679BA0D-6D69-42DF-BFE8-03BE66DF48AA}" destId="{1593806A-2E38-4426-A91D-A4D596B9C448}" srcOrd="0" destOrd="0" presId="urn:microsoft.com/office/officeart/2005/8/layout/vList2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2CE6E8EE-F636-4B83-8F7F-3CF5FACAF5F0}" type="presOf" srcId="{D010B190-D480-4453-AAD6-3D41C9816033}" destId="{2A58E999-06AC-4103-BECD-8152E395E4E5}" srcOrd="0" destOrd="0" presId="urn:microsoft.com/office/officeart/2005/8/layout/vList2"/>
    <dgm:cxn modelId="{7985B621-4C80-4618-AE07-B3F15C6ADC81}" type="presParOf" srcId="{1593806A-2E38-4426-A91D-A4D596B9C448}" destId="{2A58E999-06AC-4103-BECD-8152E395E4E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process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A common pitfall is relying solely on sight. 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F939273A-A20F-4013-B388-5E5107A37EA5}">
      <dgm:prSet phldrT="[Text]" phldr="0"/>
      <dgm:spPr/>
      <dgm:t>
        <a:bodyPr/>
        <a:lstStyle/>
        <a:p>
          <a:r>
            <a:rPr lang="en-US" dirty="0"/>
            <a:t> A masterful descriptive paragraph engages multiple senses to create an immersive experience.</a:t>
          </a:r>
          <a:endParaRPr lang="en-ID" dirty="0"/>
        </a:p>
      </dgm:t>
    </dgm:pt>
    <dgm:pt modelId="{D065B460-9F9E-4F36-9714-D39F55AEE79F}" type="parTrans" cxnId="{6935FB07-4239-4D9B-BF51-E246D7D7C3B7}">
      <dgm:prSet/>
      <dgm:spPr/>
      <dgm:t>
        <a:bodyPr/>
        <a:lstStyle/>
        <a:p>
          <a:endParaRPr lang="en-ID"/>
        </a:p>
      </dgm:t>
    </dgm:pt>
    <dgm:pt modelId="{6BD99D22-0660-4FB4-8F40-34E10348EB03}" type="sibTrans" cxnId="{6935FB07-4239-4D9B-BF51-E246D7D7C3B7}">
      <dgm:prSet/>
      <dgm:spPr/>
      <dgm:t>
        <a:bodyPr/>
        <a:lstStyle/>
        <a:p>
          <a:endParaRPr lang="en-ID"/>
        </a:p>
      </dgm:t>
    </dgm:pt>
    <dgm:pt modelId="{95FBA17C-2CDA-471A-83BC-2068B4B6FF25}" type="pres">
      <dgm:prSet presAssocID="{2679BA0D-6D69-42DF-BFE8-03BE66DF48AA}" presName="Name0" presStyleCnt="0">
        <dgm:presLayoutVars>
          <dgm:dir/>
          <dgm:animLvl val="lvl"/>
          <dgm:resizeHandles val="exact"/>
        </dgm:presLayoutVars>
      </dgm:prSet>
      <dgm:spPr/>
    </dgm:pt>
    <dgm:pt modelId="{194FC2E6-A639-4342-BBC2-215F49F2BC9E}" type="pres">
      <dgm:prSet presAssocID="{F939273A-A20F-4013-B388-5E5107A37EA5}" presName="boxAndChildren" presStyleCnt="0"/>
      <dgm:spPr/>
    </dgm:pt>
    <dgm:pt modelId="{28B80321-2B44-4FAD-A2C8-7E1EE1875CF7}" type="pres">
      <dgm:prSet presAssocID="{F939273A-A20F-4013-B388-5E5107A37EA5}" presName="parentTextBox" presStyleLbl="node1" presStyleIdx="0" presStyleCnt="2"/>
      <dgm:spPr/>
    </dgm:pt>
    <dgm:pt modelId="{E564371A-0FF6-4EC7-B815-F1D218881083}" type="pres">
      <dgm:prSet presAssocID="{29280E36-A410-4D39-B1D1-8488B26FEA8B}" presName="sp" presStyleCnt="0"/>
      <dgm:spPr/>
    </dgm:pt>
    <dgm:pt modelId="{D71715AD-8F0B-4BD6-9731-CE545A91EF3B}" type="pres">
      <dgm:prSet presAssocID="{D010B190-D480-4453-AAD6-3D41C9816033}" presName="arrowAndChildren" presStyleCnt="0"/>
      <dgm:spPr/>
    </dgm:pt>
    <dgm:pt modelId="{7D38A2B5-C4B5-40F2-8526-05ECF9B1715D}" type="pres">
      <dgm:prSet presAssocID="{D010B190-D480-4453-AAD6-3D41C9816033}" presName="parentTextArrow" presStyleLbl="node1" presStyleIdx="1" presStyleCnt="2"/>
      <dgm:spPr/>
    </dgm:pt>
  </dgm:ptLst>
  <dgm:cxnLst>
    <dgm:cxn modelId="{6935FB07-4239-4D9B-BF51-E246D7D7C3B7}" srcId="{2679BA0D-6D69-42DF-BFE8-03BE66DF48AA}" destId="{F939273A-A20F-4013-B388-5E5107A37EA5}" srcOrd="1" destOrd="0" parTransId="{D065B460-9F9E-4F36-9714-D39F55AEE79F}" sibTransId="{6BD99D22-0660-4FB4-8F40-34E10348EB03}"/>
    <dgm:cxn modelId="{1411CA29-8FB9-4917-A38D-2BC2EDD18736}" type="presOf" srcId="{F939273A-A20F-4013-B388-5E5107A37EA5}" destId="{28B80321-2B44-4FAD-A2C8-7E1EE1875CF7}" srcOrd="0" destOrd="0" presId="urn:microsoft.com/office/officeart/2005/8/layout/process4"/>
    <dgm:cxn modelId="{5E32A066-8851-47BC-9236-43E25C48E068}" type="presOf" srcId="{2679BA0D-6D69-42DF-BFE8-03BE66DF48AA}" destId="{95FBA17C-2CDA-471A-83BC-2068B4B6FF25}" srcOrd="0" destOrd="0" presId="urn:microsoft.com/office/officeart/2005/8/layout/process4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9BAEE8DF-B3EB-44A4-BC11-9FD3AD7F577F}" type="presOf" srcId="{D010B190-D480-4453-AAD6-3D41C9816033}" destId="{7D38A2B5-C4B5-40F2-8526-05ECF9B1715D}" srcOrd="0" destOrd="0" presId="urn:microsoft.com/office/officeart/2005/8/layout/process4"/>
    <dgm:cxn modelId="{C53FF3A4-CE89-43FE-820B-C5C81FD62F59}" type="presParOf" srcId="{95FBA17C-2CDA-471A-83BC-2068B4B6FF25}" destId="{194FC2E6-A639-4342-BBC2-215F49F2BC9E}" srcOrd="0" destOrd="0" presId="urn:microsoft.com/office/officeart/2005/8/layout/process4"/>
    <dgm:cxn modelId="{38BDB0AF-6C9A-41B8-AFCE-3D2C6AD56144}" type="presParOf" srcId="{194FC2E6-A639-4342-BBC2-215F49F2BC9E}" destId="{28B80321-2B44-4FAD-A2C8-7E1EE1875CF7}" srcOrd="0" destOrd="0" presId="urn:microsoft.com/office/officeart/2005/8/layout/process4"/>
    <dgm:cxn modelId="{64A1731B-9D66-4AB4-A5F0-FDEFD0DF396A}" type="presParOf" srcId="{95FBA17C-2CDA-471A-83BC-2068B4B6FF25}" destId="{E564371A-0FF6-4EC7-B815-F1D218881083}" srcOrd="1" destOrd="0" presId="urn:microsoft.com/office/officeart/2005/8/layout/process4"/>
    <dgm:cxn modelId="{ADAB23A1-5FB2-416A-AB53-2F2B6A3A0395}" type="presParOf" srcId="{95FBA17C-2CDA-471A-83BC-2068B4B6FF25}" destId="{D71715AD-8F0B-4BD6-9731-CE545A91EF3B}" srcOrd="2" destOrd="0" presId="urn:microsoft.com/office/officeart/2005/8/layout/process4"/>
    <dgm:cxn modelId="{DD48B372-9710-4F1A-B66D-9898651D23AB}" type="presParOf" srcId="{D71715AD-8F0B-4BD6-9731-CE545A91EF3B}" destId="{7D38A2B5-C4B5-40F2-8526-05ECF9B1715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diagrams.loki3.com/VaryingWidth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ID" dirty="0"/>
            <a:t>Ineffective example (Avoid)</a:t>
          </a:r>
        </a:p>
        <a:p>
          <a:r>
            <a:rPr lang="en-US" dirty="0"/>
            <a:t>The walls were painted a bright color.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AAE6F07D-13DF-4BE6-B405-4EA2FD9D40A1}">
      <dgm:prSet phldrT="[Text]" phldr="0"/>
      <dgm:spPr/>
      <dgm:t>
        <a:bodyPr/>
        <a:lstStyle/>
        <a:p>
          <a:r>
            <a:rPr lang="en-US" dirty="0"/>
            <a:t>The walls were painted a </a:t>
          </a:r>
          <a:r>
            <a:rPr lang="en-US" b="1" dirty="0"/>
            <a:t>vibrant, acidic lime green </a:t>
          </a:r>
          <a:r>
            <a:rPr lang="en-US" dirty="0"/>
            <a:t>that hurt the eyes.</a:t>
          </a:r>
          <a:endParaRPr lang="en-ID" dirty="0"/>
        </a:p>
      </dgm:t>
    </dgm:pt>
    <dgm:pt modelId="{A2B2CB86-0F04-4ADA-8E15-90804D91E4FD}" type="parTrans" cxnId="{C90152B0-7435-4131-8A13-FD6EAFDED999}">
      <dgm:prSet/>
      <dgm:spPr/>
      <dgm:t>
        <a:bodyPr/>
        <a:lstStyle/>
        <a:p>
          <a:endParaRPr lang="en-ID"/>
        </a:p>
      </dgm:t>
    </dgm:pt>
    <dgm:pt modelId="{A0DB0FC3-D734-4131-96B5-7845171D0956}" type="sibTrans" cxnId="{C90152B0-7435-4131-8A13-FD6EAFDED999}">
      <dgm:prSet/>
      <dgm:spPr/>
      <dgm:t>
        <a:bodyPr/>
        <a:lstStyle/>
        <a:p>
          <a:endParaRPr lang="en-ID"/>
        </a:p>
      </dgm:t>
    </dgm:pt>
    <dgm:pt modelId="{AD83D995-8B9F-4BDB-9870-B8E8E7563708}" type="pres">
      <dgm:prSet presAssocID="{2679BA0D-6D69-42DF-BFE8-03BE66DF48AA}" presName="Name0" presStyleCnt="0">
        <dgm:presLayoutVars>
          <dgm:resizeHandles/>
        </dgm:presLayoutVars>
      </dgm:prSet>
      <dgm:spPr/>
    </dgm:pt>
    <dgm:pt modelId="{D23BF092-158E-4E30-9A6C-0909C9B12C8F}" type="pres">
      <dgm:prSet presAssocID="{D010B190-D480-4453-AAD6-3D41C9816033}" presName="text" presStyleLbl="node1" presStyleIdx="0" presStyleCnt="2">
        <dgm:presLayoutVars>
          <dgm:bulletEnabled val="1"/>
        </dgm:presLayoutVars>
      </dgm:prSet>
      <dgm:spPr/>
    </dgm:pt>
    <dgm:pt modelId="{55A39E5B-26F7-4C5C-AF27-5AE90BBF84FC}" type="pres">
      <dgm:prSet presAssocID="{29280E36-A410-4D39-B1D1-8488B26FEA8B}" presName="space" presStyleCnt="0"/>
      <dgm:spPr/>
    </dgm:pt>
    <dgm:pt modelId="{4F1974D5-5AE4-4F52-B2B2-E0B8787786B0}" type="pres">
      <dgm:prSet presAssocID="{AAE6F07D-13DF-4BE6-B405-4EA2FD9D40A1}" presName="text" presStyleLbl="node1" presStyleIdx="1" presStyleCnt="2">
        <dgm:presLayoutVars>
          <dgm:bulletEnabled val="1"/>
        </dgm:presLayoutVars>
      </dgm:prSet>
      <dgm:spPr/>
    </dgm:pt>
  </dgm:ptLst>
  <dgm:cxnLst>
    <dgm:cxn modelId="{9F09E008-BDC2-41CD-A738-BDF309EE4BE7}" type="presOf" srcId="{2679BA0D-6D69-42DF-BFE8-03BE66DF48AA}" destId="{AD83D995-8B9F-4BDB-9870-B8E8E7563708}" srcOrd="0" destOrd="0" presId="urn:diagrams.loki3.com/VaryingWidthList"/>
    <dgm:cxn modelId="{C90152B0-7435-4131-8A13-FD6EAFDED999}" srcId="{2679BA0D-6D69-42DF-BFE8-03BE66DF48AA}" destId="{AAE6F07D-13DF-4BE6-B405-4EA2FD9D40A1}" srcOrd="1" destOrd="0" parTransId="{A2B2CB86-0F04-4ADA-8E15-90804D91E4FD}" sibTransId="{A0DB0FC3-D734-4131-96B5-7845171D0956}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8EF61FDD-CF4C-44A3-9486-A7A321878815}" type="presOf" srcId="{D010B190-D480-4453-AAD6-3D41C9816033}" destId="{D23BF092-158E-4E30-9A6C-0909C9B12C8F}" srcOrd="0" destOrd="0" presId="urn:diagrams.loki3.com/VaryingWidthList"/>
    <dgm:cxn modelId="{5A1C8EE8-9635-462E-A299-6BC767E0B998}" type="presOf" srcId="{AAE6F07D-13DF-4BE6-B405-4EA2FD9D40A1}" destId="{4F1974D5-5AE4-4F52-B2B2-E0B8787786B0}" srcOrd="0" destOrd="0" presId="urn:diagrams.loki3.com/VaryingWidthList"/>
    <dgm:cxn modelId="{A175F2BD-CD44-4265-963E-5D32B473A022}" type="presParOf" srcId="{AD83D995-8B9F-4BDB-9870-B8E8E7563708}" destId="{D23BF092-158E-4E30-9A6C-0909C9B12C8F}" srcOrd="0" destOrd="0" presId="urn:diagrams.loki3.com/VaryingWidthList"/>
    <dgm:cxn modelId="{15236047-DBEF-43EA-8D6C-5FD9847F4567}" type="presParOf" srcId="{AD83D995-8B9F-4BDB-9870-B8E8E7563708}" destId="{55A39E5B-26F7-4C5C-AF27-5AE90BBF84FC}" srcOrd="1" destOrd="0" presId="urn:diagrams.loki3.com/VaryingWidthList"/>
    <dgm:cxn modelId="{B27EB9B2-06AB-445E-AC36-7E2D193E3ED6}" type="presParOf" srcId="{AD83D995-8B9F-4BDB-9870-B8E8E7563708}" destId="{4F1974D5-5AE4-4F52-B2B2-E0B8787786B0}" srcOrd="2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I heard a loud noise from the machine.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AAE6F07D-13DF-4BE6-B405-4EA2FD9D40A1}">
      <dgm:prSet phldrT="[Text]" phldr="0"/>
      <dgm:spPr/>
      <dgm:t>
        <a:bodyPr/>
        <a:lstStyle/>
        <a:p>
          <a:r>
            <a:rPr lang="en-US" dirty="0"/>
            <a:t>The old coffee grinder </a:t>
          </a:r>
          <a:r>
            <a:rPr lang="en-US" b="1" dirty="0"/>
            <a:t>groaned and clanked </a:t>
          </a:r>
          <a:r>
            <a:rPr lang="en-US" dirty="0"/>
            <a:t>like </a:t>
          </a:r>
          <a:r>
            <a:rPr lang="en-US" b="1" dirty="0"/>
            <a:t>a rusted engine</a:t>
          </a:r>
          <a:r>
            <a:rPr lang="en-US" dirty="0"/>
            <a:t>.</a:t>
          </a:r>
          <a:endParaRPr lang="en-ID" dirty="0"/>
        </a:p>
      </dgm:t>
    </dgm:pt>
    <dgm:pt modelId="{A2B2CB86-0F04-4ADA-8E15-90804D91E4FD}" type="parTrans" cxnId="{C90152B0-7435-4131-8A13-FD6EAFDED999}">
      <dgm:prSet/>
      <dgm:spPr/>
      <dgm:t>
        <a:bodyPr/>
        <a:lstStyle/>
        <a:p>
          <a:endParaRPr lang="en-ID"/>
        </a:p>
      </dgm:t>
    </dgm:pt>
    <dgm:pt modelId="{A0DB0FC3-D734-4131-96B5-7845171D0956}" type="sibTrans" cxnId="{C90152B0-7435-4131-8A13-FD6EAFDED999}">
      <dgm:prSet/>
      <dgm:spPr/>
      <dgm:t>
        <a:bodyPr/>
        <a:lstStyle/>
        <a:p>
          <a:endParaRPr lang="en-ID"/>
        </a:p>
      </dgm:t>
    </dgm:pt>
    <dgm:pt modelId="{ACA7A4BA-38E7-4109-B7D5-F94FAE4BBFBF}" type="pres">
      <dgm:prSet presAssocID="{2679BA0D-6D69-42DF-BFE8-03BE66DF48A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7588121-4907-4C7A-8337-255E8CAD0A07}" type="pres">
      <dgm:prSet presAssocID="{D010B190-D480-4453-AAD6-3D41C9816033}" presName="vertOne" presStyleCnt="0"/>
      <dgm:spPr/>
    </dgm:pt>
    <dgm:pt modelId="{ACAF3106-6235-4FD2-972F-1505479B2F3B}" type="pres">
      <dgm:prSet presAssocID="{D010B190-D480-4453-AAD6-3D41C9816033}" presName="txOne" presStyleLbl="node0" presStyleIdx="0" presStyleCnt="2">
        <dgm:presLayoutVars>
          <dgm:chPref val="3"/>
        </dgm:presLayoutVars>
      </dgm:prSet>
      <dgm:spPr/>
    </dgm:pt>
    <dgm:pt modelId="{D2C764BC-406A-4B46-A6E2-38F148DEDB49}" type="pres">
      <dgm:prSet presAssocID="{D010B190-D480-4453-AAD6-3D41C9816033}" presName="horzOne" presStyleCnt="0"/>
      <dgm:spPr/>
    </dgm:pt>
    <dgm:pt modelId="{B38F5A6D-610A-43D4-9EF1-E954DC811A6D}" type="pres">
      <dgm:prSet presAssocID="{29280E36-A410-4D39-B1D1-8488B26FEA8B}" presName="sibSpaceOne" presStyleCnt="0"/>
      <dgm:spPr/>
    </dgm:pt>
    <dgm:pt modelId="{A4EB727B-5E9F-45DB-A665-156F463F95F9}" type="pres">
      <dgm:prSet presAssocID="{AAE6F07D-13DF-4BE6-B405-4EA2FD9D40A1}" presName="vertOne" presStyleCnt="0"/>
      <dgm:spPr/>
    </dgm:pt>
    <dgm:pt modelId="{D4F49FF0-B4F6-4EED-AC9B-BDC490D87AB3}" type="pres">
      <dgm:prSet presAssocID="{AAE6F07D-13DF-4BE6-B405-4EA2FD9D40A1}" presName="txOne" presStyleLbl="node0" presStyleIdx="1" presStyleCnt="2">
        <dgm:presLayoutVars>
          <dgm:chPref val="3"/>
        </dgm:presLayoutVars>
      </dgm:prSet>
      <dgm:spPr/>
    </dgm:pt>
    <dgm:pt modelId="{C28BD87B-E518-42EF-9F91-1223D4E4C104}" type="pres">
      <dgm:prSet presAssocID="{AAE6F07D-13DF-4BE6-B405-4EA2FD9D40A1}" presName="horzOne" presStyleCnt="0"/>
      <dgm:spPr/>
    </dgm:pt>
  </dgm:ptLst>
  <dgm:cxnLst>
    <dgm:cxn modelId="{5C54D048-1C28-4694-A368-D0D384CD96B2}" type="presOf" srcId="{D010B190-D480-4453-AAD6-3D41C9816033}" destId="{ACAF3106-6235-4FD2-972F-1505479B2F3B}" srcOrd="0" destOrd="0" presId="urn:microsoft.com/office/officeart/2005/8/layout/hierarchy4"/>
    <dgm:cxn modelId="{C90152B0-7435-4131-8A13-FD6EAFDED999}" srcId="{2679BA0D-6D69-42DF-BFE8-03BE66DF48AA}" destId="{AAE6F07D-13DF-4BE6-B405-4EA2FD9D40A1}" srcOrd="1" destOrd="0" parTransId="{A2B2CB86-0F04-4ADA-8E15-90804D91E4FD}" sibTransId="{A0DB0FC3-D734-4131-96B5-7845171D0956}"/>
    <dgm:cxn modelId="{DED104B7-6323-4EF3-9F7F-82040FEA5B45}" type="presOf" srcId="{2679BA0D-6D69-42DF-BFE8-03BE66DF48AA}" destId="{ACA7A4BA-38E7-4109-B7D5-F94FAE4BBFBF}" srcOrd="0" destOrd="0" presId="urn:microsoft.com/office/officeart/2005/8/layout/hierarchy4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9F746CF1-6C5B-4EC6-B934-2682154941BF}" type="presOf" srcId="{AAE6F07D-13DF-4BE6-B405-4EA2FD9D40A1}" destId="{D4F49FF0-B4F6-4EED-AC9B-BDC490D87AB3}" srcOrd="0" destOrd="0" presId="urn:microsoft.com/office/officeart/2005/8/layout/hierarchy4"/>
    <dgm:cxn modelId="{71330EDB-6EF0-45E9-98E6-794BD47640C3}" type="presParOf" srcId="{ACA7A4BA-38E7-4109-B7D5-F94FAE4BBFBF}" destId="{F7588121-4907-4C7A-8337-255E8CAD0A07}" srcOrd="0" destOrd="0" presId="urn:microsoft.com/office/officeart/2005/8/layout/hierarchy4"/>
    <dgm:cxn modelId="{F05E3778-0266-4A8F-8DFC-37867E2FDEAB}" type="presParOf" srcId="{F7588121-4907-4C7A-8337-255E8CAD0A07}" destId="{ACAF3106-6235-4FD2-972F-1505479B2F3B}" srcOrd="0" destOrd="0" presId="urn:microsoft.com/office/officeart/2005/8/layout/hierarchy4"/>
    <dgm:cxn modelId="{A75A4888-43DA-4E3D-A05C-A113BD30592F}" type="presParOf" srcId="{F7588121-4907-4C7A-8337-255E8CAD0A07}" destId="{D2C764BC-406A-4B46-A6E2-38F148DEDB49}" srcOrd="1" destOrd="0" presId="urn:microsoft.com/office/officeart/2005/8/layout/hierarchy4"/>
    <dgm:cxn modelId="{6F4ACEFA-2DC6-4D70-8166-FDAE94803ADA}" type="presParOf" srcId="{ACA7A4BA-38E7-4109-B7D5-F94FAE4BBFBF}" destId="{B38F5A6D-610A-43D4-9EF1-E954DC811A6D}" srcOrd="1" destOrd="0" presId="urn:microsoft.com/office/officeart/2005/8/layout/hierarchy4"/>
    <dgm:cxn modelId="{065D1C6F-E620-4A81-9504-E2EA5FBECB47}" type="presParOf" srcId="{ACA7A4BA-38E7-4109-B7D5-F94FAE4BBFBF}" destId="{A4EB727B-5E9F-45DB-A665-156F463F95F9}" srcOrd="2" destOrd="0" presId="urn:microsoft.com/office/officeart/2005/8/layout/hierarchy4"/>
    <dgm:cxn modelId="{02E5FCAE-9EB9-41A9-8030-BA2C865DC654}" type="presParOf" srcId="{A4EB727B-5E9F-45DB-A665-156F463F95F9}" destId="{D4F49FF0-B4F6-4EED-AC9B-BDC490D87AB3}" srcOrd="0" destOrd="0" presId="urn:microsoft.com/office/officeart/2005/8/layout/hierarchy4"/>
    <dgm:cxn modelId="{0883D086-B736-496D-BC4B-026BB1315FE3}" type="presParOf" srcId="{A4EB727B-5E9F-45DB-A665-156F463F95F9}" destId="{C28BD87B-E518-42EF-9F91-1223D4E4C10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A Descriptive Paragraph is 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F3CD2DC4-DEFF-4801-B77F-6780A5EF7F14}">
      <dgm:prSet phldrT="[Text]"/>
      <dgm:spPr/>
      <dgm:t>
        <a:bodyPr/>
        <a:lstStyle/>
        <a:p>
          <a:r>
            <a:rPr lang="en-US" b="1" dirty="0"/>
            <a:t>is a cohesive unit of writing focused on vividly conveying the sensory experience of a person, place, object, or feeling.</a:t>
          </a:r>
          <a:endParaRPr lang="en-ID" b="1" dirty="0"/>
        </a:p>
      </dgm:t>
    </dgm:pt>
    <dgm:pt modelId="{BC7AC539-B868-4915-AEE4-E84F9A39C49C}" type="parTrans" cxnId="{8680C609-9AB5-418D-A1CD-F178684E557E}">
      <dgm:prSet/>
      <dgm:spPr/>
    </dgm:pt>
    <dgm:pt modelId="{FD69107B-68D3-4BA5-8D0A-ED4F96AC7B3F}" type="sibTrans" cxnId="{8680C609-9AB5-418D-A1CD-F178684E557E}">
      <dgm:prSet/>
      <dgm:spPr/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AA62F5A-2705-47FA-8D83-77541EFD147D}" type="pres">
      <dgm:prSet presAssocID="{124D13BE-4E6D-4FA5-841A-10AB82B59CC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680C609-9AB5-418D-A1CD-F178684E557E}" srcId="{124D13BE-4E6D-4FA5-841A-10AB82B59CCE}" destId="{F3CD2DC4-DEFF-4801-B77F-6780A5EF7F14}" srcOrd="0" destOrd="0" parTransId="{BC7AC539-B868-4915-AEE4-E84F9A39C49C}" sibTransId="{FD69107B-68D3-4BA5-8D0A-ED4F96AC7B3F}"/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F3300BC3-6CBD-41FC-A6CC-06C806ADF623}" type="presOf" srcId="{F3CD2DC4-DEFF-4801-B77F-6780A5EF7F14}" destId="{DAA62F5A-2705-47FA-8D83-77541EFD147D}" srcOrd="0" destOrd="0" presId="urn:microsoft.com/office/officeart/2005/8/layout/vList2"/>
    <dgm:cxn modelId="{368AC7C7-CE66-441D-963F-1DCB7AD5AED9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03810F69-FA23-493B-9036-5886D4162C40}" type="presParOf" srcId="{CEEFAFD6-958A-4352-A5DB-3F361B5CEA7F}" destId="{183290F4-4FFB-4E7B-BC8D-2D381C511435}" srcOrd="0" destOrd="0" presId="urn:microsoft.com/office/officeart/2005/8/layout/vList2"/>
    <dgm:cxn modelId="{6E5BE62E-EB7B-4F62-A9F9-D297569CC17A}" type="presParOf" srcId="{CEEFAFD6-958A-4352-A5DB-3F361B5CEA7F}" destId="{DAA62F5A-2705-47FA-8D83-77541EFD147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It smelled bad in the old kitchen.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AAE6F07D-13DF-4BE6-B405-4EA2FD9D40A1}">
      <dgm:prSet phldrT="[Text]" phldr="0"/>
      <dgm:spPr/>
      <dgm:t>
        <a:bodyPr/>
        <a:lstStyle/>
        <a:p>
          <a:r>
            <a:rPr lang="en-US" dirty="0"/>
            <a:t>A rank, </a:t>
          </a:r>
          <a:r>
            <a:rPr lang="en-US" b="1" dirty="0"/>
            <a:t>metallic odor of mold </a:t>
          </a:r>
          <a:r>
            <a:rPr lang="en-US" dirty="0"/>
            <a:t>and </a:t>
          </a:r>
          <a:r>
            <a:rPr lang="en-US" b="1" dirty="0"/>
            <a:t>burnt oil wafted </a:t>
          </a:r>
          <a:r>
            <a:rPr lang="en-US" dirty="0"/>
            <a:t>from the sink drain.</a:t>
          </a:r>
          <a:endParaRPr lang="en-ID" dirty="0"/>
        </a:p>
      </dgm:t>
    </dgm:pt>
    <dgm:pt modelId="{A2B2CB86-0F04-4ADA-8E15-90804D91E4FD}" type="parTrans" cxnId="{C90152B0-7435-4131-8A13-FD6EAFDED999}">
      <dgm:prSet/>
      <dgm:spPr/>
      <dgm:t>
        <a:bodyPr/>
        <a:lstStyle/>
        <a:p>
          <a:endParaRPr lang="en-ID"/>
        </a:p>
      </dgm:t>
    </dgm:pt>
    <dgm:pt modelId="{A0DB0FC3-D734-4131-96B5-7845171D0956}" type="sibTrans" cxnId="{C90152B0-7435-4131-8A13-FD6EAFDED999}">
      <dgm:prSet/>
      <dgm:spPr/>
      <dgm:t>
        <a:bodyPr/>
        <a:lstStyle/>
        <a:p>
          <a:endParaRPr lang="en-ID"/>
        </a:p>
      </dgm:t>
    </dgm:pt>
    <dgm:pt modelId="{ACA7A4BA-38E7-4109-B7D5-F94FAE4BBFBF}" type="pres">
      <dgm:prSet presAssocID="{2679BA0D-6D69-42DF-BFE8-03BE66DF48A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7588121-4907-4C7A-8337-255E8CAD0A07}" type="pres">
      <dgm:prSet presAssocID="{D010B190-D480-4453-AAD6-3D41C9816033}" presName="vertOne" presStyleCnt="0"/>
      <dgm:spPr/>
    </dgm:pt>
    <dgm:pt modelId="{ACAF3106-6235-4FD2-972F-1505479B2F3B}" type="pres">
      <dgm:prSet presAssocID="{D010B190-D480-4453-AAD6-3D41C9816033}" presName="txOne" presStyleLbl="node0" presStyleIdx="0" presStyleCnt="2">
        <dgm:presLayoutVars>
          <dgm:chPref val="3"/>
        </dgm:presLayoutVars>
      </dgm:prSet>
      <dgm:spPr/>
    </dgm:pt>
    <dgm:pt modelId="{D2C764BC-406A-4B46-A6E2-38F148DEDB49}" type="pres">
      <dgm:prSet presAssocID="{D010B190-D480-4453-AAD6-3D41C9816033}" presName="horzOne" presStyleCnt="0"/>
      <dgm:spPr/>
    </dgm:pt>
    <dgm:pt modelId="{B38F5A6D-610A-43D4-9EF1-E954DC811A6D}" type="pres">
      <dgm:prSet presAssocID="{29280E36-A410-4D39-B1D1-8488B26FEA8B}" presName="sibSpaceOne" presStyleCnt="0"/>
      <dgm:spPr/>
    </dgm:pt>
    <dgm:pt modelId="{A4EB727B-5E9F-45DB-A665-156F463F95F9}" type="pres">
      <dgm:prSet presAssocID="{AAE6F07D-13DF-4BE6-B405-4EA2FD9D40A1}" presName="vertOne" presStyleCnt="0"/>
      <dgm:spPr/>
    </dgm:pt>
    <dgm:pt modelId="{D4F49FF0-B4F6-4EED-AC9B-BDC490D87AB3}" type="pres">
      <dgm:prSet presAssocID="{AAE6F07D-13DF-4BE6-B405-4EA2FD9D40A1}" presName="txOne" presStyleLbl="node0" presStyleIdx="1" presStyleCnt="2">
        <dgm:presLayoutVars>
          <dgm:chPref val="3"/>
        </dgm:presLayoutVars>
      </dgm:prSet>
      <dgm:spPr/>
    </dgm:pt>
    <dgm:pt modelId="{C28BD87B-E518-42EF-9F91-1223D4E4C104}" type="pres">
      <dgm:prSet presAssocID="{AAE6F07D-13DF-4BE6-B405-4EA2FD9D40A1}" presName="horzOne" presStyleCnt="0"/>
      <dgm:spPr/>
    </dgm:pt>
  </dgm:ptLst>
  <dgm:cxnLst>
    <dgm:cxn modelId="{5C54D048-1C28-4694-A368-D0D384CD96B2}" type="presOf" srcId="{D010B190-D480-4453-AAD6-3D41C9816033}" destId="{ACAF3106-6235-4FD2-972F-1505479B2F3B}" srcOrd="0" destOrd="0" presId="urn:microsoft.com/office/officeart/2005/8/layout/hierarchy4"/>
    <dgm:cxn modelId="{C90152B0-7435-4131-8A13-FD6EAFDED999}" srcId="{2679BA0D-6D69-42DF-BFE8-03BE66DF48AA}" destId="{AAE6F07D-13DF-4BE6-B405-4EA2FD9D40A1}" srcOrd="1" destOrd="0" parTransId="{A2B2CB86-0F04-4ADA-8E15-90804D91E4FD}" sibTransId="{A0DB0FC3-D734-4131-96B5-7845171D0956}"/>
    <dgm:cxn modelId="{DED104B7-6323-4EF3-9F7F-82040FEA5B45}" type="presOf" srcId="{2679BA0D-6D69-42DF-BFE8-03BE66DF48AA}" destId="{ACA7A4BA-38E7-4109-B7D5-F94FAE4BBFBF}" srcOrd="0" destOrd="0" presId="urn:microsoft.com/office/officeart/2005/8/layout/hierarchy4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9F746CF1-6C5B-4EC6-B934-2682154941BF}" type="presOf" srcId="{AAE6F07D-13DF-4BE6-B405-4EA2FD9D40A1}" destId="{D4F49FF0-B4F6-4EED-AC9B-BDC490D87AB3}" srcOrd="0" destOrd="0" presId="urn:microsoft.com/office/officeart/2005/8/layout/hierarchy4"/>
    <dgm:cxn modelId="{71330EDB-6EF0-45E9-98E6-794BD47640C3}" type="presParOf" srcId="{ACA7A4BA-38E7-4109-B7D5-F94FAE4BBFBF}" destId="{F7588121-4907-4C7A-8337-255E8CAD0A07}" srcOrd="0" destOrd="0" presId="urn:microsoft.com/office/officeart/2005/8/layout/hierarchy4"/>
    <dgm:cxn modelId="{F05E3778-0266-4A8F-8DFC-37867E2FDEAB}" type="presParOf" srcId="{F7588121-4907-4C7A-8337-255E8CAD0A07}" destId="{ACAF3106-6235-4FD2-972F-1505479B2F3B}" srcOrd="0" destOrd="0" presId="urn:microsoft.com/office/officeart/2005/8/layout/hierarchy4"/>
    <dgm:cxn modelId="{A75A4888-43DA-4E3D-A05C-A113BD30592F}" type="presParOf" srcId="{F7588121-4907-4C7A-8337-255E8CAD0A07}" destId="{D2C764BC-406A-4B46-A6E2-38F148DEDB49}" srcOrd="1" destOrd="0" presId="urn:microsoft.com/office/officeart/2005/8/layout/hierarchy4"/>
    <dgm:cxn modelId="{6F4ACEFA-2DC6-4D70-8166-FDAE94803ADA}" type="presParOf" srcId="{ACA7A4BA-38E7-4109-B7D5-F94FAE4BBFBF}" destId="{B38F5A6D-610A-43D4-9EF1-E954DC811A6D}" srcOrd="1" destOrd="0" presId="urn:microsoft.com/office/officeart/2005/8/layout/hierarchy4"/>
    <dgm:cxn modelId="{065D1C6F-E620-4A81-9504-E2EA5FBECB47}" type="presParOf" srcId="{ACA7A4BA-38E7-4109-B7D5-F94FAE4BBFBF}" destId="{A4EB727B-5E9F-45DB-A665-156F463F95F9}" srcOrd="2" destOrd="0" presId="urn:microsoft.com/office/officeart/2005/8/layout/hierarchy4"/>
    <dgm:cxn modelId="{02E5FCAE-9EB9-41A9-8030-BA2C865DC654}" type="presParOf" srcId="{A4EB727B-5E9F-45DB-A665-156F463F95F9}" destId="{D4F49FF0-B4F6-4EED-AC9B-BDC490D87AB3}" srcOrd="0" destOrd="0" presId="urn:microsoft.com/office/officeart/2005/8/layout/hierarchy4"/>
    <dgm:cxn modelId="{0883D086-B736-496D-BC4B-026BB1315FE3}" type="presParOf" srcId="{A4EB727B-5E9F-45DB-A665-156F463F95F9}" destId="{C28BD87B-E518-42EF-9F91-1223D4E4C10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It smelled bad in the old kitchen.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AAE6F07D-13DF-4BE6-B405-4EA2FD9D40A1}">
      <dgm:prSet phldrT="[Text]" phldr="0"/>
      <dgm:spPr/>
      <dgm:t>
        <a:bodyPr/>
        <a:lstStyle/>
        <a:p>
          <a:r>
            <a:rPr lang="en-US" dirty="0"/>
            <a:t>A rank, </a:t>
          </a:r>
          <a:r>
            <a:rPr lang="en-US" b="1" dirty="0"/>
            <a:t>metallic odor of mold </a:t>
          </a:r>
          <a:r>
            <a:rPr lang="en-US" dirty="0"/>
            <a:t>and </a:t>
          </a:r>
          <a:r>
            <a:rPr lang="en-US" b="1" dirty="0"/>
            <a:t>burnt oil wafted </a:t>
          </a:r>
          <a:r>
            <a:rPr lang="en-US" dirty="0"/>
            <a:t>from the sink drain.</a:t>
          </a:r>
          <a:endParaRPr lang="en-ID" dirty="0"/>
        </a:p>
      </dgm:t>
    </dgm:pt>
    <dgm:pt modelId="{A2B2CB86-0F04-4ADA-8E15-90804D91E4FD}" type="parTrans" cxnId="{C90152B0-7435-4131-8A13-FD6EAFDED999}">
      <dgm:prSet/>
      <dgm:spPr/>
      <dgm:t>
        <a:bodyPr/>
        <a:lstStyle/>
        <a:p>
          <a:endParaRPr lang="en-ID"/>
        </a:p>
      </dgm:t>
    </dgm:pt>
    <dgm:pt modelId="{A0DB0FC3-D734-4131-96B5-7845171D0956}" type="sibTrans" cxnId="{C90152B0-7435-4131-8A13-FD6EAFDED999}">
      <dgm:prSet/>
      <dgm:spPr/>
      <dgm:t>
        <a:bodyPr/>
        <a:lstStyle/>
        <a:p>
          <a:endParaRPr lang="en-ID"/>
        </a:p>
      </dgm:t>
    </dgm:pt>
    <dgm:pt modelId="{ACA7A4BA-38E7-4109-B7D5-F94FAE4BBFBF}" type="pres">
      <dgm:prSet presAssocID="{2679BA0D-6D69-42DF-BFE8-03BE66DF48A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7588121-4907-4C7A-8337-255E8CAD0A07}" type="pres">
      <dgm:prSet presAssocID="{D010B190-D480-4453-AAD6-3D41C9816033}" presName="vertOne" presStyleCnt="0"/>
      <dgm:spPr/>
    </dgm:pt>
    <dgm:pt modelId="{ACAF3106-6235-4FD2-972F-1505479B2F3B}" type="pres">
      <dgm:prSet presAssocID="{D010B190-D480-4453-AAD6-3D41C9816033}" presName="txOne" presStyleLbl="node0" presStyleIdx="0" presStyleCnt="2">
        <dgm:presLayoutVars>
          <dgm:chPref val="3"/>
        </dgm:presLayoutVars>
      </dgm:prSet>
      <dgm:spPr/>
    </dgm:pt>
    <dgm:pt modelId="{D2C764BC-406A-4B46-A6E2-38F148DEDB49}" type="pres">
      <dgm:prSet presAssocID="{D010B190-D480-4453-AAD6-3D41C9816033}" presName="horzOne" presStyleCnt="0"/>
      <dgm:spPr/>
    </dgm:pt>
    <dgm:pt modelId="{B38F5A6D-610A-43D4-9EF1-E954DC811A6D}" type="pres">
      <dgm:prSet presAssocID="{29280E36-A410-4D39-B1D1-8488B26FEA8B}" presName="sibSpaceOne" presStyleCnt="0"/>
      <dgm:spPr/>
    </dgm:pt>
    <dgm:pt modelId="{A4EB727B-5E9F-45DB-A665-156F463F95F9}" type="pres">
      <dgm:prSet presAssocID="{AAE6F07D-13DF-4BE6-B405-4EA2FD9D40A1}" presName="vertOne" presStyleCnt="0"/>
      <dgm:spPr/>
    </dgm:pt>
    <dgm:pt modelId="{D4F49FF0-B4F6-4EED-AC9B-BDC490D87AB3}" type="pres">
      <dgm:prSet presAssocID="{AAE6F07D-13DF-4BE6-B405-4EA2FD9D40A1}" presName="txOne" presStyleLbl="node0" presStyleIdx="1" presStyleCnt="2">
        <dgm:presLayoutVars>
          <dgm:chPref val="3"/>
        </dgm:presLayoutVars>
      </dgm:prSet>
      <dgm:spPr/>
    </dgm:pt>
    <dgm:pt modelId="{C28BD87B-E518-42EF-9F91-1223D4E4C104}" type="pres">
      <dgm:prSet presAssocID="{AAE6F07D-13DF-4BE6-B405-4EA2FD9D40A1}" presName="horzOne" presStyleCnt="0"/>
      <dgm:spPr/>
    </dgm:pt>
  </dgm:ptLst>
  <dgm:cxnLst>
    <dgm:cxn modelId="{5C54D048-1C28-4694-A368-D0D384CD96B2}" type="presOf" srcId="{D010B190-D480-4453-AAD6-3D41C9816033}" destId="{ACAF3106-6235-4FD2-972F-1505479B2F3B}" srcOrd="0" destOrd="0" presId="urn:microsoft.com/office/officeart/2005/8/layout/hierarchy4"/>
    <dgm:cxn modelId="{C90152B0-7435-4131-8A13-FD6EAFDED999}" srcId="{2679BA0D-6D69-42DF-BFE8-03BE66DF48AA}" destId="{AAE6F07D-13DF-4BE6-B405-4EA2FD9D40A1}" srcOrd="1" destOrd="0" parTransId="{A2B2CB86-0F04-4ADA-8E15-90804D91E4FD}" sibTransId="{A0DB0FC3-D734-4131-96B5-7845171D0956}"/>
    <dgm:cxn modelId="{DED104B7-6323-4EF3-9F7F-82040FEA5B45}" type="presOf" srcId="{2679BA0D-6D69-42DF-BFE8-03BE66DF48AA}" destId="{ACA7A4BA-38E7-4109-B7D5-F94FAE4BBFBF}" srcOrd="0" destOrd="0" presId="urn:microsoft.com/office/officeart/2005/8/layout/hierarchy4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9F746CF1-6C5B-4EC6-B934-2682154941BF}" type="presOf" srcId="{AAE6F07D-13DF-4BE6-B405-4EA2FD9D40A1}" destId="{D4F49FF0-B4F6-4EED-AC9B-BDC490D87AB3}" srcOrd="0" destOrd="0" presId="urn:microsoft.com/office/officeart/2005/8/layout/hierarchy4"/>
    <dgm:cxn modelId="{71330EDB-6EF0-45E9-98E6-794BD47640C3}" type="presParOf" srcId="{ACA7A4BA-38E7-4109-B7D5-F94FAE4BBFBF}" destId="{F7588121-4907-4C7A-8337-255E8CAD0A07}" srcOrd="0" destOrd="0" presId="urn:microsoft.com/office/officeart/2005/8/layout/hierarchy4"/>
    <dgm:cxn modelId="{F05E3778-0266-4A8F-8DFC-37867E2FDEAB}" type="presParOf" srcId="{F7588121-4907-4C7A-8337-255E8CAD0A07}" destId="{ACAF3106-6235-4FD2-972F-1505479B2F3B}" srcOrd="0" destOrd="0" presId="urn:microsoft.com/office/officeart/2005/8/layout/hierarchy4"/>
    <dgm:cxn modelId="{A75A4888-43DA-4E3D-A05C-A113BD30592F}" type="presParOf" srcId="{F7588121-4907-4C7A-8337-255E8CAD0A07}" destId="{D2C764BC-406A-4B46-A6E2-38F148DEDB49}" srcOrd="1" destOrd="0" presId="urn:microsoft.com/office/officeart/2005/8/layout/hierarchy4"/>
    <dgm:cxn modelId="{6F4ACEFA-2DC6-4D70-8166-FDAE94803ADA}" type="presParOf" srcId="{ACA7A4BA-38E7-4109-B7D5-F94FAE4BBFBF}" destId="{B38F5A6D-610A-43D4-9EF1-E954DC811A6D}" srcOrd="1" destOrd="0" presId="urn:microsoft.com/office/officeart/2005/8/layout/hierarchy4"/>
    <dgm:cxn modelId="{065D1C6F-E620-4A81-9504-E2EA5FBECB47}" type="presParOf" srcId="{ACA7A4BA-38E7-4109-B7D5-F94FAE4BBFBF}" destId="{A4EB727B-5E9F-45DB-A665-156F463F95F9}" srcOrd="2" destOrd="0" presId="urn:microsoft.com/office/officeart/2005/8/layout/hierarchy4"/>
    <dgm:cxn modelId="{02E5FCAE-9EB9-41A9-8030-BA2C865DC654}" type="presParOf" srcId="{A4EB727B-5E9F-45DB-A665-156F463F95F9}" destId="{D4F49FF0-B4F6-4EED-AC9B-BDC490D87AB3}" srcOrd="0" destOrd="0" presId="urn:microsoft.com/office/officeart/2005/8/layout/hierarchy4"/>
    <dgm:cxn modelId="{0883D086-B736-496D-BC4B-026BB1315FE3}" type="presParOf" srcId="{A4EB727B-5E9F-45DB-A665-156F463F95F9}" destId="{C28BD87B-E518-42EF-9F91-1223D4E4C10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The core goal of an expository paragraph is to explain a topic clearly, objectively, and logically.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1593806A-2E38-4426-A91D-A4D596B9C448}" type="pres">
      <dgm:prSet presAssocID="{2679BA0D-6D69-42DF-BFE8-03BE66DF48AA}" presName="linear" presStyleCnt="0">
        <dgm:presLayoutVars>
          <dgm:animLvl val="lvl"/>
          <dgm:resizeHandles val="exact"/>
        </dgm:presLayoutVars>
      </dgm:prSet>
      <dgm:spPr/>
    </dgm:pt>
    <dgm:pt modelId="{2A58E999-06AC-4103-BECD-8152E395E4E5}" type="pres">
      <dgm:prSet presAssocID="{D010B190-D480-4453-AAD6-3D41C981603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281F237-6C7C-43DE-917C-23080E9DB3C6}" type="presOf" srcId="{2679BA0D-6D69-42DF-BFE8-03BE66DF48AA}" destId="{1593806A-2E38-4426-A91D-A4D596B9C448}" srcOrd="0" destOrd="0" presId="urn:microsoft.com/office/officeart/2005/8/layout/vList2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2CE6E8EE-F636-4B83-8F7F-3CF5FACAF5F0}" type="presOf" srcId="{D010B190-D480-4453-AAD6-3D41C9816033}" destId="{2A58E999-06AC-4103-BECD-8152E395E4E5}" srcOrd="0" destOrd="0" presId="urn:microsoft.com/office/officeart/2005/8/layout/vList2"/>
    <dgm:cxn modelId="{7985B621-4C80-4618-AE07-B3F15C6ADC81}" type="presParOf" srcId="{1593806A-2E38-4426-A91D-A4D596B9C448}" destId="{2A58E999-06AC-4103-BECD-8152E395E4E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Evidence, structure, and Fact-based language.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1593806A-2E38-4426-A91D-A4D596B9C448}" type="pres">
      <dgm:prSet presAssocID="{2679BA0D-6D69-42DF-BFE8-03BE66DF48AA}" presName="linear" presStyleCnt="0">
        <dgm:presLayoutVars>
          <dgm:animLvl val="lvl"/>
          <dgm:resizeHandles val="exact"/>
        </dgm:presLayoutVars>
      </dgm:prSet>
      <dgm:spPr/>
    </dgm:pt>
    <dgm:pt modelId="{2A58E999-06AC-4103-BECD-8152E395E4E5}" type="pres">
      <dgm:prSet presAssocID="{D010B190-D480-4453-AAD6-3D41C981603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281F237-6C7C-43DE-917C-23080E9DB3C6}" type="presOf" srcId="{2679BA0D-6D69-42DF-BFE8-03BE66DF48AA}" destId="{1593806A-2E38-4426-A91D-A4D596B9C448}" srcOrd="0" destOrd="0" presId="urn:microsoft.com/office/officeart/2005/8/layout/vList2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2CE6E8EE-F636-4B83-8F7F-3CF5FACAF5F0}" type="presOf" srcId="{D010B190-D480-4453-AAD6-3D41C9816033}" destId="{2A58E999-06AC-4103-BECD-8152E395E4E5}" srcOrd="0" destOrd="0" presId="urn:microsoft.com/office/officeart/2005/8/layout/vList2"/>
    <dgm:cxn modelId="{7985B621-4C80-4618-AE07-B3F15C6ADC81}" type="presParOf" srcId="{1593806A-2E38-4426-A91D-A4D596B9C448}" destId="{2A58E999-06AC-4103-BECD-8152E395E4E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hierarchy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 custT="1"/>
      <dgm:spPr/>
      <dgm:t>
        <a:bodyPr/>
        <a:lstStyle/>
        <a:p>
          <a:r>
            <a:rPr lang="en-US" sz="6600" dirty="0"/>
            <a:t>Are the details specific (names, numbers, dates) or vague? Are claims backed by examples?</a:t>
          </a:r>
          <a:endParaRPr lang="en-ID" sz="6600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B2DD639E-7017-4D44-A630-170F3EA92A00}" type="pres">
      <dgm:prSet presAssocID="{2679BA0D-6D69-42DF-BFE8-03BE66DF48A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E78CC02-C2C0-4A5C-8F75-36154CA85ED3}" type="pres">
      <dgm:prSet presAssocID="{D010B190-D480-4453-AAD6-3D41C9816033}" presName="root" presStyleCnt="0"/>
      <dgm:spPr/>
    </dgm:pt>
    <dgm:pt modelId="{A23087E0-7985-4486-8873-902ABF929BA4}" type="pres">
      <dgm:prSet presAssocID="{D010B190-D480-4453-AAD6-3D41C9816033}" presName="rootComposite" presStyleCnt="0"/>
      <dgm:spPr/>
    </dgm:pt>
    <dgm:pt modelId="{D2CAEEF7-0E0F-4191-BE11-21F3895AFE91}" type="pres">
      <dgm:prSet presAssocID="{D010B190-D480-4453-AAD6-3D41C9816033}" presName="rootText" presStyleLbl="node1" presStyleIdx="0" presStyleCnt="1"/>
      <dgm:spPr/>
    </dgm:pt>
    <dgm:pt modelId="{EC438EBE-E1F1-41CD-9F13-FE4085868632}" type="pres">
      <dgm:prSet presAssocID="{D010B190-D480-4453-AAD6-3D41C9816033}" presName="rootConnector" presStyleLbl="node1" presStyleIdx="0" presStyleCnt="1"/>
      <dgm:spPr/>
    </dgm:pt>
    <dgm:pt modelId="{1B81FC2D-C696-4050-B46E-93D9F67CD8EB}" type="pres">
      <dgm:prSet presAssocID="{D010B190-D480-4453-AAD6-3D41C9816033}" presName="childShape" presStyleCnt="0"/>
      <dgm:spPr/>
    </dgm:pt>
  </dgm:ptLst>
  <dgm:cxnLst>
    <dgm:cxn modelId="{81434A27-7F2B-4233-9868-2EDA4813DFEF}" type="presOf" srcId="{2679BA0D-6D69-42DF-BFE8-03BE66DF48AA}" destId="{B2DD639E-7017-4D44-A630-170F3EA92A00}" srcOrd="0" destOrd="0" presId="urn:microsoft.com/office/officeart/2005/8/layout/hierarchy3"/>
    <dgm:cxn modelId="{C3BCEE43-876F-4B1B-9D13-60AFAF05F9F4}" type="presOf" srcId="{D010B190-D480-4453-AAD6-3D41C9816033}" destId="{EC438EBE-E1F1-41CD-9F13-FE4085868632}" srcOrd="1" destOrd="0" presId="urn:microsoft.com/office/officeart/2005/8/layout/hierarchy3"/>
    <dgm:cxn modelId="{0C56124D-F27A-44F3-83DC-DFC6BE8591E3}" type="presOf" srcId="{D010B190-D480-4453-AAD6-3D41C9816033}" destId="{D2CAEEF7-0E0F-4191-BE11-21F3895AFE91}" srcOrd="0" destOrd="0" presId="urn:microsoft.com/office/officeart/2005/8/layout/hierarchy3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4962E8BD-014C-46EB-A09A-3F8453DA5D58}" type="presParOf" srcId="{B2DD639E-7017-4D44-A630-170F3EA92A00}" destId="{0E78CC02-C2C0-4A5C-8F75-36154CA85ED3}" srcOrd="0" destOrd="0" presId="urn:microsoft.com/office/officeart/2005/8/layout/hierarchy3"/>
    <dgm:cxn modelId="{605C3592-E559-4F49-9730-B0D5DAB86A67}" type="presParOf" srcId="{0E78CC02-C2C0-4A5C-8F75-36154CA85ED3}" destId="{A23087E0-7985-4486-8873-902ABF929BA4}" srcOrd="0" destOrd="0" presId="urn:microsoft.com/office/officeart/2005/8/layout/hierarchy3"/>
    <dgm:cxn modelId="{A8D326B0-64DF-4C64-9781-A83F96DDC2C1}" type="presParOf" srcId="{A23087E0-7985-4486-8873-902ABF929BA4}" destId="{D2CAEEF7-0E0F-4191-BE11-21F3895AFE91}" srcOrd="0" destOrd="0" presId="urn:microsoft.com/office/officeart/2005/8/layout/hierarchy3"/>
    <dgm:cxn modelId="{F27DFA82-8C5F-4E2E-A469-B6F7BB3B5D84}" type="presParOf" srcId="{A23087E0-7985-4486-8873-902ABF929BA4}" destId="{EC438EBE-E1F1-41CD-9F13-FE4085868632}" srcOrd="1" destOrd="0" presId="urn:microsoft.com/office/officeart/2005/8/layout/hierarchy3"/>
    <dgm:cxn modelId="{31EA515D-97B5-4074-A628-C543B91689EB}" type="presParOf" srcId="{0E78CC02-C2C0-4A5C-8F75-36154CA85ED3}" destId="{1B81FC2D-C696-4050-B46E-93D9F67CD8E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Education is important because it changes lives for the better.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AAE6F07D-13DF-4BE6-B405-4EA2FD9D40A1}">
      <dgm:prSet phldrT="[Text]" phldr="0"/>
      <dgm:spPr/>
      <dgm:t>
        <a:bodyPr/>
        <a:lstStyle/>
        <a:p>
          <a:r>
            <a:rPr lang="en-US" dirty="0"/>
            <a:t>Education </a:t>
          </a:r>
          <a:r>
            <a:rPr lang="en-US" b="1" dirty="0"/>
            <a:t>improves economic mobility</a:t>
          </a:r>
          <a:r>
            <a:rPr lang="en-US" dirty="0"/>
            <a:t>; </a:t>
          </a:r>
          <a:r>
            <a:rPr lang="en-US" b="1" dirty="0"/>
            <a:t>for instance</a:t>
          </a:r>
          <a:r>
            <a:rPr lang="en-US" dirty="0"/>
            <a:t>, </a:t>
          </a:r>
          <a:r>
            <a:rPr lang="en-US" b="1" dirty="0"/>
            <a:t>a degree increases lifetime earnings by 56% on average.</a:t>
          </a:r>
          <a:endParaRPr lang="en-ID" b="1" dirty="0"/>
        </a:p>
      </dgm:t>
    </dgm:pt>
    <dgm:pt modelId="{A2B2CB86-0F04-4ADA-8E15-90804D91E4FD}" type="parTrans" cxnId="{C90152B0-7435-4131-8A13-FD6EAFDED999}">
      <dgm:prSet/>
      <dgm:spPr/>
      <dgm:t>
        <a:bodyPr/>
        <a:lstStyle/>
        <a:p>
          <a:endParaRPr lang="en-ID"/>
        </a:p>
      </dgm:t>
    </dgm:pt>
    <dgm:pt modelId="{A0DB0FC3-D734-4131-96B5-7845171D0956}" type="sibTrans" cxnId="{C90152B0-7435-4131-8A13-FD6EAFDED999}">
      <dgm:prSet/>
      <dgm:spPr/>
      <dgm:t>
        <a:bodyPr/>
        <a:lstStyle/>
        <a:p>
          <a:endParaRPr lang="en-ID"/>
        </a:p>
      </dgm:t>
    </dgm:pt>
    <dgm:pt modelId="{86676792-40F6-465D-8642-65C087A3D19C}" type="pres">
      <dgm:prSet presAssocID="{2679BA0D-6D69-42DF-BFE8-03BE66DF48AA}" presName="linear" presStyleCnt="0">
        <dgm:presLayoutVars>
          <dgm:animLvl val="lvl"/>
          <dgm:resizeHandles val="exact"/>
        </dgm:presLayoutVars>
      </dgm:prSet>
      <dgm:spPr/>
    </dgm:pt>
    <dgm:pt modelId="{F0C23310-309E-4ABE-8C11-CF3A129BE8AB}" type="pres">
      <dgm:prSet presAssocID="{D010B190-D480-4453-AAD6-3D41C981603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697E911-1A37-40B4-85B4-FA491CD23DC4}" type="pres">
      <dgm:prSet presAssocID="{29280E36-A410-4D39-B1D1-8488B26FEA8B}" presName="spacer" presStyleCnt="0"/>
      <dgm:spPr/>
    </dgm:pt>
    <dgm:pt modelId="{AEBFA707-611B-458D-B702-36D836745ECA}" type="pres">
      <dgm:prSet presAssocID="{AAE6F07D-13DF-4BE6-B405-4EA2FD9D40A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912E95B-A00A-460D-B136-9BE209B2ABAB}" type="presOf" srcId="{AAE6F07D-13DF-4BE6-B405-4EA2FD9D40A1}" destId="{AEBFA707-611B-458D-B702-36D836745ECA}" srcOrd="0" destOrd="0" presId="urn:microsoft.com/office/officeart/2005/8/layout/vList2"/>
    <dgm:cxn modelId="{FD922B48-4B11-4225-BCDA-E1BAA537F071}" type="presOf" srcId="{2679BA0D-6D69-42DF-BFE8-03BE66DF48AA}" destId="{86676792-40F6-465D-8642-65C087A3D19C}" srcOrd="0" destOrd="0" presId="urn:microsoft.com/office/officeart/2005/8/layout/vList2"/>
    <dgm:cxn modelId="{C90152B0-7435-4131-8A13-FD6EAFDED999}" srcId="{2679BA0D-6D69-42DF-BFE8-03BE66DF48AA}" destId="{AAE6F07D-13DF-4BE6-B405-4EA2FD9D40A1}" srcOrd="1" destOrd="0" parTransId="{A2B2CB86-0F04-4ADA-8E15-90804D91E4FD}" sibTransId="{A0DB0FC3-D734-4131-96B5-7845171D0956}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6FD370DB-5842-49B4-B186-EC1455720B7A}" type="presOf" srcId="{D010B190-D480-4453-AAD6-3D41C9816033}" destId="{F0C23310-309E-4ABE-8C11-CF3A129BE8AB}" srcOrd="0" destOrd="0" presId="urn:microsoft.com/office/officeart/2005/8/layout/vList2"/>
    <dgm:cxn modelId="{FBDAF287-630B-4B67-8941-4CF31A691449}" type="presParOf" srcId="{86676792-40F6-465D-8642-65C087A3D19C}" destId="{F0C23310-309E-4ABE-8C11-CF3A129BE8AB}" srcOrd="0" destOrd="0" presId="urn:microsoft.com/office/officeart/2005/8/layout/vList2"/>
    <dgm:cxn modelId="{4DFFFCEB-E701-4B8A-AA45-255002F3E953}" type="presParOf" srcId="{86676792-40F6-465D-8642-65C087A3D19C}" destId="{0697E911-1A37-40B4-85B4-FA491CD23DC4}" srcOrd="1" destOrd="0" presId="urn:microsoft.com/office/officeart/2005/8/layout/vList2"/>
    <dgm:cxn modelId="{CA5FE86F-48A3-4A45-9C42-D33C1B44749E}" type="presParOf" srcId="{86676792-40F6-465D-8642-65C087A3D19C}" destId="{AEBFA707-611B-458D-B702-36D836745EC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diagrams.loki3.com/VaryingWidth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 custT="1"/>
      <dgm:spPr/>
      <dgm:t>
        <a:bodyPr/>
        <a:lstStyle/>
        <a:p>
          <a:r>
            <a:rPr lang="en-US" sz="6600" dirty="0"/>
            <a:t>Are the ideas presented in the most logical order?</a:t>
          </a:r>
          <a:endParaRPr lang="en-ID" sz="6600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503CB717-558C-48BF-8703-537F55FF96E0}">
      <dgm:prSet phldrT="[Text]" phldr="0" custT="1"/>
      <dgm:spPr/>
      <dgm:t>
        <a:bodyPr/>
        <a:lstStyle/>
        <a:p>
          <a:r>
            <a:rPr lang="en-US" sz="6600" dirty="0"/>
            <a:t>Do transition words clearly show the relationship between ideas?</a:t>
          </a:r>
          <a:endParaRPr lang="en-ID" sz="6600" dirty="0"/>
        </a:p>
      </dgm:t>
    </dgm:pt>
    <dgm:pt modelId="{8F0DFB8B-A02F-4F4B-9775-B03C9576E04B}" type="parTrans" cxnId="{CFB36C89-C9EF-47F3-80F9-664AD8EE78CE}">
      <dgm:prSet/>
      <dgm:spPr/>
      <dgm:t>
        <a:bodyPr/>
        <a:lstStyle/>
        <a:p>
          <a:endParaRPr lang="en-ID"/>
        </a:p>
      </dgm:t>
    </dgm:pt>
    <dgm:pt modelId="{B1D0BD30-2677-4DFB-9032-9F7402C425A9}" type="sibTrans" cxnId="{CFB36C89-C9EF-47F3-80F9-664AD8EE78CE}">
      <dgm:prSet/>
      <dgm:spPr/>
      <dgm:t>
        <a:bodyPr/>
        <a:lstStyle/>
        <a:p>
          <a:endParaRPr lang="en-ID"/>
        </a:p>
      </dgm:t>
    </dgm:pt>
    <dgm:pt modelId="{A193EEA7-7D00-48A7-A398-5B0EE2881C19}" type="pres">
      <dgm:prSet presAssocID="{2679BA0D-6D69-42DF-BFE8-03BE66DF48AA}" presName="Name0" presStyleCnt="0">
        <dgm:presLayoutVars>
          <dgm:resizeHandles/>
        </dgm:presLayoutVars>
      </dgm:prSet>
      <dgm:spPr/>
    </dgm:pt>
    <dgm:pt modelId="{3D2CD611-1CE4-4348-87E5-7B7D7BC714F0}" type="pres">
      <dgm:prSet presAssocID="{D010B190-D480-4453-AAD6-3D41C9816033}" presName="text" presStyleLbl="node1" presStyleIdx="0" presStyleCnt="2">
        <dgm:presLayoutVars>
          <dgm:bulletEnabled val="1"/>
        </dgm:presLayoutVars>
      </dgm:prSet>
      <dgm:spPr/>
    </dgm:pt>
    <dgm:pt modelId="{DA2DF9A3-A663-4607-ADB0-07EFC12A080D}" type="pres">
      <dgm:prSet presAssocID="{29280E36-A410-4D39-B1D1-8488B26FEA8B}" presName="space" presStyleCnt="0"/>
      <dgm:spPr/>
    </dgm:pt>
    <dgm:pt modelId="{FB5F878D-ECDF-4676-85BC-1D264CC72329}" type="pres">
      <dgm:prSet presAssocID="{503CB717-558C-48BF-8703-537F55FF96E0}" presName="text" presStyleLbl="node1" presStyleIdx="1" presStyleCnt="2">
        <dgm:presLayoutVars>
          <dgm:bulletEnabled val="1"/>
        </dgm:presLayoutVars>
      </dgm:prSet>
      <dgm:spPr/>
    </dgm:pt>
  </dgm:ptLst>
  <dgm:cxnLst>
    <dgm:cxn modelId="{8A06237B-0506-4A72-88C4-82964B5CF764}" type="presOf" srcId="{503CB717-558C-48BF-8703-537F55FF96E0}" destId="{FB5F878D-ECDF-4676-85BC-1D264CC72329}" srcOrd="0" destOrd="0" presId="urn:diagrams.loki3.com/VaryingWidthList"/>
    <dgm:cxn modelId="{CFB36C89-C9EF-47F3-80F9-664AD8EE78CE}" srcId="{2679BA0D-6D69-42DF-BFE8-03BE66DF48AA}" destId="{503CB717-558C-48BF-8703-537F55FF96E0}" srcOrd="1" destOrd="0" parTransId="{8F0DFB8B-A02F-4F4B-9775-B03C9576E04B}" sibTransId="{B1D0BD30-2677-4DFB-9032-9F7402C425A9}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AEA19FCB-717E-4AA3-BAA6-E1263604A005}" type="presOf" srcId="{2679BA0D-6D69-42DF-BFE8-03BE66DF48AA}" destId="{A193EEA7-7D00-48A7-A398-5B0EE2881C19}" srcOrd="0" destOrd="0" presId="urn:diagrams.loki3.com/VaryingWidthList"/>
    <dgm:cxn modelId="{858839EF-0642-4A41-A22A-6E00E06072AA}" type="presOf" srcId="{D010B190-D480-4453-AAD6-3D41C9816033}" destId="{3D2CD611-1CE4-4348-87E5-7B7D7BC714F0}" srcOrd="0" destOrd="0" presId="urn:diagrams.loki3.com/VaryingWidthList"/>
    <dgm:cxn modelId="{A9486969-2DC5-4825-830E-B7BC6B407906}" type="presParOf" srcId="{A193EEA7-7D00-48A7-A398-5B0EE2881C19}" destId="{3D2CD611-1CE4-4348-87E5-7B7D7BC714F0}" srcOrd="0" destOrd="0" presId="urn:diagrams.loki3.com/VaryingWidthList"/>
    <dgm:cxn modelId="{3CE111E7-2900-46DF-A7B1-8727D1479D04}" type="presParOf" srcId="{A193EEA7-7D00-48A7-A398-5B0EE2881C19}" destId="{DA2DF9A3-A663-4607-ADB0-07EFC12A080D}" srcOrd="1" destOrd="0" presId="urn:diagrams.loki3.com/VaryingWidthList"/>
    <dgm:cxn modelId="{1F9382D0-B414-4214-B7C1-02CACF2A21D7}" type="presParOf" srcId="{A193EEA7-7D00-48A7-A398-5B0EE2881C19}" destId="{FB5F878D-ECDF-4676-85BC-1D264CC72329}" srcOrd="2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 custT="1"/>
      <dgm:spPr/>
      <dgm:t>
        <a:bodyPr/>
        <a:lstStyle/>
        <a:p>
          <a:r>
            <a:rPr lang="en-US" sz="4800" dirty="0"/>
            <a:t>The solution is complex. People must work together. We should try it.</a:t>
          </a:r>
          <a:endParaRPr lang="en-ID" sz="4800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AAE6F07D-13DF-4BE6-B405-4EA2FD9D40A1}">
      <dgm:prSet phldrT="[Text]" phldr="0"/>
      <dgm:spPr/>
      <dgm:t>
        <a:bodyPr/>
        <a:lstStyle/>
        <a:p>
          <a:r>
            <a:rPr lang="en-US" dirty="0"/>
            <a:t>The challenge is complex; </a:t>
          </a:r>
          <a:r>
            <a:rPr lang="en-US" b="1" dirty="0"/>
            <a:t>therefore, </a:t>
          </a:r>
          <a:r>
            <a:rPr lang="en-US" dirty="0"/>
            <a:t>people must work together. </a:t>
          </a:r>
          <a:r>
            <a:rPr lang="en-US" b="1" dirty="0"/>
            <a:t>Consequently, </a:t>
          </a:r>
          <a:r>
            <a:rPr lang="en-US" dirty="0"/>
            <a:t>this combined effort offers a practical solution.</a:t>
          </a:r>
          <a:endParaRPr lang="en-ID" dirty="0"/>
        </a:p>
      </dgm:t>
    </dgm:pt>
    <dgm:pt modelId="{A2B2CB86-0F04-4ADA-8E15-90804D91E4FD}" type="parTrans" cxnId="{C90152B0-7435-4131-8A13-FD6EAFDED999}">
      <dgm:prSet/>
      <dgm:spPr/>
      <dgm:t>
        <a:bodyPr/>
        <a:lstStyle/>
        <a:p>
          <a:endParaRPr lang="en-ID"/>
        </a:p>
      </dgm:t>
    </dgm:pt>
    <dgm:pt modelId="{A0DB0FC3-D734-4131-96B5-7845171D0956}" type="sibTrans" cxnId="{C90152B0-7435-4131-8A13-FD6EAFDED999}">
      <dgm:prSet/>
      <dgm:spPr/>
      <dgm:t>
        <a:bodyPr/>
        <a:lstStyle/>
        <a:p>
          <a:endParaRPr lang="en-ID"/>
        </a:p>
      </dgm:t>
    </dgm:pt>
    <dgm:pt modelId="{ACA7A4BA-38E7-4109-B7D5-F94FAE4BBFBF}" type="pres">
      <dgm:prSet presAssocID="{2679BA0D-6D69-42DF-BFE8-03BE66DF48A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7588121-4907-4C7A-8337-255E8CAD0A07}" type="pres">
      <dgm:prSet presAssocID="{D010B190-D480-4453-AAD6-3D41C9816033}" presName="vertOne" presStyleCnt="0"/>
      <dgm:spPr/>
    </dgm:pt>
    <dgm:pt modelId="{ACAF3106-6235-4FD2-972F-1505479B2F3B}" type="pres">
      <dgm:prSet presAssocID="{D010B190-D480-4453-AAD6-3D41C9816033}" presName="txOne" presStyleLbl="node0" presStyleIdx="0" presStyleCnt="2">
        <dgm:presLayoutVars>
          <dgm:chPref val="3"/>
        </dgm:presLayoutVars>
      </dgm:prSet>
      <dgm:spPr/>
    </dgm:pt>
    <dgm:pt modelId="{D2C764BC-406A-4B46-A6E2-38F148DEDB49}" type="pres">
      <dgm:prSet presAssocID="{D010B190-D480-4453-AAD6-3D41C9816033}" presName="horzOne" presStyleCnt="0"/>
      <dgm:spPr/>
    </dgm:pt>
    <dgm:pt modelId="{B38F5A6D-610A-43D4-9EF1-E954DC811A6D}" type="pres">
      <dgm:prSet presAssocID="{29280E36-A410-4D39-B1D1-8488B26FEA8B}" presName="sibSpaceOne" presStyleCnt="0"/>
      <dgm:spPr/>
    </dgm:pt>
    <dgm:pt modelId="{A4EB727B-5E9F-45DB-A665-156F463F95F9}" type="pres">
      <dgm:prSet presAssocID="{AAE6F07D-13DF-4BE6-B405-4EA2FD9D40A1}" presName="vertOne" presStyleCnt="0"/>
      <dgm:spPr/>
    </dgm:pt>
    <dgm:pt modelId="{D4F49FF0-B4F6-4EED-AC9B-BDC490D87AB3}" type="pres">
      <dgm:prSet presAssocID="{AAE6F07D-13DF-4BE6-B405-4EA2FD9D40A1}" presName="txOne" presStyleLbl="node0" presStyleIdx="1" presStyleCnt="2">
        <dgm:presLayoutVars>
          <dgm:chPref val="3"/>
        </dgm:presLayoutVars>
      </dgm:prSet>
      <dgm:spPr/>
    </dgm:pt>
    <dgm:pt modelId="{C28BD87B-E518-42EF-9F91-1223D4E4C104}" type="pres">
      <dgm:prSet presAssocID="{AAE6F07D-13DF-4BE6-B405-4EA2FD9D40A1}" presName="horzOne" presStyleCnt="0"/>
      <dgm:spPr/>
    </dgm:pt>
  </dgm:ptLst>
  <dgm:cxnLst>
    <dgm:cxn modelId="{5C54D048-1C28-4694-A368-D0D384CD96B2}" type="presOf" srcId="{D010B190-D480-4453-AAD6-3D41C9816033}" destId="{ACAF3106-6235-4FD2-972F-1505479B2F3B}" srcOrd="0" destOrd="0" presId="urn:microsoft.com/office/officeart/2005/8/layout/hierarchy4"/>
    <dgm:cxn modelId="{C90152B0-7435-4131-8A13-FD6EAFDED999}" srcId="{2679BA0D-6D69-42DF-BFE8-03BE66DF48AA}" destId="{AAE6F07D-13DF-4BE6-B405-4EA2FD9D40A1}" srcOrd="1" destOrd="0" parTransId="{A2B2CB86-0F04-4ADA-8E15-90804D91E4FD}" sibTransId="{A0DB0FC3-D734-4131-96B5-7845171D0956}"/>
    <dgm:cxn modelId="{DED104B7-6323-4EF3-9F7F-82040FEA5B45}" type="presOf" srcId="{2679BA0D-6D69-42DF-BFE8-03BE66DF48AA}" destId="{ACA7A4BA-38E7-4109-B7D5-F94FAE4BBFBF}" srcOrd="0" destOrd="0" presId="urn:microsoft.com/office/officeart/2005/8/layout/hierarchy4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9F746CF1-6C5B-4EC6-B934-2682154941BF}" type="presOf" srcId="{AAE6F07D-13DF-4BE6-B405-4EA2FD9D40A1}" destId="{D4F49FF0-B4F6-4EED-AC9B-BDC490D87AB3}" srcOrd="0" destOrd="0" presId="urn:microsoft.com/office/officeart/2005/8/layout/hierarchy4"/>
    <dgm:cxn modelId="{71330EDB-6EF0-45E9-98E6-794BD47640C3}" type="presParOf" srcId="{ACA7A4BA-38E7-4109-B7D5-F94FAE4BBFBF}" destId="{F7588121-4907-4C7A-8337-255E8CAD0A07}" srcOrd="0" destOrd="0" presId="urn:microsoft.com/office/officeart/2005/8/layout/hierarchy4"/>
    <dgm:cxn modelId="{F05E3778-0266-4A8F-8DFC-37867E2FDEAB}" type="presParOf" srcId="{F7588121-4907-4C7A-8337-255E8CAD0A07}" destId="{ACAF3106-6235-4FD2-972F-1505479B2F3B}" srcOrd="0" destOrd="0" presId="urn:microsoft.com/office/officeart/2005/8/layout/hierarchy4"/>
    <dgm:cxn modelId="{A75A4888-43DA-4E3D-A05C-A113BD30592F}" type="presParOf" srcId="{F7588121-4907-4C7A-8337-255E8CAD0A07}" destId="{D2C764BC-406A-4B46-A6E2-38F148DEDB49}" srcOrd="1" destOrd="0" presId="urn:microsoft.com/office/officeart/2005/8/layout/hierarchy4"/>
    <dgm:cxn modelId="{6F4ACEFA-2DC6-4D70-8166-FDAE94803ADA}" type="presParOf" srcId="{ACA7A4BA-38E7-4109-B7D5-F94FAE4BBFBF}" destId="{B38F5A6D-610A-43D4-9EF1-E954DC811A6D}" srcOrd="1" destOrd="0" presId="urn:microsoft.com/office/officeart/2005/8/layout/hierarchy4"/>
    <dgm:cxn modelId="{065D1C6F-E620-4A81-9504-E2EA5FBECB47}" type="presParOf" srcId="{ACA7A4BA-38E7-4109-B7D5-F94FAE4BBFBF}" destId="{A4EB727B-5E9F-45DB-A665-156F463F95F9}" srcOrd="2" destOrd="0" presId="urn:microsoft.com/office/officeart/2005/8/layout/hierarchy4"/>
    <dgm:cxn modelId="{02E5FCAE-9EB9-41A9-8030-BA2C865DC654}" type="presParOf" srcId="{A4EB727B-5E9F-45DB-A665-156F463F95F9}" destId="{D4F49FF0-B4F6-4EED-AC9B-BDC490D87AB3}" srcOrd="0" destOrd="0" presId="urn:microsoft.com/office/officeart/2005/8/layout/hierarchy4"/>
    <dgm:cxn modelId="{0883D086-B736-496D-BC4B-026BB1315FE3}" type="presParOf" srcId="{A4EB727B-5E9F-45DB-A665-156F463F95F9}" destId="{C28BD87B-E518-42EF-9F91-1223D4E4C10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/>
      <dgm:spPr/>
      <dgm:t>
        <a:bodyPr/>
        <a:lstStyle/>
        <a:p>
          <a:r>
            <a:rPr lang="en-US" dirty="0"/>
            <a:t>An Expository Paragraph is </a:t>
          </a:r>
          <a:endParaRPr lang="en-ID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F3CD2DC4-DEFF-4801-B77F-6780A5EF7F14}">
      <dgm:prSet phldrT="[Text]"/>
      <dgm:spPr/>
      <dgm:t>
        <a:bodyPr/>
        <a:lstStyle/>
        <a:p>
          <a:r>
            <a:rPr lang="en-US" b="1" dirty="0"/>
            <a:t>A cohesive unit of writing whose primary purpose is to explain, inform, or clarify a specific topic, concept, or process.</a:t>
          </a:r>
          <a:endParaRPr lang="en-ID" b="1" dirty="0"/>
        </a:p>
      </dgm:t>
    </dgm:pt>
    <dgm:pt modelId="{BC7AC539-B868-4915-AEE4-E84F9A39C49C}" type="parTrans" cxnId="{8680C609-9AB5-418D-A1CD-F178684E557E}">
      <dgm:prSet/>
      <dgm:spPr/>
    </dgm:pt>
    <dgm:pt modelId="{FD69107B-68D3-4BA5-8D0A-ED4F96AC7B3F}" type="sibTrans" cxnId="{8680C609-9AB5-418D-A1CD-F178684E557E}">
      <dgm:prSet/>
      <dgm:spPr/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AA62F5A-2705-47FA-8D83-77541EFD147D}" type="pres">
      <dgm:prSet presAssocID="{124D13BE-4E6D-4FA5-841A-10AB82B59CC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680C609-9AB5-418D-A1CD-F178684E557E}" srcId="{124D13BE-4E6D-4FA5-841A-10AB82B59CCE}" destId="{F3CD2DC4-DEFF-4801-B77F-6780A5EF7F14}" srcOrd="0" destOrd="0" parTransId="{BC7AC539-B868-4915-AEE4-E84F9A39C49C}" sibTransId="{FD69107B-68D3-4BA5-8D0A-ED4F96AC7B3F}"/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F3300BC3-6CBD-41FC-A6CC-06C806ADF623}" type="presOf" srcId="{F3CD2DC4-DEFF-4801-B77F-6780A5EF7F14}" destId="{DAA62F5A-2705-47FA-8D83-77541EFD147D}" srcOrd="0" destOrd="0" presId="urn:microsoft.com/office/officeart/2005/8/layout/vList2"/>
    <dgm:cxn modelId="{368AC7C7-CE66-441D-963F-1DCB7AD5AED9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03810F69-FA23-493B-9036-5886D4162C40}" type="presParOf" srcId="{CEEFAFD6-958A-4352-A5DB-3F361B5CEA7F}" destId="{183290F4-4FFB-4E7B-BC8D-2D381C511435}" srcOrd="0" destOrd="0" presId="urn:microsoft.com/office/officeart/2005/8/layout/vList2"/>
    <dgm:cxn modelId="{6E5BE62E-EB7B-4F62-A9F9-D297569CC17A}" type="presParOf" srcId="{CEEFAFD6-958A-4352-A5DB-3F361B5CEA7F}" destId="{DAA62F5A-2705-47FA-8D83-77541EFD147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730ADD-D459-4988-B1E8-557A5EA7E87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124D13BE-4E6D-4FA5-841A-10AB82B59CCE}">
      <dgm:prSet phldrT="[Text]" custT="1"/>
      <dgm:spPr/>
      <dgm:t>
        <a:bodyPr/>
        <a:lstStyle/>
        <a:p>
          <a:r>
            <a:rPr lang="en-US" sz="6600" dirty="0"/>
            <a:t>Procedure and Aspects to Assess in Self-Editing Paragraph</a:t>
          </a:r>
          <a:endParaRPr lang="en-ID" sz="6600" b="1" dirty="0"/>
        </a:p>
      </dgm:t>
    </dgm:pt>
    <dgm:pt modelId="{4C13B3E7-8518-4117-9626-8C1552D8D533}" type="parTrans" cxnId="{CD8B3F7E-F068-4C53-869D-0D64935596C3}">
      <dgm:prSet/>
      <dgm:spPr/>
      <dgm:t>
        <a:bodyPr/>
        <a:lstStyle/>
        <a:p>
          <a:endParaRPr lang="en-ID"/>
        </a:p>
      </dgm:t>
    </dgm:pt>
    <dgm:pt modelId="{0EDE6B5B-9A36-4C55-BB72-6D186C63F935}" type="sibTrans" cxnId="{CD8B3F7E-F068-4C53-869D-0D64935596C3}">
      <dgm:prSet/>
      <dgm:spPr/>
      <dgm:t>
        <a:bodyPr/>
        <a:lstStyle/>
        <a:p>
          <a:endParaRPr lang="en-ID"/>
        </a:p>
      </dgm:t>
    </dgm:pt>
    <dgm:pt modelId="{CEEFAFD6-958A-4352-A5DB-3F361B5CEA7F}" type="pres">
      <dgm:prSet presAssocID="{57730ADD-D459-4988-B1E8-557A5EA7E87D}" presName="linear" presStyleCnt="0">
        <dgm:presLayoutVars>
          <dgm:animLvl val="lvl"/>
          <dgm:resizeHandles val="exact"/>
        </dgm:presLayoutVars>
      </dgm:prSet>
      <dgm:spPr/>
    </dgm:pt>
    <dgm:pt modelId="{183290F4-4FFB-4E7B-BC8D-2D381C511435}" type="pres">
      <dgm:prSet presAssocID="{124D13BE-4E6D-4FA5-841A-10AB82B59CC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D8B3F7E-F068-4C53-869D-0D64935596C3}" srcId="{57730ADD-D459-4988-B1E8-557A5EA7E87D}" destId="{124D13BE-4E6D-4FA5-841A-10AB82B59CCE}" srcOrd="0" destOrd="0" parTransId="{4C13B3E7-8518-4117-9626-8C1552D8D533}" sibTransId="{0EDE6B5B-9A36-4C55-BB72-6D186C63F935}"/>
    <dgm:cxn modelId="{417A9CC0-ACBB-4B92-88CF-AEA70D77D938}" type="presOf" srcId="{124D13BE-4E6D-4FA5-841A-10AB82B59CCE}" destId="{183290F4-4FFB-4E7B-BC8D-2D381C511435}" srcOrd="0" destOrd="0" presId="urn:microsoft.com/office/officeart/2005/8/layout/vList2"/>
    <dgm:cxn modelId="{7CE855D4-4C67-4B66-8F72-D323C9EC55CA}" type="presOf" srcId="{57730ADD-D459-4988-B1E8-557A5EA7E87D}" destId="{CEEFAFD6-958A-4352-A5DB-3F361B5CEA7F}" srcOrd="0" destOrd="0" presId="urn:microsoft.com/office/officeart/2005/8/layout/vList2"/>
    <dgm:cxn modelId="{1AB567A6-6F9F-46A8-90DF-D979138332D7}" type="presParOf" srcId="{CEEFAFD6-958A-4352-A5DB-3F361B5CEA7F}" destId="{183290F4-4FFB-4E7B-BC8D-2D381C5114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process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Self-editing ensures your paragraphs—whether descriptive (sensory focus) or expository (information focus)—are clear, unified, and free of errors.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B8B5E57B-5E4C-4AC1-A9F4-53175E77466A}" type="pres">
      <dgm:prSet presAssocID="{2679BA0D-6D69-42DF-BFE8-03BE66DF48AA}" presName="Name0" presStyleCnt="0">
        <dgm:presLayoutVars>
          <dgm:dir/>
          <dgm:animLvl val="lvl"/>
          <dgm:resizeHandles val="exact"/>
        </dgm:presLayoutVars>
      </dgm:prSet>
      <dgm:spPr/>
    </dgm:pt>
    <dgm:pt modelId="{E3B886B7-0ED5-4313-8A1E-AE22ED2DD0F9}" type="pres">
      <dgm:prSet presAssocID="{D010B190-D480-4453-AAD6-3D41C9816033}" presName="boxAndChildren" presStyleCnt="0"/>
      <dgm:spPr/>
    </dgm:pt>
    <dgm:pt modelId="{8410FD0E-27BC-41F9-B950-3C13B4AEFC0C}" type="pres">
      <dgm:prSet presAssocID="{D010B190-D480-4453-AAD6-3D41C9816033}" presName="parentTextBox" presStyleLbl="node1" presStyleIdx="0" presStyleCnt="1"/>
      <dgm:spPr/>
    </dgm:pt>
  </dgm:ptLst>
  <dgm:cxnLst>
    <dgm:cxn modelId="{982EAE14-C7A7-40FF-B4EC-005DFC8C2582}" type="presOf" srcId="{D010B190-D480-4453-AAD6-3D41C9816033}" destId="{8410FD0E-27BC-41F9-B950-3C13B4AEFC0C}" srcOrd="0" destOrd="0" presId="urn:microsoft.com/office/officeart/2005/8/layout/process4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B39C5ECA-3F98-48A1-8DC9-C563BC87BD53}" type="presOf" srcId="{2679BA0D-6D69-42DF-BFE8-03BE66DF48AA}" destId="{B8B5E57B-5E4C-4AC1-A9F4-53175E77466A}" srcOrd="0" destOrd="0" presId="urn:microsoft.com/office/officeart/2005/8/layout/process4"/>
    <dgm:cxn modelId="{CA429C7D-ACB1-4D00-82FF-753B9D64874A}" type="presParOf" srcId="{B8B5E57B-5E4C-4AC1-A9F4-53175E77466A}" destId="{E3B886B7-0ED5-4313-8A1E-AE22ED2DD0F9}" srcOrd="0" destOrd="0" presId="urn:microsoft.com/office/officeart/2005/8/layout/process4"/>
    <dgm:cxn modelId="{940BCB1D-5592-4225-9056-32427A90CBE6}" type="presParOf" srcId="{E3B886B7-0ED5-4313-8A1E-AE22ED2DD0F9}" destId="{8410FD0E-27BC-41F9-B950-3C13B4AEFC0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process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US" dirty="0"/>
            <a:t>The best practice is to read your work in multiple passes, dedicating each pass to a different goal.</a:t>
          </a:r>
          <a:endParaRPr lang="en-ID" dirty="0"/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B8B5E57B-5E4C-4AC1-A9F4-53175E77466A}" type="pres">
      <dgm:prSet presAssocID="{2679BA0D-6D69-42DF-BFE8-03BE66DF48AA}" presName="Name0" presStyleCnt="0">
        <dgm:presLayoutVars>
          <dgm:dir/>
          <dgm:animLvl val="lvl"/>
          <dgm:resizeHandles val="exact"/>
        </dgm:presLayoutVars>
      </dgm:prSet>
      <dgm:spPr/>
    </dgm:pt>
    <dgm:pt modelId="{E3B886B7-0ED5-4313-8A1E-AE22ED2DD0F9}" type="pres">
      <dgm:prSet presAssocID="{D010B190-D480-4453-AAD6-3D41C9816033}" presName="boxAndChildren" presStyleCnt="0"/>
      <dgm:spPr/>
    </dgm:pt>
    <dgm:pt modelId="{8410FD0E-27BC-41F9-B950-3C13B4AEFC0C}" type="pres">
      <dgm:prSet presAssocID="{D010B190-D480-4453-AAD6-3D41C9816033}" presName="parentTextBox" presStyleLbl="node1" presStyleIdx="0" presStyleCnt="1"/>
      <dgm:spPr/>
    </dgm:pt>
  </dgm:ptLst>
  <dgm:cxnLst>
    <dgm:cxn modelId="{982EAE14-C7A7-40FF-B4EC-005DFC8C2582}" type="presOf" srcId="{D010B190-D480-4453-AAD6-3D41C9816033}" destId="{8410FD0E-27BC-41F9-B950-3C13B4AEFC0C}" srcOrd="0" destOrd="0" presId="urn:microsoft.com/office/officeart/2005/8/layout/process4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B39C5ECA-3F98-48A1-8DC9-C563BC87BD53}" type="presOf" srcId="{2679BA0D-6D69-42DF-BFE8-03BE66DF48AA}" destId="{B8B5E57B-5E4C-4AC1-A9F4-53175E77466A}" srcOrd="0" destOrd="0" presId="urn:microsoft.com/office/officeart/2005/8/layout/process4"/>
    <dgm:cxn modelId="{CA429C7D-ACB1-4D00-82FF-753B9D64874A}" type="presParOf" srcId="{B8B5E57B-5E4C-4AC1-A9F4-53175E77466A}" destId="{E3B886B7-0ED5-4313-8A1E-AE22ED2DD0F9}" srcOrd="0" destOrd="0" presId="urn:microsoft.com/office/officeart/2005/8/layout/process4"/>
    <dgm:cxn modelId="{940BCB1D-5592-4225-9056-32427A90CBE6}" type="presParOf" srcId="{E3B886B7-0ED5-4313-8A1E-AE22ED2DD0F9}" destId="{8410FD0E-27BC-41F9-B950-3C13B4AEFC0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0A4AFF-F68B-433A-8203-2B6CC7B841B8}" type="doc">
      <dgm:prSet loTypeId="urn:microsoft.com/office/officeart/2005/8/layout/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E618B07E-5098-4F68-883E-1E3E1C221F28}">
      <dgm:prSet phldrT="[Text]" phldr="0"/>
      <dgm:spPr/>
      <dgm:t>
        <a:bodyPr/>
        <a:lstStyle/>
        <a:p>
          <a:r>
            <a:rPr lang="en-US" dirty="0"/>
            <a:t>Topic and Unity</a:t>
          </a:r>
          <a:endParaRPr lang="en-ID" dirty="0"/>
        </a:p>
      </dgm:t>
    </dgm:pt>
    <dgm:pt modelId="{C226C1D7-361A-4F9F-AB17-87BBC5E5F01E}" type="parTrans" cxnId="{47EDE1A5-8B42-4540-9A10-4D68D63C79C8}">
      <dgm:prSet/>
      <dgm:spPr/>
      <dgm:t>
        <a:bodyPr/>
        <a:lstStyle/>
        <a:p>
          <a:endParaRPr lang="en-ID"/>
        </a:p>
      </dgm:t>
    </dgm:pt>
    <dgm:pt modelId="{AA63C6E5-AE75-4564-B71A-75119B344774}" type="sibTrans" cxnId="{47EDE1A5-8B42-4540-9A10-4D68D63C79C8}">
      <dgm:prSet/>
      <dgm:spPr/>
      <dgm:t>
        <a:bodyPr/>
        <a:lstStyle/>
        <a:p>
          <a:endParaRPr lang="en-ID"/>
        </a:p>
      </dgm:t>
    </dgm:pt>
    <dgm:pt modelId="{6B346E10-92AB-4EC6-A3E9-1AFE83A366A9}">
      <dgm:prSet phldrT="[Text]" phldr="0"/>
      <dgm:spPr/>
      <dgm:t>
        <a:bodyPr/>
        <a:lstStyle/>
        <a:p>
          <a:r>
            <a:rPr lang="en-US" dirty="0"/>
            <a:t>Coherence and Flow</a:t>
          </a:r>
          <a:endParaRPr lang="en-ID" dirty="0"/>
        </a:p>
      </dgm:t>
    </dgm:pt>
    <dgm:pt modelId="{A7EEB33E-7C90-445E-AE1F-0471179A33EE}" type="parTrans" cxnId="{EC332120-3998-46B5-A276-6193C672194F}">
      <dgm:prSet/>
      <dgm:spPr/>
      <dgm:t>
        <a:bodyPr/>
        <a:lstStyle/>
        <a:p>
          <a:endParaRPr lang="en-ID"/>
        </a:p>
      </dgm:t>
    </dgm:pt>
    <dgm:pt modelId="{3933E49C-4DE3-4BB1-89A7-AFB58E10A161}" type="sibTrans" cxnId="{EC332120-3998-46B5-A276-6193C672194F}">
      <dgm:prSet/>
      <dgm:spPr/>
      <dgm:t>
        <a:bodyPr/>
        <a:lstStyle/>
        <a:p>
          <a:endParaRPr lang="en-ID"/>
        </a:p>
      </dgm:t>
    </dgm:pt>
    <dgm:pt modelId="{FA67079A-8497-4B11-A4BA-C016C974C5D7}">
      <dgm:prSet phldrT="[Text]" phldr="0"/>
      <dgm:spPr/>
      <dgm:t>
        <a:bodyPr/>
        <a:lstStyle/>
        <a:p>
          <a:r>
            <a:rPr lang="en-US" dirty="0"/>
            <a:t>Sentence Structure and Word Choice</a:t>
          </a:r>
          <a:endParaRPr lang="en-ID" dirty="0"/>
        </a:p>
      </dgm:t>
    </dgm:pt>
    <dgm:pt modelId="{3D4CA5E4-554A-499E-877A-64433C60AD7A}" type="parTrans" cxnId="{5039B479-A289-41C5-9F76-329B27B5B7F6}">
      <dgm:prSet/>
      <dgm:spPr/>
      <dgm:t>
        <a:bodyPr/>
        <a:lstStyle/>
        <a:p>
          <a:endParaRPr lang="en-ID"/>
        </a:p>
      </dgm:t>
    </dgm:pt>
    <dgm:pt modelId="{0859F25B-F62F-4EF2-ABD7-9EE71FA2F3C0}" type="sibTrans" cxnId="{5039B479-A289-41C5-9F76-329B27B5B7F6}">
      <dgm:prSet/>
      <dgm:spPr/>
      <dgm:t>
        <a:bodyPr/>
        <a:lstStyle/>
        <a:p>
          <a:endParaRPr lang="en-ID"/>
        </a:p>
      </dgm:t>
    </dgm:pt>
    <dgm:pt modelId="{4A2E5090-6464-422C-AB1F-CD3C229A7581}">
      <dgm:prSet phldrT="[Text]" phldr="0"/>
      <dgm:spPr/>
      <dgm:t>
        <a:bodyPr/>
        <a:lstStyle/>
        <a:p>
          <a:r>
            <a:rPr lang="en-US" dirty="0"/>
            <a:t>Mechanics</a:t>
          </a:r>
          <a:endParaRPr lang="en-ID" dirty="0"/>
        </a:p>
      </dgm:t>
    </dgm:pt>
    <dgm:pt modelId="{E0F630C7-DC23-4947-8C54-773DDECF0FD7}" type="parTrans" cxnId="{FE14D9B2-9BAA-4ED5-B143-D51DAA27DA60}">
      <dgm:prSet/>
      <dgm:spPr/>
      <dgm:t>
        <a:bodyPr/>
        <a:lstStyle/>
        <a:p>
          <a:endParaRPr lang="en-ID"/>
        </a:p>
      </dgm:t>
    </dgm:pt>
    <dgm:pt modelId="{25357465-5B0C-4D1E-8142-84595824F1EE}" type="sibTrans" cxnId="{FE14D9B2-9BAA-4ED5-B143-D51DAA27DA60}">
      <dgm:prSet/>
      <dgm:spPr/>
      <dgm:t>
        <a:bodyPr/>
        <a:lstStyle/>
        <a:p>
          <a:endParaRPr lang="en-ID"/>
        </a:p>
      </dgm:t>
    </dgm:pt>
    <dgm:pt modelId="{09A22736-3D5D-4989-84A4-2B7CF98C0260}" type="pres">
      <dgm:prSet presAssocID="{D60A4AFF-F68B-433A-8203-2B6CC7B841B8}" presName="diagram" presStyleCnt="0">
        <dgm:presLayoutVars>
          <dgm:dir/>
          <dgm:resizeHandles val="exact"/>
        </dgm:presLayoutVars>
      </dgm:prSet>
      <dgm:spPr/>
    </dgm:pt>
    <dgm:pt modelId="{C9E902C2-2092-4CFE-B3D0-5E6CB8D7DD52}" type="pres">
      <dgm:prSet presAssocID="{E618B07E-5098-4F68-883E-1E3E1C221F28}" presName="node" presStyleLbl="node1" presStyleIdx="0" presStyleCnt="4">
        <dgm:presLayoutVars>
          <dgm:bulletEnabled val="1"/>
        </dgm:presLayoutVars>
      </dgm:prSet>
      <dgm:spPr/>
    </dgm:pt>
    <dgm:pt modelId="{AF0F3670-0CA0-447F-ACD0-746B69A31165}" type="pres">
      <dgm:prSet presAssocID="{AA63C6E5-AE75-4564-B71A-75119B344774}" presName="sibTrans" presStyleLbl="sibTrans2D1" presStyleIdx="0" presStyleCnt="3"/>
      <dgm:spPr/>
    </dgm:pt>
    <dgm:pt modelId="{F74056B7-1325-4305-B4C0-24D8072FC855}" type="pres">
      <dgm:prSet presAssocID="{AA63C6E5-AE75-4564-B71A-75119B344774}" presName="connectorText" presStyleLbl="sibTrans2D1" presStyleIdx="0" presStyleCnt="3"/>
      <dgm:spPr/>
    </dgm:pt>
    <dgm:pt modelId="{5C774D6D-ED08-4DD7-864C-DC3ACA799C7C}" type="pres">
      <dgm:prSet presAssocID="{6B346E10-92AB-4EC6-A3E9-1AFE83A366A9}" presName="node" presStyleLbl="node1" presStyleIdx="1" presStyleCnt="4">
        <dgm:presLayoutVars>
          <dgm:bulletEnabled val="1"/>
        </dgm:presLayoutVars>
      </dgm:prSet>
      <dgm:spPr/>
    </dgm:pt>
    <dgm:pt modelId="{D0000334-6247-468E-A113-4914EA4D7691}" type="pres">
      <dgm:prSet presAssocID="{3933E49C-4DE3-4BB1-89A7-AFB58E10A161}" presName="sibTrans" presStyleLbl="sibTrans2D1" presStyleIdx="1" presStyleCnt="3"/>
      <dgm:spPr/>
    </dgm:pt>
    <dgm:pt modelId="{80B72BAA-19AF-425C-8219-38682A545115}" type="pres">
      <dgm:prSet presAssocID="{3933E49C-4DE3-4BB1-89A7-AFB58E10A161}" presName="connectorText" presStyleLbl="sibTrans2D1" presStyleIdx="1" presStyleCnt="3"/>
      <dgm:spPr/>
    </dgm:pt>
    <dgm:pt modelId="{120CC34B-6C54-47BE-AE32-DAC701FF169E}" type="pres">
      <dgm:prSet presAssocID="{FA67079A-8497-4B11-A4BA-C016C974C5D7}" presName="node" presStyleLbl="node1" presStyleIdx="2" presStyleCnt="4">
        <dgm:presLayoutVars>
          <dgm:bulletEnabled val="1"/>
        </dgm:presLayoutVars>
      </dgm:prSet>
      <dgm:spPr/>
    </dgm:pt>
    <dgm:pt modelId="{5B3D6737-E351-43D3-95DB-C91CD74EE302}" type="pres">
      <dgm:prSet presAssocID="{0859F25B-F62F-4EF2-ABD7-9EE71FA2F3C0}" presName="sibTrans" presStyleLbl="sibTrans2D1" presStyleIdx="2" presStyleCnt="3"/>
      <dgm:spPr/>
    </dgm:pt>
    <dgm:pt modelId="{0BF97898-C0F5-4FC6-8B73-F084BD0C104A}" type="pres">
      <dgm:prSet presAssocID="{0859F25B-F62F-4EF2-ABD7-9EE71FA2F3C0}" presName="connectorText" presStyleLbl="sibTrans2D1" presStyleIdx="2" presStyleCnt="3"/>
      <dgm:spPr/>
    </dgm:pt>
    <dgm:pt modelId="{521711C4-0CCA-483C-A067-5ED97A808C1D}" type="pres">
      <dgm:prSet presAssocID="{4A2E5090-6464-422C-AB1F-CD3C229A7581}" presName="node" presStyleLbl="node1" presStyleIdx="3" presStyleCnt="4">
        <dgm:presLayoutVars>
          <dgm:bulletEnabled val="1"/>
        </dgm:presLayoutVars>
      </dgm:prSet>
      <dgm:spPr/>
    </dgm:pt>
  </dgm:ptLst>
  <dgm:cxnLst>
    <dgm:cxn modelId="{F939FD01-D8FC-4CA7-B1AF-AB01EDDD1BDC}" type="presOf" srcId="{0859F25B-F62F-4EF2-ABD7-9EE71FA2F3C0}" destId="{5B3D6737-E351-43D3-95DB-C91CD74EE302}" srcOrd="0" destOrd="0" presId="urn:microsoft.com/office/officeart/2005/8/layout/process5"/>
    <dgm:cxn modelId="{B9396003-DA74-4A63-A4BE-F76B4C0E842E}" type="presOf" srcId="{0859F25B-F62F-4EF2-ABD7-9EE71FA2F3C0}" destId="{0BF97898-C0F5-4FC6-8B73-F084BD0C104A}" srcOrd="1" destOrd="0" presId="urn:microsoft.com/office/officeart/2005/8/layout/process5"/>
    <dgm:cxn modelId="{64054B0A-78CF-4D24-9790-D855A59CF884}" type="presOf" srcId="{FA67079A-8497-4B11-A4BA-C016C974C5D7}" destId="{120CC34B-6C54-47BE-AE32-DAC701FF169E}" srcOrd="0" destOrd="0" presId="urn:microsoft.com/office/officeart/2005/8/layout/process5"/>
    <dgm:cxn modelId="{13070B13-7C4D-4404-96D9-0291AD4BBC14}" type="presOf" srcId="{4A2E5090-6464-422C-AB1F-CD3C229A7581}" destId="{521711C4-0CCA-483C-A067-5ED97A808C1D}" srcOrd="0" destOrd="0" presId="urn:microsoft.com/office/officeart/2005/8/layout/process5"/>
    <dgm:cxn modelId="{EC332120-3998-46B5-A276-6193C672194F}" srcId="{D60A4AFF-F68B-433A-8203-2B6CC7B841B8}" destId="{6B346E10-92AB-4EC6-A3E9-1AFE83A366A9}" srcOrd="1" destOrd="0" parTransId="{A7EEB33E-7C90-445E-AE1F-0471179A33EE}" sibTransId="{3933E49C-4DE3-4BB1-89A7-AFB58E10A161}"/>
    <dgm:cxn modelId="{5039B479-A289-41C5-9F76-329B27B5B7F6}" srcId="{D60A4AFF-F68B-433A-8203-2B6CC7B841B8}" destId="{FA67079A-8497-4B11-A4BA-C016C974C5D7}" srcOrd="2" destOrd="0" parTransId="{3D4CA5E4-554A-499E-877A-64433C60AD7A}" sibTransId="{0859F25B-F62F-4EF2-ABD7-9EE71FA2F3C0}"/>
    <dgm:cxn modelId="{12B1BB7C-AD60-4A95-97CF-A9A6BE221F53}" type="presOf" srcId="{3933E49C-4DE3-4BB1-89A7-AFB58E10A161}" destId="{D0000334-6247-468E-A113-4914EA4D7691}" srcOrd="0" destOrd="0" presId="urn:microsoft.com/office/officeart/2005/8/layout/process5"/>
    <dgm:cxn modelId="{57314E7F-02DF-4C67-A1FF-45BD34F6FFBC}" type="presOf" srcId="{3933E49C-4DE3-4BB1-89A7-AFB58E10A161}" destId="{80B72BAA-19AF-425C-8219-38682A545115}" srcOrd="1" destOrd="0" presId="urn:microsoft.com/office/officeart/2005/8/layout/process5"/>
    <dgm:cxn modelId="{DFD5B981-6243-4BCF-AD35-5648A7967ED2}" type="presOf" srcId="{AA63C6E5-AE75-4564-B71A-75119B344774}" destId="{AF0F3670-0CA0-447F-ACD0-746B69A31165}" srcOrd="0" destOrd="0" presId="urn:microsoft.com/office/officeart/2005/8/layout/process5"/>
    <dgm:cxn modelId="{90F34C85-6EBF-49B5-8BD2-1F09F987D3DF}" type="presOf" srcId="{D60A4AFF-F68B-433A-8203-2B6CC7B841B8}" destId="{09A22736-3D5D-4989-84A4-2B7CF98C0260}" srcOrd="0" destOrd="0" presId="urn:microsoft.com/office/officeart/2005/8/layout/process5"/>
    <dgm:cxn modelId="{162CC79A-AB4B-4793-A0CA-089CB02E45A8}" type="presOf" srcId="{E618B07E-5098-4F68-883E-1E3E1C221F28}" destId="{C9E902C2-2092-4CFE-B3D0-5E6CB8D7DD52}" srcOrd="0" destOrd="0" presId="urn:microsoft.com/office/officeart/2005/8/layout/process5"/>
    <dgm:cxn modelId="{47EDE1A5-8B42-4540-9A10-4D68D63C79C8}" srcId="{D60A4AFF-F68B-433A-8203-2B6CC7B841B8}" destId="{E618B07E-5098-4F68-883E-1E3E1C221F28}" srcOrd="0" destOrd="0" parTransId="{C226C1D7-361A-4F9F-AB17-87BBC5E5F01E}" sibTransId="{AA63C6E5-AE75-4564-B71A-75119B344774}"/>
    <dgm:cxn modelId="{FE14D9B2-9BAA-4ED5-B143-D51DAA27DA60}" srcId="{D60A4AFF-F68B-433A-8203-2B6CC7B841B8}" destId="{4A2E5090-6464-422C-AB1F-CD3C229A7581}" srcOrd="3" destOrd="0" parTransId="{E0F630C7-DC23-4947-8C54-773DDECF0FD7}" sibTransId="{25357465-5B0C-4D1E-8142-84595824F1EE}"/>
    <dgm:cxn modelId="{208EBCBD-EE45-428A-90A7-FE2BF80F5665}" type="presOf" srcId="{6B346E10-92AB-4EC6-A3E9-1AFE83A366A9}" destId="{5C774D6D-ED08-4DD7-864C-DC3ACA799C7C}" srcOrd="0" destOrd="0" presId="urn:microsoft.com/office/officeart/2005/8/layout/process5"/>
    <dgm:cxn modelId="{F533ACD0-6636-49F8-9F48-4F6A91B377C4}" type="presOf" srcId="{AA63C6E5-AE75-4564-B71A-75119B344774}" destId="{F74056B7-1325-4305-B4C0-24D8072FC855}" srcOrd="1" destOrd="0" presId="urn:microsoft.com/office/officeart/2005/8/layout/process5"/>
    <dgm:cxn modelId="{D776BB53-7E62-4CF7-8B15-810CCF05D5B6}" type="presParOf" srcId="{09A22736-3D5D-4989-84A4-2B7CF98C0260}" destId="{C9E902C2-2092-4CFE-B3D0-5E6CB8D7DD52}" srcOrd="0" destOrd="0" presId="urn:microsoft.com/office/officeart/2005/8/layout/process5"/>
    <dgm:cxn modelId="{3BBAF52B-D842-449B-97ED-B65BD11570A0}" type="presParOf" srcId="{09A22736-3D5D-4989-84A4-2B7CF98C0260}" destId="{AF0F3670-0CA0-447F-ACD0-746B69A31165}" srcOrd="1" destOrd="0" presId="urn:microsoft.com/office/officeart/2005/8/layout/process5"/>
    <dgm:cxn modelId="{DA19B322-F9B6-4766-9684-5B4FF5C3DAAD}" type="presParOf" srcId="{AF0F3670-0CA0-447F-ACD0-746B69A31165}" destId="{F74056B7-1325-4305-B4C0-24D8072FC855}" srcOrd="0" destOrd="0" presId="urn:microsoft.com/office/officeart/2005/8/layout/process5"/>
    <dgm:cxn modelId="{0564CC99-329B-4CC2-A7A7-696D98F3349E}" type="presParOf" srcId="{09A22736-3D5D-4989-84A4-2B7CF98C0260}" destId="{5C774D6D-ED08-4DD7-864C-DC3ACA799C7C}" srcOrd="2" destOrd="0" presId="urn:microsoft.com/office/officeart/2005/8/layout/process5"/>
    <dgm:cxn modelId="{D73B22C2-39EF-4A5F-96A3-DD347A5AE2EE}" type="presParOf" srcId="{09A22736-3D5D-4989-84A4-2B7CF98C0260}" destId="{D0000334-6247-468E-A113-4914EA4D7691}" srcOrd="3" destOrd="0" presId="urn:microsoft.com/office/officeart/2005/8/layout/process5"/>
    <dgm:cxn modelId="{4DB20286-FFF7-460C-8E4B-3AFA492DF1A1}" type="presParOf" srcId="{D0000334-6247-468E-A113-4914EA4D7691}" destId="{80B72BAA-19AF-425C-8219-38682A545115}" srcOrd="0" destOrd="0" presId="urn:microsoft.com/office/officeart/2005/8/layout/process5"/>
    <dgm:cxn modelId="{C372330E-AA46-4E9C-A2DD-B2768AF455B7}" type="presParOf" srcId="{09A22736-3D5D-4989-84A4-2B7CF98C0260}" destId="{120CC34B-6C54-47BE-AE32-DAC701FF169E}" srcOrd="4" destOrd="0" presId="urn:microsoft.com/office/officeart/2005/8/layout/process5"/>
    <dgm:cxn modelId="{AAF52CDD-955E-4154-9EEA-85C8FB2F7DAB}" type="presParOf" srcId="{09A22736-3D5D-4989-84A4-2B7CF98C0260}" destId="{5B3D6737-E351-43D3-95DB-C91CD74EE302}" srcOrd="5" destOrd="0" presId="urn:microsoft.com/office/officeart/2005/8/layout/process5"/>
    <dgm:cxn modelId="{4BD34AA0-8104-4295-8D61-A2B0B4021DDC}" type="presParOf" srcId="{5B3D6737-E351-43D3-95DB-C91CD74EE302}" destId="{0BF97898-C0F5-4FC6-8B73-F084BD0C104A}" srcOrd="0" destOrd="0" presId="urn:microsoft.com/office/officeart/2005/8/layout/process5"/>
    <dgm:cxn modelId="{297782C5-6990-4BBC-AA50-4BFCFBB25650}" type="presParOf" srcId="{09A22736-3D5D-4989-84A4-2B7CF98C0260}" destId="{521711C4-0CCA-483C-A067-5ED97A808C1D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679BA0D-6D69-42DF-BFE8-03BE66DF48A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010B190-D480-4453-AAD6-3D41C9816033}">
      <dgm:prSet phldrT="[Text]" phldr="0"/>
      <dgm:spPr/>
      <dgm:t>
        <a:bodyPr/>
        <a:lstStyle/>
        <a:p>
          <a:r>
            <a:rPr lang="en-ID" dirty="0"/>
            <a:t>Topic and Unity</a:t>
          </a:r>
        </a:p>
      </dgm:t>
    </dgm:pt>
    <dgm:pt modelId="{8B563370-F574-4FA2-A8C6-CA1CA55E78AF}" type="parTrans" cxnId="{605B3FC2-A7AC-487D-B9B6-72C24F483145}">
      <dgm:prSet/>
      <dgm:spPr/>
      <dgm:t>
        <a:bodyPr/>
        <a:lstStyle/>
        <a:p>
          <a:endParaRPr lang="en-ID"/>
        </a:p>
      </dgm:t>
    </dgm:pt>
    <dgm:pt modelId="{29280E36-A410-4D39-B1D1-8488B26FEA8B}" type="sibTrans" cxnId="{605B3FC2-A7AC-487D-B9B6-72C24F483145}">
      <dgm:prSet/>
      <dgm:spPr/>
      <dgm:t>
        <a:bodyPr/>
        <a:lstStyle/>
        <a:p>
          <a:endParaRPr lang="en-ID"/>
        </a:p>
      </dgm:t>
    </dgm:pt>
    <dgm:pt modelId="{5A854857-9D73-474E-BF86-E387EF1B26C5}">
      <dgm:prSet phldrT="[Text]" phldr="0"/>
      <dgm:spPr/>
      <dgm:t>
        <a:bodyPr/>
        <a:lstStyle/>
        <a:p>
          <a:r>
            <a:rPr lang="en-US" b="1" dirty="0"/>
            <a:t>Does the Topic Sentence clearly state the paragraph's main idea?</a:t>
          </a:r>
          <a:endParaRPr lang="en-ID" dirty="0"/>
        </a:p>
      </dgm:t>
    </dgm:pt>
    <dgm:pt modelId="{04968299-C104-42A5-8B88-8E64D696EEAF}" type="parTrans" cxnId="{5D599955-85D1-41D7-B00F-C22B765137CB}">
      <dgm:prSet/>
      <dgm:spPr/>
      <dgm:t>
        <a:bodyPr/>
        <a:lstStyle/>
        <a:p>
          <a:endParaRPr lang="en-ID"/>
        </a:p>
      </dgm:t>
    </dgm:pt>
    <dgm:pt modelId="{7992951E-7E69-4C32-9277-FFD8E65813F2}" type="sibTrans" cxnId="{5D599955-85D1-41D7-B00F-C22B765137CB}">
      <dgm:prSet/>
      <dgm:spPr/>
      <dgm:t>
        <a:bodyPr/>
        <a:lstStyle/>
        <a:p>
          <a:endParaRPr lang="en-ID"/>
        </a:p>
      </dgm:t>
    </dgm:pt>
    <dgm:pt modelId="{93FAD453-61D8-43BF-A3DA-2ACA51F0D2C9}">
      <dgm:prSet phldrT="[Text]" phldr="0"/>
      <dgm:spPr/>
      <dgm:t>
        <a:bodyPr/>
        <a:lstStyle/>
        <a:p>
          <a:r>
            <a:rPr lang="en-US" b="1" dirty="0"/>
            <a:t>Does every single sentence directly support that single idea?</a:t>
          </a:r>
          <a:endParaRPr lang="en-ID" b="1" dirty="0"/>
        </a:p>
      </dgm:t>
    </dgm:pt>
    <dgm:pt modelId="{2646967F-C9C2-4AC1-BD37-75BBD6A1E5F0}" type="parTrans" cxnId="{50DD936D-B654-4DE3-A317-047690B505B9}">
      <dgm:prSet/>
      <dgm:spPr/>
      <dgm:t>
        <a:bodyPr/>
        <a:lstStyle/>
        <a:p>
          <a:endParaRPr lang="en-ID"/>
        </a:p>
      </dgm:t>
    </dgm:pt>
    <dgm:pt modelId="{50B5F1BC-B414-48D7-957E-50AEF4A8078A}" type="sibTrans" cxnId="{50DD936D-B654-4DE3-A317-047690B505B9}">
      <dgm:prSet/>
      <dgm:spPr/>
      <dgm:t>
        <a:bodyPr/>
        <a:lstStyle/>
        <a:p>
          <a:endParaRPr lang="en-ID"/>
        </a:p>
      </dgm:t>
    </dgm:pt>
    <dgm:pt modelId="{4B39E073-0DC6-4D87-B902-A83CF4353CE8}" type="pres">
      <dgm:prSet presAssocID="{2679BA0D-6D69-42DF-BFE8-03BE66DF48AA}" presName="linear" presStyleCnt="0">
        <dgm:presLayoutVars>
          <dgm:dir/>
          <dgm:animLvl val="lvl"/>
          <dgm:resizeHandles val="exact"/>
        </dgm:presLayoutVars>
      </dgm:prSet>
      <dgm:spPr/>
    </dgm:pt>
    <dgm:pt modelId="{EDB91689-EB84-47CD-A48B-7EFE70213E06}" type="pres">
      <dgm:prSet presAssocID="{D010B190-D480-4453-AAD6-3D41C9816033}" presName="parentLin" presStyleCnt="0"/>
      <dgm:spPr/>
    </dgm:pt>
    <dgm:pt modelId="{66906A54-FDB4-4A0F-A280-026737ACC80E}" type="pres">
      <dgm:prSet presAssocID="{D010B190-D480-4453-AAD6-3D41C9816033}" presName="parentLeftMargin" presStyleLbl="node1" presStyleIdx="0" presStyleCnt="1"/>
      <dgm:spPr/>
    </dgm:pt>
    <dgm:pt modelId="{C03791FA-8CFC-4EE4-8F24-8663488208B1}" type="pres">
      <dgm:prSet presAssocID="{D010B190-D480-4453-AAD6-3D41C981603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CB8C3E3-51DF-4CCE-8F85-A09316692718}" type="pres">
      <dgm:prSet presAssocID="{D010B190-D480-4453-AAD6-3D41C9816033}" presName="negativeSpace" presStyleCnt="0"/>
      <dgm:spPr/>
    </dgm:pt>
    <dgm:pt modelId="{64D2B1B8-BB12-4A14-8047-4D8327C612B9}" type="pres">
      <dgm:prSet presAssocID="{D010B190-D480-4453-AAD6-3D41C981603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D7F6850D-5B4F-4273-BE5C-E741F20D944E}" type="presOf" srcId="{D010B190-D480-4453-AAD6-3D41C9816033}" destId="{66906A54-FDB4-4A0F-A280-026737ACC80E}" srcOrd="0" destOrd="0" presId="urn:microsoft.com/office/officeart/2005/8/layout/list1"/>
    <dgm:cxn modelId="{B077F161-0E74-4091-9EDC-1B3542387CF2}" type="presOf" srcId="{93FAD453-61D8-43BF-A3DA-2ACA51F0D2C9}" destId="{64D2B1B8-BB12-4A14-8047-4D8327C612B9}" srcOrd="0" destOrd="1" presId="urn:microsoft.com/office/officeart/2005/8/layout/list1"/>
    <dgm:cxn modelId="{50DD936D-B654-4DE3-A317-047690B505B9}" srcId="{D010B190-D480-4453-AAD6-3D41C9816033}" destId="{93FAD453-61D8-43BF-A3DA-2ACA51F0D2C9}" srcOrd="1" destOrd="0" parTransId="{2646967F-C9C2-4AC1-BD37-75BBD6A1E5F0}" sibTransId="{50B5F1BC-B414-48D7-957E-50AEF4A8078A}"/>
    <dgm:cxn modelId="{63EBC353-957E-4C9A-8A9C-65CCB78CEF4D}" type="presOf" srcId="{2679BA0D-6D69-42DF-BFE8-03BE66DF48AA}" destId="{4B39E073-0DC6-4D87-B902-A83CF4353CE8}" srcOrd="0" destOrd="0" presId="urn:microsoft.com/office/officeart/2005/8/layout/list1"/>
    <dgm:cxn modelId="{5D599955-85D1-41D7-B00F-C22B765137CB}" srcId="{D010B190-D480-4453-AAD6-3D41C9816033}" destId="{5A854857-9D73-474E-BF86-E387EF1B26C5}" srcOrd="0" destOrd="0" parTransId="{04968299-C104-42A5-8B88-8E64D696EEAF}" sibTransId="{7992951E-7E69-4C32-9277-FFD8E65813F2}"/>
    <dgm:cxn modelId="{82BC9DAB-EA49-41B4-90C7-DD39E62765DA}" type="presOf" srcId="{5A854857-9D73-474E-BF86-E387EF1B26C5}" destId="{64D2B1B8-BB12-4A14-8047-4D8327C612B9}" srcOrd="0" destOrd="0" presId="urn:microsoft.com/office/officeart/2005/8/layout/list1"/>
    <dgm:cxn modelId="{1988EFB3-F1AE-4986-9E5C-156D724A249C}" type="presOf" srcId="{D010B190-D480-4453-AAD6-3D41C9816033}" destId="{C03791FA-8CFC-4EE4-8F24-8663488208B1}" srcOrd="1" destOrd="0" presId="urn:microsoft.com/office/officeart/2005/8/layout/list1"/>
    <dgm:cxn modelId="{605B3FC2-A7AC-487D-B9B6-72C24F483145}" srcId="{2679BA0D-6D69-42DF-BFE8-03BE66DF48AA}" destId="{D010B190-D480-4453-AAD6-3D41C9816033}" srcOrd="0" destOrd="0" parTransId="{8B563370-F574-4FA2-A8C6-CA1CA55E78AF}" sibTransId="{29280E36-A410-4D39-B1D1-8488B26FEA8B}"/>
    <dgm:cxn modelId="{C4CB5BD2-771A-4471-BF96-9ADC886BBC53}" type="presParOf" srcId="{4B39E073-0DC6-4D87-B902-A83CF4353CE8}" destId="{EDB91689-EB84-47CD-A48B-7EFE70213E06}" srcOrd="0" destOrd="0" presId="urn:microsoft.com/office/officeart/2005/8/layout/list1"/>
    <dgm:cxn modelId="{7D9323F9-3DBF-42F4-851A-2B42C356A1C9}" type="presParOf" srcId="{EDB91689-EB84-47CD-A48B-7EFE70213E06}" destId="{66906A54-FDB4-4A0F-A280-026737ACC80E}" srcOrd="0" destOrd="0" presId="urn:microsoft.com/office/officeart/2005/8/layout/list1"/>
    <dgm:cxn modelId="{A4BFF902-3BDE-4C78-B91E-A6BC0F4D1F5E}" type="presParOf" srcId="{EDB91689-EB84-47CD-A48B-7EFE70213E06}" destId="{C03791FA-8CFC-4EE4-8F24-8663488208B1}" srcOrd="1" destOrd="0" presId="urn:microsoft.com/office/officeart/2005/8/layout/list1"/>
    <dgm:cxn modelId="{6E59B85D-CF50-4CD9-8522-BCFF9EB43690}" type="presParOf" srcId="{4B39E073-0DC6-4D87-B902-A83CF4353CE8}" destId="{5CB8C3E3-51DF-4CCE-8F85-A09316692718}" srcOrd="1" destOrd="0" presId="urn:microsoft.com/office/officeart/2005/8/layout/list1"/>
    <dgm:cxn modelId="{917A126C-2053-4E35-9E98-6526C5CA7E95}" type="presParOf" srcId="{4B39E073-0DC6-4D87-B902-A83CF4353CE8}" destId="{64D2B1B8-BB12-4A14-8047-4D8327C612B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AB3C54C-4335-474F-BBF2-D054B48E9C25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F5981AB3-AE47-48DA-BC83-B0FA55284B28}">
      <dgm:prSet phldrT="[Text]"/>
      <dgm:spPr/>
      <dgm:t>
        <a:bodyPr/>
        <a:lstStyle/>
        <a:p>
          <a:r>
            <a:rPr lang="en-US" dirty="0"/>
            <a:t>The primary role of the digestive system is to break down food into small molecules that the body can absorb and use for energy.</a:t>
          </a:r>
          <a:endParaRPr lang="en-ID" dirty="0"/>
        </a:p>
      </dgm:t>
    </dgm:pt>
    <dgm:pt modelId="{14AFF305-E951-4279-81C8-454817BEBB38}" type="parTrans" cxnId="{A9C61874-4EFD-4806-8772-986EDF577AAB}">
      <dgm:prSet/>
      <dgm:spPr/>
      <dgm:t>
        <a:bodyPr/>
        <a:lstStyle/>
        <a:p>
          <a:endParaRPr lang="en-ID"/>
        </a:p>
      </dgm:t>
    </dgm:pt>
    <dgm:pt modelId="{4DB45AAF-897E-4D43-8080-38F15DCA6A2F}" type="sibTrans" cxnId="{A9C61874-4EFD-4806-8772-986EDF577AAB}">
      <dgm:prSet/>
      <dgm:spPr/>
      <dgm:t>
        <a:bodyPr/>
        <a:lstStyle/>
        <a:p>
          <a:endParaRPr lang="en-ID"/>
        </a:p>
      </dgm:t>
    </dgm:pt>
    <dgm:pt modelId="{3AEAB4AC-39B6-41D4-B830-48A87CF95BBD}">
      <dgm:prSet phldrT="[Text]"/>
      <dgm:spPr/>
      <dgm:t>
        <a:bodyPr/>
        <a:lstStyle/>
        <a:p>
          <a:r>
            <a:rPr lang="en-US" dirty="0"/>
            <a:t>This complex system involves a long series of organs working in sequence, beginning in the mouth.</a:t>
          </a:r>
          <a:endParaRPr lang="en-ID" dirty="0"/>
        </a:p>
      </dgm:t>
    </dgm:pt>
    <dgm:pt modelId="{14971026-FBDB-4DC5-922C-1BF28FBD1BDA}" type="parTrans" cxnId="{3EA297F2-028D-424E-9446-1F3E5676874E}">
      <dgm:prSet/>
      <dgm:spPr/>
      <dgm:t>
        <a:bodyPr/>
        <a:lstStyle/>
        <a:p>
          <a:endParaRPr lang="en-ID"/>
        </a:p>
      </dgm:t>
    </dgm:pt>
    <dgm:pt modelId="{EA8063CA-CB2B-465D-BA98-F0ABF8ADC07E}" type="sibTrans" cxnId="{3EA297F2-028D-424E-9446-1F3E5676874E}">
      <dgm:prSet/>
      <dgm:spPr/>
      <dgm:t>
        <a:bodyPr/>
        <a:lstStyle/>
        <a:p>
          <a:endParaRPr lang="en-ID"/>
        </a:p>
      </dgm:t>
    </dgm:pt>
    <dgm:pt modelId="{00C4E44E-8B37-4266-A8DC-6EA8F11D65FF}">
      <dgm:prSet phldrT="[Text]"/>
      <dgm:spPr/>
      <dgm:t>
        <a:bodyPr/>
        <a:lstStyle/>
        <a:p>
          <a:r>
            <a:rPr lang="en-US" dirty="0"/>
            <a:t>A highly nutritious diet can significantly reduce a person's risk of developing chronic diseases later in life.</a:t>
          </a:r>
          <a:endParaRPr lang="en-ID" dirty="0"/>
        </a:p>
      </dgm:t>
    </dgm:pt>
    <dgm:pt modelId="{8B1D3072-8F2E-477C-A4AE-941E78AF5448}" type="parTrans" cxnId="{DE9F768C-4FC1-4EAF-B465-7C982928E322}">
      <dgm:prSet/>
      <dgm:spPr/>
      <dgm:t>
        <a:bodyPr/>
        <a:lstStyle/>
        <a:p>
          <a:endParaRPr lang="en-ID"/>
        </a:p>
      </dgm:t>
    </dgm:pt>
    <dgm:pt modelId="{4A336C93-0F66-4703-BBE1-F1F35244585E}" type="sibTrans" cxnId="{DE9F768C-4FC1-4EAF-B465-7C982928E322}">
      <dgm:prSet/>
      <dgm:spPr/>
      <dgm:t>
        <a:bodyPr/>
        <a:lstStyle/>
        <a:p>
          <a:endParaRPr lang="en-ID"/>
        </a:p>
      </dgm:t>
    </dgm:pt>
    <dgm:pt modelId="{56289691-B119-4495-A8DD-07E616580521}">
      <dgm:prSet phldrT="[Text]"/>
      <dgm:spPr/>
      <dgm:t>
        <a:bodyPr/>
        <a:lstStyle/>
        <a:p>
          <a:r>
            <a:rPr lang="en-US" dirty="0"/>
            <a:t>Finally, in the small intestine, the molecular absorption of nutrients into the bloodstream occurs, completing the </a:t>
          </a:r>
          <a:r>
            <a:rPr lang="en-US"/>
            <a:t>process.</a:t>
          </a:r>
          <a:endParaRPr lang="en-ID" dirty="0"/>
        </a:p>
      </dgm:t>
    </dgm:pt>
    <dgm:pt modelId="{59BFC398-4D64-4338-83DB-AF0F77A80D0E}" type="parTrans" cxnId="{A2772781-811B-4234-AF97-86B6FD332239}">
      <dgm:prSet/>
      <dgm:spPr/>
      <dgm:t>
        <a:bodyPr/>
        <a:lstStyle/>
        <a:p>
          <a:endParaRPr lang="en-ID"/>
        </a:p>
      </dgm:t>
    </dgm:pt>
    <dgm:pt modelId="{C92F8217-B254-4C18-A591-CFBCB94EBE97}" type="sibTrans" cxnId="{A2772781-811B-4234-AF97-86B6FD332239}">
      <dgm:prSet/>
      <dgm:spPr/>
      <dgm:t>
        <a:bodyPr/>
        <a:lstStyle/>
        <a:p>
          <a:endParaRPr lang="en-ID"/>
        </a:p>
      </dgm:t>
    </dgm:pt>
    <dgm:pt modelId="{BEBE468F-AC05-42B0-A522-64CCDDA5210A}" type="pres">
      <dgm:prSet presAssocID="{AAB3C54C-4335-474F-BBF2-D054B48E9C25}" presName="Name0" presStyleCnt="0">
        <dgm:presLayoutVars>
          <dgm:chMax val="7"/>
          <dgm:chPref val="7"/>
          <dgm:dir/>
        </dgm:presLayoutVars>
      </dgm:prSet>
      <dgm:spPr/>
    </dgm:pt>
    <dgm:pt modelId="{83B4F850-C7F4-45C7-B796-77720517AA48}" type="pres">
      <dgm:prSet presAssocID="{AAB3C54C-4335-474F-BBF2-D054B48E9C25}" presName="Name1" presStyleCnt="0"/>
      <dgm:spPr/>
    </dgm:pt>
    <dgm:pt modelId="{9A5732C2-3576-420A-A91C-4FE985DD4F18}" type="pres">
      <dgm:prSet presAssocID="{AAB3C54C-4335-474F-BBF2-D054B48E9C25}" presName="cycle" presStyleCnt="0"/>
      <dgm:spPr/>
    </dgm:pt>
    <dgm:pt modelId="{971BBDA5-6941-4598-8E87-D64BF3B4EE51}" type="pres">
      <dgm:prSet presAssocID="{AAB3C54C-4335-474F-BBF2-D054B48E9C25}" presName="srcNode" presStyleLbl="node1" presStyleIdx="0" presStyleCnt="4"/>
      <dgm:spPr/>
    </dgm:pt>
    <dgm:pt modelId="{43F6AA75-D64F-41F4-9936-8D68EF86EF83}" type="pres">
      <dgm:prSet presAssocID="{AAB3C54C-4335-474F-BBF2-D054B48E9C25}" presName="conn" presStyleLbl="parChTrans1D2" presStyleIdx="0" presStyleCnt="1"/>
      <dgm:spPr/>
    </dgm:pt>
    <dgm:pt modelId="{665F4284-28FA-45F5-A803-3422DA62DF8F}" type="pres">
      <dgm:prSet presAssocID="{AAB3C54C-4335-474F-BBF2-D054B48E9C25}" presName="extraNode" presStyleLbl="node1" presStyleIdx="0" presStyleCnt="4"/>
      <dgm:spPr/>
    </dgm:pt>
    <dgm:pt modelId="{9D0D9FE6-8FAC-4EEE-AD5C-59B55B12860B}" type="pres">
      <dgm:prSet presAssocID="{AAB3C54C-4335-474F-BBF2-D054B48E9C25}" presName="dstNode" presStyleLbl="node1" presStyleIdx="0" presStyleCnt="4"/>
      <dgm:spPr/>
    </dgm:pt>
    <dgm:pt modelId="{8B1C991F-7543-4DAB-B737-DB27DC3E59FF}" type="pres">
      <dgm:prSet presAssocID="{F5981AB3-AE47-48DA-BC83-B0FA55284B28}" presName="text_1" presStyleLbl="node1" presStyleIdx="0" presStyleCnt="4">
        <dgm:presLayoutVars>
          <dgm:bulletEnabled val="1"/>
        </dgm:presLayoutVars>
      </dgm:prSet>
      <dgm:spPr/>
    </dgm:pt>
    <dgm:pt modelId="{FF80870B-C149-4316-BB1E-63674268CCED}" type="pres">
      <dgm:prSet presAssocID="{F5981AB3-AE47-48DA-BC83-B0FA55284B28}" presName="accent_1" presStyleCnt="0"/>
      <dgm:spPr/>
    </dgm:pt>
    <dgm:pt modelId="{AB32330C-2533-40EA-8D2F-B6C8F7CF9DC8}" type="pres">
      <dgm:prSet presAssocID="{F5981AB3-AE47-48DA-BC83-B0FA55284B28}" presName="accentRepeatNode" presStyleLbl="solidFgAcc1" presStyleIdx="0" presStyleCnt="4"/>
      <dgm:spPr/>
    </dgm:pt>
    <dgm:pt modelId="{5A714593-3E9F-49A7-96DB-DCC0769909D0}" type="pres">
      <dgm:prSet presAssocID="{3AEAB4AC-39B6-41D4-B830-48A87CF95BBD}" presName="text_2" presStyleLbl="node1" presStyleIdx="1" presStyleCnt="4">
        <dgm:presLayoutVars>
          <dgm:bulletEnabled val="1"/>
        </dgm:presLayoutVars>
      </dgm:prSet>
      <dgm:spPr/>
    </dgm:pt>
    <dgm:pt modelId="{27480886-0C58-487D-B8EC-807A56A574C6}" type="pres">
      <dgm:prSet presAssocID="{3AEAB4AC-39B6-41D4-B830-48A87CF95BBD}" presName="accent_2" presStyleCnt="0"/>
      <dgm:spPr/>
    </dgm:pt>
    <dgm:pt modelId="{BCD6DA8E-56E1-463C-834F-BD75E91C71B8}" type="pres">
      <dgm:prSet presAssocID="{3AEAB4AC-39B6-41D4-B830-48A87CF95BBD}" presName="accentRepeatNode" presStyleLbl="solidFgAcc1" presStyleIdx="1" presStyleCnt="4"/>
      <dgm:spPr/>
    </dgm:pt>
    <dgm:pt modelId="{C4EB5F89-5033-41EA-B8DB-DBD739692CD4}" type="pres">
      <dgm:prSet presAssocID="{00C4E44E-8B37-4266-A8DC-6EA8F11D65FF}" presName="text_3" presStyleLbl="node1" presStyleIdx="2" presStyleCnt="4">
        <dgm:presLayoutVars>
          <dgm:bulletEnabled val="1"/>
        </dgm:presLayoutVars>
      </dgm:prSet>
      <dgm:spPr/>
    </dgm:pt>
    <dgm:pt modelId="{2D592498-9620-453F-BB1B-3BDA4634C293}" type="pres">
      <dgm:prSet presAssocID="{00C4E44E-8B37-4266-A8DC-6EA8F11D65FF}" presName="accent_3" presStyleCnt="0"/>
      <dgm:spPr/>
    </dgm:pt>
    <dgm:pt modelId="{CDAE8F6F-7287-4ED8-8BCD-B2AC6C95447D}" type="pres">
      <dgm:prSet presAssocID="{00C4E44E-8B37-4266-A8DC-6EA8F11D65FF}" presName="accentRepeatNode" presStyleLbl="solidFgAcc1" presStyleIdx="2" presStyleCnt="4"/>
      <dgm:spPr/>
    </dgm:pt>
    <dgm:pt modelId="{A1FDA7A5-7B15-48D9-BC2D-85FEB1FBAACC}" type="pres">
      <dgm:prSet presAssocID="{56289691-B119-4495-A8DD-07E616580521}" presName="text_4" presStyleLbl="node1" presStyleIdx="3" presStyleCnt="4">
        <dgm:presLayoutVars>
          <dgm:bulletEnabled val="1"/>
        </dgm:presLayoutVars>
      </dgm:prSet>
      <dgm:spPr/>
    </dgm:pt>
    <dgm:pt modelId="{CA98D117-4DE6-4982-9CA1-54B7F0B96D86}" type="pres">
      <dgm:prSet presAssocID="{56289691-B119-4495-A8DD-07E616580521}" presName="accent_4" presStyleCnt="0"/>
      <dgm:spPr/>
    </dgm:pt>
    <dgm:pt modelId="{8BDC9094-D7D6-4C09-A448-FCF5796E216A}" type="pres">
      <dgm:prSet presAssocID="{56289691-B119-4495-A8DD-07E616580521}" presName="accentRepeatNode" presStyleLbl="solidFgAcc1" presStyleIdx="3" presStyleCnt="4"/>
      <dgm:spPr/>
    </dgm:pt>
  </dgm:ptLst>
  <dgm:cxnLst>
    <dgm:cxn modelId="{3E801406-387C-4E66-BF3F-D7DB4B923601}" type="presOf" srcId="{56289691-B119-4495-A8DD-07E616580521}" destId="{A1FDA7A5-7B15-48D9-BC2D-85FEB1FBAACC}" srcOrd="0" destOrd="0" presId="urn:microsoft.com/office/officeart/2008/layout/VerticalCurvedList"/>
    <dgm:cxn modelId="{FDF15863-20E3-450A-9E6E-FCB2D3E392C6}" type="presOf" srcId="{F5981AB3-AE47-48DA-BC83-B0FA55284B28}" destId="{8B1C991F-7543-4DAB-B737-DB27DC3E59FF}" srcOrd="0" destOrd="0" presId="urn:microsoft.com/office/officeart/2008/layout/VerticalCurvedList"/>
    <dgm:cxn modelId="{A9C61874-4EFD-4806-8772-986EDF577AAB}" srcId="{AAB3C54C-4335-474F-BBF2-D054B48E9C25}" destId="{F5981AB3-AE47-48DA-BC83-B0FA55284B28}" srcOrd="0" destOrd="0" parTransId="{14AFF305-E951-4279-81C8-454817BEBB38}" sibTransId="{4DB45AAF-897E-4D43-8080-38F15DCA6A2F}"/>
    <dgm:cxn modelId="{6D22A454-D170-4D74-9F12-396C0DCB27CA}" type="presOf" srcId="{AAB3C54C-4335-474F-BBF2-D054B48E9C25}" destId="{BEBE468F-AC05-42B0-A522-64CCDDA5210A}" srcOrd="0" destOrd="0" presId="urn:microsoft.com/office/officeart/2008/layout/VerticalCurvedList"/>
    <dgm:cxn modelId="{A2772781-811B-4234-AF97-86B6FD332239}" srcId="{AAB3C54C-4335-474F-BBF2-D054B48E9C25}" destId="{56289691-B119-4495-A8DD-07E616580521}" srcOrd="3" destOrd="0" parTransId="{59BFC398-4D64-4338-83DB-AF0F77A80D0E}" sibTransId="{C92F8217-B254-4C18-A591-CFBCB94EBE97}"/>
    <dgm:cxn modelId="{EE6D3E8A-C3C7-4CA2-869D-1C7B52CC32A8}" type="presOf" srcId="{4DB45AAF-897E-4D43-8080-38F15DCA6A2F}" destId="{43F6AA75-D64F-41F4-9936-8D68EF86EF83}" srcOrd="0" destOrd="0" presId="urn:microsoft.com/office/officeart/2008/layout/VerticalCurvedList"/>
    <dgm:cxn modelId="{DE9F768C-4FC1-4EAF-B465-7C982928E322}" srcId="{AAB3C54C-4335-474F-BBF2-D054B48E9C25}" destId="{00C4E44E-8B37-4266-A8DC-6EA8F11D65FF}" srcOrd="2" destOrd="0" parTransId="{8B1D3072-8F2E-477C-A4AE-941E78AF5448}" sibTransId="{4A336C93-0F66-4703-BBE1-F1F35244585E}"/>
    <dgm:cxn modelId="{782C1991-E752-47DD-A751-9AB42F511950}" type="presOf" srcId="{00C4E44E-8B37-4266-A8DC-6EA8F11D65FF}" destId="{C4EB5F89-5033-41EA-B8DB-DBD739692CD4}" srcOrd="0" destOrd="0" presId="urn:microsoft.com/office/officeart/2008/layout/VerticalCurvedList"/>
    <dgm:cxn modelId="{EB5AA9D6-AF3E-4CE0-8F78-5BC38E89475E}" type="presOf" srcId="{3AEAB4AC-39B6-41D4-B830-48A87CF95BBD}" destId="{5A714593-3E9F-49A7-96DB-DCC0769909D0}" srcOrd="0" destOrd="0" presId="urn:microsoft.com/office/officeart/2008/layout/VerticalCurvedList"/>
    <dgm:cxn modelId="{3EA297F2-028D-424E-9446-1F3E5676874E}" srcId="{AAB3C54C-4335-474F-BBF2-D054B48E9C25}" destId="{3AEAB4AC-39B6-41D4-B830-48A87CF95BBD}" srcOrd="1" destOrd="0" parTransId="{14971026-FBDB-4DC5-922C-1BF28FBD1BDA}" sibTransId="{EA8063CA-CB2B-465D-BA98-F0ABF8ADC07E}"/>
    <dgm:cxn modelId="{FF8B4297-3A73-4E78-8C43-42B7EADADE97}" type="presParOf" srcId="{BEBE468F-AC05-42B0-A522-64CCDDA5210A}" destId="{83B4F850-C7F4-45C7-B796-77720517AA48}" srcOrd="0" destOrd="0" presId="urn:microsoft.com/office/officeart/2008/layout/VerticalCurvedList"/>
    <dgm:cxn modelId="{21CD2E13-420A-4C6B-8DE8-8E202F995015}" type="presParOf" srcId="{83B4F850-C7F4-45C7-B796-77720517AA48}" destId="{9A5732C2-3576-420A-A91C-4FE985DD4F18}" srcOrd="0" destOrd="0" presId="urn:microsoft.com/office/officeart/2008/layout/VerticalCurvedList"/>
    <dgm:cxn modelId="{FCA67B1A-3983-4859-93E9-704D4696D195}" type="presParOf" srcId="{9A5732C2-3576-420A-A91C-4FE985DD4F18}" destId="{971BBDA5-6941-4598-8E87-D64BF3B4EE51}" srcOrd="0" destOrd="0" presId="urn:microsoft.com/office/officeart/2008/layout/VerticalCurvedList"/>
    <dgm:cxn modelId="{6BF9BB42-E085-456D-B3F1-8E0556E829A3}" type="presParOf" srcId="{9A5732C2-3576-420A-A91C-4FE985DD4F18}" destId="{43F6AA75-D64F-41F4-9936-8D68EF86EF83}" srcOrd="1" destOrd="0" presId="urn:microsoft.com/office/officeart/2008/layout/VerticalCurvedList"/>
    <dgm:cxn modelId="{F7708A8E-4E3F-4241-82E9-C30FDE29D15F}" type="presParOf" srcId="{9A5732C2-3576-420A-A91C-4FE985DD4F18}" destId="{665F4284-28FA-45F5-A803-3422DA62DF8F}" srcOrd="2" destOrd="0" presId="urn:microsoft.com/office/officeart/2008/layout/VerticalCurvedList"/>
    <dgm:cxn modelId="{2DABFF62-BEDE-488C-A869-555C61EAA031}" type="presParOf" srcId="{9A5732C2-3576-420A-A91C-4FE985DD4F18}" destId="{9D0D9FE6-8FAC-4EEE-AD5C-59B55B12860B}" srcOrd="3" destOrd="0" presId="urn:microsoft.com/office/officeart/2008/layout/VerticalCurvedList"/>
    <dgm:cxn modelId="{691F9840-0E0E-4647-80EE-AA5758FA872D}" type="presParOf" srcId="{83B4F850-C7F4-45C7-B796-77720517AA48}" destId="{8B1C991F-7543-4DAB-B737-DB27DC3E59FF}" srcOrd="1" destOrd="0" presId="urn:microsoft.com/office/officeart/2008/layout/VerticalCurvedList"/>
    <dgm:cxn modelId="{016D2F53-867F-4744-9C58-0F0A4E2E99C9}" type="presParOf" srcId="{83B4F850-C7F4-45C7-B796-77720517AA48}" destId="{FF80870B-C149-4316-BB1E-63674268CCED}" srcOrd="2" destOrd="0" presId="urn:microsoft.com/office/officeart/2008/layout/VerticalCurvedList"/>
    <dgm:cxn modelId="{65C1F567-5ED2-4D86-A6EC-65FE283BDF69}" type="presParOf" srcId="{FF80870B-C149-4316-BB1E-63674268CCED}" destId="{AB32330C-2533-40EA-8D2F-B6C8F7CF9DC8}" srcOrd="0" destOrd="0" presId="urn:microsoft.com/office/officeart/2008/layout/VerticalCurvedList"/>
    <dgm:cxn modelId="{C0634A71-448C-4832-B826-1BFB4D7930ED}" type="presParOf" srcId="{83B4F850-C7F4-45C7-B796-77720517AA48}" destId="{5A714593-3E9F-49A7-96DB-DCC0769909D0}" srcOrd="3" destOrd="0" presId="urn:microsoft.com/office/officeart/2008/layout/VerticalCurvedList"/>
    <dgm:cxn modelId="{04070AD7-CF68-4F66-9953-B09FE2F6B168}" type="presParOf" srcId="{83B4F850-C7F4-45C7-B796-77720517AA48}" destId="{27480886-0C58-487D-B8EC-807A56A574C6}" srcOrd="4" destOrd="0" presId="urn:microsoft.com/office/officeart/2008/layout/VerticalCurvedList"/>
    <dgm:cxn modelId="{C8B60EDE-FB54-4B21-A278-7CA3167940E4}" type="presParOf" srcId="{27480886-0C58-487D-B8EC-807A56A574C6}" destId="{BCD6DA8E-56E1-463C-834F-BD75E91C71B8}" srcOrd="0" destOrd="0" presId="urn:microsoft.com/office/officeart/2008/layout/VerticalCurvedList"/>
    <dgm:cxn modelId="{1F21F65B-C7BE-43AB-8EA5-4258A3DA9D28}" type="presParOf" srcId="{83B4F850-C7F4-45C7-B796-77720517AA48}" destId="{C4EB5F89-5033-41EA-B8DB-DBD739692CD4}" srcOrd="5" destOrd="0" presId="urn:microsoft.com/office/officeart/2008/layout/VerticalCurvedList"/>
    <dgm:cxn modelId="{A7A8FF22-CC8B-4F7D-8A51-A8D233A03493}" type="presParOf" srcId="{83B4F850-C7F4-45C7-B796-77720517AA48}" destId="{2D592498-9620-453F-BB1B-3BDA4634C293}" srcOrd="6" destOrd="0" presId="urn:microsoft.com/office/officeart/2008/layout/VerticalCurvedList"/>
    <dgm:cxn modelId="{23B63567-5AE2-435C-9407-E67574174744}" type="presParOf" srcId="{2D592498-9620-453F-BB1B-3BDA4634C293}" destId="{CDAE8F6F-7287-4ED8-8BCD-B2AC6C95447D}" srcOrd="0" destOrd="0" presId="urn:microsoft.com/office/officeart/2008/layout/VerticalCurvedList"/>
    <dgm:cxn modelId="{25B60CDD-0CCB-4B01-A692-83557CCC87C2}" type="presParOf" srcId="{83B4F850-C7F4-45C7-B796-77720517AA48}" destId="{A1FDA7A5-7B15-48D9-BC2D-85FEB1FBAACC}" srcOrd="7" destOrd="0" presId="urn:microsoft.com/office/officeart/2008/layout/VerticalCurvedList"/>
    <dgm:cxn modelId="{627057E6-2094-4885-8E4E-3C979B2DCC82}" type="presParOf" srcId="{83B4F850-C7F4-45C7-B796-77720517AA48}" destId="{CA98D117-4DE6-4982-9CA1-54B7F0B96D86}" srcOrd="8" destOrd="0" presId="urn:microsoft.com/office/officeart/2008/layout/VerticalCurvedList"/>
    <dgm:cxn modelId="{70D383AE-E62E-4B55-AD97-E8746CF4030D}" type="presParOf" srcId="{CA98D117-4DE6-4982-9CA1-54B7F0B96D86}" destId="{8BDC9094-D7D6-4C09-A448-FCF5796E216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82DAEA-D05F-4F50-8B4D-7AC4E3AED9DA}">
      <dsp:nvSpPr>
        <dsp:cNvPr id="0" name=""/>
        <dsp:cNvSpPr/>
      </dsp:nvSpPr>
      <dsp:spPr>
        <a:xfrm>
          <a:off x="0" y="1018902"/>
          <a:ext cx="9982200" cy="3992880"/>
        </a:xfrm>
        <a:prstGeom prst="leftRightRibb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116F7-5598-4E27-B62E-7B85F1033EB5}">
      <dsp:nvSpPr>
        <dsp:cNvPr id="0" name=""/>
        <dsp:cNvSpPr/>
      </dsp:nvSpPr>
      <dsp:spPr>
        <a:xfrm>
          <a:off x="1197864" y="1717656"/>
          <a:ext cx="3294126" cy="1956511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2692" rIns="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/>
            <a:t>Descriptive</a:t>
          </a:r>
          <a:endParaRPr lang="en-ID" sz="5700" kern="1200" dirty="0"/>
        </a:p>
      </dsp:txBody>
      <dsp:txXfrm>
        <a:off x="1197864" y="1717656"/>
        <a:ext cx="3294126" cy="1956511"/>
      </dsp:txXfrm>
    </dsp:sp>
    <dsp:sp modelId="{1CDB501E-6311-47DA-AAD0-2654BC344A8E}">
      <dsp:nvSpPr>
        <dsp:cNvPr id="0" name=""/>
        <dsp:cNvSpPr/>
      </dsp:nvSpPr>
      <dsp:spPr>
        <a:xfrm>
          <a:off x="4991100" y="2356517"/>
          <a:ext cx="3893058" cy="1956511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2692" rIns="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/>
            <a:t>Expository</a:t>
          </a:r>
          <a:endParaRPr lang="en-ID" sz="5700" kern="1200" dirty="0"/>
        </a:p>
      </dsp:txBody>
      <dsp:txXfrm>
        <a:off x="4991100" y="2356517"/>
        <a:ext cx="3893058" cy="195651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2B1B8-BB12-4A14-8047-4D8327C612B9}">
      <dsp:nvSpPr>
        <dsp:cNvPr id="0" name=""/>
        <dsp:cNvSpPr/>
      </dsp:nvSpPr>
      <dsp:spPr>
        <a:xfrm>
          <a:off x="0" y="1001591"/>
          <a:ext cx="9071429" cy="433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044" tIns="895604" rIns="704044" bIns="305816" numCol="1" spcCol="1270" anchor="t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Does the paragraph flow logically?</a:t>
          </a:r>
          <a:endParaRPr lang="en-ID" sz="4300" kern="1200" dirty="0"/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Are transition words (e.g., finally, however, for instance) used effectively to connect sentences?</a:t>
          </a:r>
          <a:endParaRPr lang="en-ID" sz="4300" kern="1200" dirty="0"/>
        </a:p>
      </dsp:txBody>
      <dsp:txXfrm>
        <a:off x="0" y="1001591"/>
        <a:ext cx="9071429" cy="4334400"/>
      </dsp:txXfrm>
    </dsp:sp>
    <dsp:sp modelId="{C03791FA-8CFC-4EE4-8F24-8663488208B1}">
      <dsp:nvSpPr>
        <dsp:cNvPr id="0" name=""/>
        <dsp:cNvSpPr/>
      </dsp:nvSpPr>
      <dsp:spPr>
        <a:xfrm>
          <a:off x="453571" y="366911"/>
          <a:ext cx="6350000" cy="1269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15" tIns="0" rIns="240015" bIns="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300" kern="1200" dirty="0"/>
            <a:t>Coherence and Flow</a:t>
          </a:r>
        </a:p>
      </dsp:txBody>
      <dsp:txXfrm>
        <a:off x="515536" y="428876"/>
        <a:ext cx="6226070" cy="11454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2B1B8-BB12-4A14-8047-4D8327C612B9}">
      <dsp:nvSpPr>
        <dsp:cNvPr id="0" name=""/>
        <dsp:cNvSpPr/>
      </dsp:nvSpPr>
      <dsp:spPr>
        <a:xfrm>
          <a:off x="0" y="982961"/>
          <a:ext cx="9071429" cy="450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044" tIns="1083056" rIns="704044" bIns="369824" numCol="1" spcCol="1270" anchor="t" anchorCtr="0">
          <a:noAutofit/>
        </a:bodyPr>
        <a:lstStyle/>
        <a:p>
          <a:pPr marL="285750" lvl="1" indent="-285750" algn="l" defTabSz="2311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5200" kern="1200" dirty="0"/>
            <a:t>Check for clarity, conciseness, and precision.</a:t>
          </a:r>
          <a:endParaRPr lang="en-ID" sz="5200" kern="1200" dirty="0"/>
        </a:p>
        <a:p>
          <a:pPr marL="285750" lvl="1" indent="-285750" algn="l" defTabSz="2311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5200" kern="1200" dirty="0"/>
            <a:t>Cut filler words; ensure strong, varied sentences.</a:t>
          </a:r>
          <a:endParaRPr lang="en-ID" sz="5200" kern="1200" dirty="0"/>
        </a:p>
      </dsp:txBody>
      <dsp:txXfrm>
        <a:off x="0" y="982961"/>
        <a:ext cx="9071429" cy="4504500"/>
      </dsp:txXfrm>
    </dsp:sp>
    <dsp:sp modelId="{C03791FA-8CFC-4EE4-8F24-8663488208B1}">
      <dsp:nvSpPr>
        <dsp:cNvPr id="0" name=""/>
        <dsp:cNvSpPr/>
      </dsp:nvSpPr>
      <dsp:spPr>
        <a:xfrm>
          <a:off x="453571" y="215441"/>
          <a:ext cx="6350000" cy="1535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15" tIns="0" rIns="240015" bIns="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200" kern="1200" dirty="0"/>
            <a:t>Sentence Structure</a:t>
          </a:r>
        </a:p>
      </dsp:txBody>
      <dsp:txXfrm>
        <a:off x="528505" y="290375"/>
        <a:ext cx="6200132" cy="138517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B35977-C138-477D-9C25-B326322E2277}">
      <dsp:nvSpPr>
        <dsp:cNvPr id="0" name=""/>
        <dsp:cNvSpPr/>
      </dsp:nvSpPr>
      <dsp:spPr>
        <a:xfrm>
          <a:off x="0" y="45456"/>
          <a:ext cx="9851570" cy="2585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Redundancy (Saying the Same Thing Twice)</a:t>
          </a:r>
          <a:endParaRPr lang="en-ID" sz="6500" kern="1200" dirty="0"/>
        </a:p>
      </dsp:txBody>
      <dsp:txXfrm>
        <a:off x="126223" y="171679"/>
        <a:ext cx="9599124" cy="2333254"/>
      </dsp:txXfrm>
    </dsp:sp>
    <dsp:sp modelId="{25D225DC-89B1-40C6-BDB6-27B2311F9BE0}">
      <dsp:nvSpPr>
        <dsp:cNvPr id="0" name=""/>
        <dsp:cNvSpPr/>
      </dsp:nvSpPr>
      <dsp:spPr>
        <a:xfrm>
          <a:off x="0" y="2631156"/>
          <a:ext cx="9851570" cy="3363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787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kern="1200" dirty="0"/>
            <a:t>Refer </a:t>
          </a:r>
          <a:r>
            <a:rPr lang="en-US" sz="5100" b="1" kern="1200" dirty="0"/>
            <a:t>back </a:t>
          </a:r>
          <a:r>
            <a:rPr lang="en-US" sz="5100" b="0" kern="1200" dirty="0"/>
            <a:t>to the text</a:t>
          </a:r>
          <a:endParaRPr lang="en-ID" sz="5100" kern="1200" dirty="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b="0" kern="1200" dirty="0"/>
            <a:t>The </a:t>
          </a:r>
          <a:r>
            <a:rPr lang="en-US" sz="5100" b="1" kern="1200" dirty="0"/>
            <a:t>end result </a:t>
          </a:r>
          <a:r>
            <a:rPr lang="en-US" sz="5100" b="0" kern="1200" dirty="0"/>
            <a:t>was positive</a:t>
          </a:r>
          <a:endParaRPr lang="en-ID" sz="5100" b="0" kern="1200" dirty="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b="1" kern="1200" dirty="0"/>
            <a:t>Advance forward </a:t>
          </a:r>
          <a:r>
            <a:rPr lang="en-US" sz="5100" b="0" kern="1200" dirty="0"/>
            <a:t>to the next step</a:t>
          </a:r>
          <a:endParaRPr lang="en-ID" sz="5100" b="1" kern="1200" dirty="0"/>
        </a:p>
      </dsp:txBody>
      <dsp:txXfrm>
        <a:off x="0" y="2631156"/>
        <a:ext cx="9851570" cy="336375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2B1B8-BB12-4A14-8047-4D8327C612B9}">
      <dsp:nvSpPr>
        <dsp:cNvPr id="0" name=""/>
        <dsp:cNvSpPr/>
      </dsp:nvSpPr>
      <dsp:spPr>
        <a:xfrm>
          <a:off x="0" y="1111886"/>
          <a:ext cx="9071429" cy="439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044" tIns="1291336" rIns="704044" bIns="440944" numCol="1" spcCol="1270" anchor="t" anchorCtr="0">
          <a:noAutofit/>
        </a:bodyPr>
        <a:lstStyle/>
        <a:p>
          <a:pPr marL="285750" lvl="1" indent="-285750" algn="l" defTabSz="2755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200" kern="1200" dirty="0"/>
            <a:t>Look only for errors in grammar, punctuation, and spelling.</a:t>
          </a:r>
          <a:endParaRPr lang="en-ID" sz="6200" kern="1200" dirty="0"/>
        </a:p>
      </dsp:txBody>
      <dsp:txXfrm>
        <a:off x="0" y="1111886"/>
        <a:ext cx="9071429" cy="4394250"/>
      </dsp:txXfrm>
    </dsp:sp>
    <dsp:sp modelId="{C03791FA-8CFC-4EE4-8F24-8663488208B1}">
      <dsp:nvSpPr>
        <dsp:cNvPr id="0" name=""/>
        <dsp:cNvSpPr/>
      </dsp:nvSpPr>
      <dsp:spPr>
        <a:xfrm>
          <a:off x="453571" y="196766"/>
          <a:ext cx="6350000" cy="1830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15" tIns="0" rIns="240015" bIns="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200" kern="1200" dirty="0"/>
            <a:t>Mechanics</a:t>
          </a:r>
        </a:p>
      </dsp:txBody>
      <dsp:txXfrm>
        <a:off x="542916" y="286111"/>
        <a:ext cx="6171310" cy="165155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1608192"/>
          <a:ext cx="10591799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i="0" kern="1200" dirty="0"/>
            <a:t>Example of an Unedited Draft vs. a Target Goal</a:t>
          </a:r>
          <a:endParaRPr lang="en-ID" sz="6500" b="1" kern="1200" dirty="0"/>
        </a:p>
      </dsp:txBody>
      <dsp:txXfrm>
        <a:off x="126223" y="1734415"/>
        <a:ext cx="10339353" cy="233325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BF092-158E-4E30-9A6C-0909C9B12C8F}">
      <dsp:nvSpPr>
        <dsp:cNvPr id="0" name=""/>
        <dsp:cNvSpPr/>
      </dsp:nvSpPr>
      <dsp:spPr>
        <a:xfrm>
          <a:off x="1134514" y="72"/>
          <a:ext cx="7920000" cy="28886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127000" rIns="127000" bIns="1270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000" kern="1200" dirty="0"/>
            <a:t>Unedited Draft (Issue: Vague)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b="0" kern="1200" dirty="0"/>
            <a:t>"The room was nice. It had many books and felt old."</a:t>
          </a:r>
          <a:endParaRPr lang="en-ID" sz="3900" b="0" kern="1200" dirty="0"/>
        </a:p>
      </dsp:txBody>
      <dsp:txXfrm>
        <a:off x="1134514" y="72"/>
        <a:ext cx="7920000" cy="2888626"/>
      </dsp:txXfrm>
    </dsp:sp>
    <dsp:sp modelId="{4F1974D5-5AE4-4F52-B2B2-E0B8787786B0}">
      <dsp:nvSpPr>
        <dsp:cNvPr id="0" name=""/>
        <dsp:cNvSpPr/>
      </dsp:nvSpPr>
      <dsp:spPr>
        <a:xfrm>
          <a:off x="234514" y="3033130"/>
          <a:ext cx="9720000" cy="28886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127000" rIns="127000" bIns="1270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Target Goal (Issue: Vivid and Precise)</a:t>
          </a:r>
          <a:endParaRPr lang="en-ID" sz="50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900" b="0" kern="1200" dirty="0"/>
            <a:t>The study smelled of old leather and dry paper. Dust motes danced in the thin light. Tall, dark bookshelves lined every wall."</a:t>
          </a:r>
          <a:endParaRPr lang="en-ID" sz="3900" b="0" kern="1200" dirty="0"/>
        </a:p>
      </dsp:txBody>
      <dsp:txXfrm>
        <a:off x="234514" y="3033130"/>
        <a:ext cx="9720000" cy="288862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8E999-06AC-4103-BECD-8152E395E4E5}">
      <dsp:nvSpPr>
        <dsp:cNvPr id="0" name=""/>
        <dsp:cNvSpPr/>
      </dsp:nvSpPr>
      <dsp:spPr>
        <a:xfrm>
          <a:off x="0" y="1173739"/>
          <a:ext cx="10189029" cy="35743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The power of a descriptive paragraph rests entirely on the quality of its language. </a:t>
          </a:r>
          <a:endParaRPr lang="en-ID" sz="6500" kern="1200" dirty="0"/>
        </a:p>
      </dsp:txBody>
      <dsp:txXfrm>
        <a:off x="174485" y="1348224"/>
        <a:ext cx="9840059" cy="322538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80321-2B44-4FAD-A2C8-7E1EE1875CF7}">
      <dsp:nvSpPr>
        <dsp:cNvPr id="0" name=""/>
        <dsp:cNvSpPr/>
      </dsp:nvSpPr>
      <dsp:spPr>
        <a:xfrm>
          <a:off x="0" y="3574137"/>
          <a:ext cx="10189029" cy="23450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 A masterful descriptive paragraph engages multiple senses to create an immersive experience.</a:t>
          </a:r>
          <a:endParaRPr lang="en-ID" sz="4100" kern="1200" dirty="0"/>
        </a:p>
      </dsp:txBody>
      <dsp:txXfrm>
        <a:off x="0" y="3574137"/>
        <a:ext cx="10189029" cy="2345021"/>
      </dsp:txXfrm>
    </dsp:sp>
    <dsp:sp modelId="{7D38A2B5-C4B5-40F2-8526-05ECF9B1715D}">
      <dsp:nvSpPr>
        <dsp:cNvPr id="0" name=""/>
        <dsp:cNvSpPr/>
      </dsp:nvSpPr>
      <dsp:spPr>
        <a:xfrm rot="10800000">
          <a:off x="0" y="2670"/>
          <a:ext cx="10189029" cy="3606642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A common pitfall is relying solely on sight. </a:t>
          </a:r>
          <a:endParaRPr lang="en-ID" sz="4100" kern="1200" dirty="0"/>
        </a:p>
      </dsp:txBody>
      <dsp:txXfrm rot="10800000">
        <a:off x="0" y="2670"/>
        <a:ext cx="10189029" cy="234348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BF092-158E-4E30-9A6C-0909C9B12C8F}">
      <dsp:nvSpPr>
        <dsp:cNvPr id="0" name=""/>
        <dsp:cNvSpPr/>
      </dsp:nvSpPr>
      <dsp:spPr>
        <a:xfrm>
          <a:off x="1044514" y="72"/>
          <a:ext cx="8100000" cy="28886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139700" rIns="139700" bIns="13970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500" kern="1200" dirty="0"/>
            <a:t>Ineffective example (Avoid)</a:t>
          </a:r>
        </a:p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 dirty="0"/>
            <a:t>The walls were painted a bright color.</a:t>
          </a:r>
          <a:endParaRPr lang="en-ID" sz="5500" kern="1200" dirty="0"/>
        </a:p>
      </dsp:txBody>
      <dsp:txXfrm>
        <a:off x="1044514" y="72"/>
        <a:ext cx="8100000" cy="2888626"/>
      </dsp:txXfrm>
    </dsp:sp>
    <dsp:sp modelId="{4F1974D5-5AE4-4F52-B2B2-E0B8787786B0}">
      <dsp:nvSpPr>
        <dsp:cNvPr id="0" name=""/>
        <dsp:cNvSpPr/>
      </dsp:nvSpPr>
      <dsp:spPr>
        <a:xfrm>
          <a:off x="1404514" y="3033130"/>
          <a:ext cx="7380000" cy="28886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139700" rIns="139700" bIns="13970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 dirty="0"/>
            <a:t>The walls were painted a </a:t>
          </a:r>
          <a:r>
            <a:rPr lang="en-US" sz="5500" b="1" kern="1200" dirty="0"/>
            <a:t>vibrant, acidic lime green </a:t>
          </a:r>
          <a:r>
            <a:rPr lang="en-US" sz="5500" kern="1200" dirty="0"/>
            <a:t>that hurt the eyes.</a:t>
          </a:r>
          <a:endParaRPr lang="en-ID" sz="5500" kern="1200" dirty="0"/>
        </a:p>
      </dsp:txBody>
      <dsp:txXfrm>
        <a:off x="1404514" y="3033130"/>
        <a:ext cx="7380000" cy="288862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F3106-6235-4FD2-972F-1505479B2F3B}">
      <dsp:nvSpPr>
        <dsp:cNvPr id="0" name=""/>
        <dsp:cNvSpPr/>
      </dsp:nvSpPr>
      <dsp:spPr>
        <a:xfrm>
          <a:off x="3502" y="0"/>
          <a:ext cx="4696505" cy="5921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 dirty="0"/>
            <a:t>I heard a loud noise from the machine.</a:t>
          </a:r>
          <a:endParaRPr lang="en-ID" sz="5500" kern="1200" dirty="0"/>
        </a:p>
      </dsp:txBody>
      <dsp:txXfrm>
        <a:off x="141058" y="137556"/>
        <a:ext cx="4421393" cy="5646717"/>
      </dsp:txXfrm>
    </dsp:sp>
    <dsp:sp modelId="{D4F49FF0-B4F6-4EED-AC9B-BDC490D87AB3}">
      <dsp:nvSpPr>
        <dsp:cNvPr id="0" name=""/>
        <dsp:cNvSpPr/>
      </dsp:nvSpPr>
      <dsp:spPr>
        <a:xfrm>
          <a:off x="5489020" y="0"/>
          <a:ext cx="4696505" cy="5921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 dirty="0"/>
            <a:t>The old coffee grinder </a:t>
          </a:r>
          <a:r>
            <a:rPr lang="en-US" sz="5500" b="1" kern="1200" dirty="0"/>
            <a:t>groaned and clanked </a:t>
          </a:r>
          <a:r>
            <a:rPr lang="en-US" sz="5500" kern="1200" dirty="0"/>
            <a:t>like </a:t>
          </a:r>
          <a:r>
            <a:rPr lang="en-US" sz="5500" b="1" kern="1200" dirty="0"/>
            <a:t>a rusted engine</a:t>
          </a:r>
          <a:r>
            <a:rPr lang="en-US" sz="5500" kern="1200" dirty="0"/>
            <a:t>.</a:t>
          </a:r>
          <a:endParaRPr lang="en-ID" sz="5500" kern="1200" dirty="0"/>
        </a:p>
      </dsp:txBody>
      <dsp:txXfrm>
        <a:off x="5626576" y="137556"/>
        <a:ext cx="4421393" cy="56467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607842"/>
          <a:ext cx="10591799" cy="15590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A Descriptive Paragraph is </a:t>
          </a:r>
          <a:endParaRPr lang="en-ID" sz="6500" b="1" kern="1200" dirty="0"/>
        </a:p>
      </dsp:txBody>
      <dsp:txXfrm>
        <a:off x="76105" y="683947"/>
        <a:ext cx="10439589" cy="1406815"/>
      </dsp:txXfrm>
    </dsp:sp>
    <dsp:sp modelId="{DAA62F5A-2705-47FA-8D83-77541EFD147D}">
      <dsp:nvSpPr>
        <dsp:cNvPr id="0" name=""/>
        <dsp:cNvSpPr/>
      </dsp:nvSpPr>
      <dsp:spPr>
        <a:xfrm>
          <a:off x="0" y="2166867"/>
          <a:ext cx="10591799" cy="3027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290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b="1" kern="1200" dirty="0"/>
            <a:t>is a cohesive unit of writing focused on vividly conveying the sensory experience of a person, place, object, or feeling.</a:t>
          </a:r>
          <a:endParaRPr lang="en-ID" sz="5100" b="1" kern="1200" dirty="0"/>
        </a:p>
      </dsp:txBody>
      <dsp:txXfrm>
        <a:off x="0" y="2166867"/>
        <a:ext cx="10591799" cy="302737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F3106-6235-4FD2-972F-1505479B2F3B}">
      <dsp:nvSpPr>
        <dsp:cNvPr id="0" name=""/>
        <dsp:cNvSpPr/>
      </dsp:nvSpPr>
      <dsp:spPr>
        <a:xfrm>
          <a:off x="3502" y="0"/>
          <a:ext cx="4696505" cy="5921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It smelled bad in the old kitchen.</a:t>
          </a:r>
          <a:endParaRPr lang="en-ID" sz="5400" kern="1200" dirty="0"/>
        </a:p>
      </dsp:txBody>
      <dsp:txXfrm>
        <a:off x="141058" y="137556"/>
        <a:ext cx="4421393" cy="5646717"/>
      </dsp:txXfrm>
    </dsp:sp>
    <dsp:sp modelId="{D4F49FF0-B4F6-4EED-AC9B-BDC490D87AB3}">
      <dsp:nvSpPr>
        <dsp:cNvPr id="0" name=""/>
        <dsp:cNvSpPr/>
      </dsp:nvSpPr>
      <dsp:spPr>
        <a:xfrm>
          <a:off x="5489020" y="0"/>
          <a:ext cx="4696505" cy="5921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A rank, </a:t>
          </a:r>
          <a:r>
            <a:rPr lang="en-US" sz="5400" b="1" kern="1200" dirty="0"/>
            <a:t>metallic odor of mold </a:t>
          </a:r>
          <a:r>
            <a:rPr lang="en-US" sz="5400" kern="1200" dirty="0"/>
            <a:t>and </a:t>
          </a:r>
          <a:r>
            <a:rPr lang="en-US" sz="5400" b="1" kern="1200" dirty="0"/>
            <a:t>burnt oil wafted </a:t>
          </a:r>
          <a:r>
            <a:rPr lang="en-US" sz="5400" kern="1200" dirty="0"/>
            <a:t>from the sink drain.</a:t>
          </a:r>
          <a:endParaRPr lang="en-ID" sz="5400" kern="1200" dirty="0"/>
        </a:p>
      </dsp:txBody>
      <dsp:txXfrm>
        <a:off x="5626576" y="137556"/>
        <a:ext cx="4421393" cy="5646717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F3106-6235-4FD2-972F-1505479B2F3B}">
      <dsp:nvSpPr>
        <dsp:cNvPr id="0" name=""/>
        <dsp:cNvSpPr/>
      </dsp:nvSpPr>
      <dsp:spPr>
        <a:xfrm>
          <a:off x="3502" y="0"/>
          <a:ext cx="4696505" cy="5921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It smelled bad in the old kitchen.</a:t>
          </a:r>
          <a:endParaRPr lang="en-ID" sz="5400" kern="1200" dirty="0"/>
        </a:p>
      </dsp:txBody>
      <dsp:txXfrm>
        <a:off x="141058" y="137556"/>
        <a:ext cx="4421393" cy="5646717"/>
      </dsp:txXfrm>
    </dsp:sp>
    <dsp:sp modelId="{D4F49FF0-B4F6-4EED-AC9B-BDC490D87AB3}">
      <dsp:nvSpPr>
        <dsp:cNvPr id="0" name=""/>
        <dsp:cNvSpPr/>
      </dsp:nvSpPr>
      <dsp:spPr>
        <a:xfrm>
          <a:off x="5489020" y="0"/>
          <a:ext cx="4696505" cy="5921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A rank, </a:t>
          </a:r>
          <a:r>
            <a:rPr lang="en-US" sz="5400" b="1" kern="1200" dirty="0"/>
            <a:t>metallic odor of mold </a:t>
          </a:r>
          <a:r>
            <a:rPr lang="en-US" sz="5400" kern="1200" dirty="0"/>
            <a:t>and </a:t>
          </a:r>
          <a:r>
            <a:rPr lang="en-US" sz="5400" b="1" kern="1200" dirty="0"/>
            <a:t>burnt oil wafted </a:t>
          </a:r>
          <a:r>
            <a:rPr lang="en-US" sz="5400" kern="1200" dirty="0"/>
            <a:t>from the sink drain.</a:t>
          </a:r>
          <a:endParaRPr lang="en-ID" sz="5400" kern="1200" dirty="0"/>
        </a:p>
      </dsp:txBody>
      <dsp:txXfrm>
        <a:off x="5626576" y="137556"/>
        <a:ext cx="4421393" cy="5646717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8E999-06AC-4103-BECD-8152E395E4E5}">
      <dsp:nvSpPr>
        <dsp:cNvPr id="0" name=""/>
        <dsp:cNvSpPr/>
      </dsp:nvSpPr>
      <dsp:spPr>
        <a:xfrm>
          <a:off x="0" y="641389"/>
          <a:ext cx="10189029" cy="4639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The core goal of an expository paragraph is to explain a topic clearly, objectively, and logically.</a:t>
          </a:r>
          <a:endParaRPr lang="en-ID" sz="6500" kern="1200" dirty="0"/>
        </a:p>
      </dsp:txBody>
      <dsp:txXfrm>
        <a:off x="226460" y="867849"/>
        <a:ext cx="9736109" cy="418613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8E999-06AC-4103-BECD-8152E395E4E5}">
      <dsp:nvSpPr>
        <dsp:cNvPr id="0" name=""/>
        <dsp:cNvSpPr/>
      </dsp:nvSpPr>
      <dsp:spPr>
        <a:xfrm>
          <a:off x="0" y="1668064"/>
          <a:ext cx="10189029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Evidence, structure, and Fact-based language.</a:t>
          </a:r>
          <a:endParaRPr lang="en-ID" sz="6500" kern="1200" dirty="0"/>
        </a:p>
      </dsp:txBody>
      <dsp:txXfrm>
        <a:off x="126223" y="1794287"/>
        <a:ext cx="9936583" cy="2333254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CAEEF7-0E0F-4191-BE11-21F3895AFE91}">
      <dsp:nvSpPr>
        <dsp:cNvPr id="0" name=""/>
        <dsp:cNvSpPr/>
      </dsp:nvSpPr>
      <dsp:spPr>
        <a:xfrm>
          <a:off x="0" y="413657"/>
          <a:ext cx="10189029" cy="509451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83820" rIns="125730" bIns="8382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 dirty="0"/>
            <a:t>Are the details specific (names, numbers, dates) or vague? Are claims backed by examples?</a:t>
          </a:r>
          <a:endParaRPr lang="en-ID" sz="6600" kern="1200" dirty="0"/>
        </a:p>
      </dsp:txBody>
      <dsp:txXfrm>
        <a:off x="149213" y="562870"/>
        <a:ext cx="9890603" cy="4796088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23310-309E-4ABE-8C11-CF3A129BE8AB}">
      <dsp:nvSpPr>
        <dsp:cNvPr id="0" name=""/>
        <dsp:cNvSpPr/>
      </dsp:nvSpPr>
      <dsp:spPr>
        <a:xfrm>
          <a:off x="0" y="372420"/>
          <a:ext cx="10820400" cy="27410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Education is important because it changes lives for the better.</a:t>
          </a:r>
          <a:endParaRPr lang="en-ID" sz="4900" kern="1200" dirty="0"/>
        </a:p>
      </dsp:txBody>
      <dsp:txXfrm>
        <a:off x="133809" y="506229"/>
        <a:ext cx="10552782" cy="2473472"/>
      </dsp:txXfrm>
    </dsp:sp>
    <dsp:sp modelId="{AEBFA707-611B-458D-B702-36D836745ECA}">
      <dsp:nvSpPr>
        <dsp:cNvPr id="0" name=""/>
        <dsp:cNvSpPr/>
      </dsp:nvSpPr>
      <dsp:spPr>
        <a:xfrm>
          <a:off x="0" y="3254631"/>
          <a:ext cx="10820400" cy="27410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Education </a:t>
          </a:r>
          <a:r>
            <a:rPr lang="en-US" sz="4900" b="1" kern="1200" dirty="0"/>
            <a:t>improves economic mobility</a:t>
          </a:r>
          <a:r>
            <a:rPr lang="en-US" sz="4900" kern="1200" dirty="0"/>
            <a:t>; </a:t>
          </a:r>
          <a:r>
            <a:rPr lang="en-US" sz="4900" b="1" kern="1200" dirty="0"/>
            <a:t>for instance</a:t>
          </a:r>
          <a:r>
            <a:rPr lang="en-US" sz="4900" kern="1200" dirty="0"/>
            <a:t>, </a:t>
          </a:r>
          <a:r>
            <a:rPr lang="en-US" sz="4900" b="1" kern="1200" dirty="0"/>
            <a:t>a degree increases lifetime earnings by 56% on average.</a:t>
          </a:r>
          <a:endParaRPr lang="en-ID" sz="4900" b="1" kern="1200" dirty="0"/>
        </a:p>
      </dsp:txBody>
      <dsp:txXfrm>
        <a:off x="133809" y="3388440"/>
        <a:ext cx="10552782" cy="247347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CD611-1CE4-4348-87E5-7B7D7BC714F0}">
      <dsp:nvSpPr>
        <dsp:cNvPr id="0" name=""/>
        <dsp:cNvSpPr/>
      </dsp:nvSpPr>
      <dsp:spPr>
        <a:xfrm>
          <a:off x="921085" y="3110"/>
          <a:ext cx="9000000" cy="30290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 dirty="0"/>
            <a:t>Are the ideas presented in the most logical order?</a:t>
          </a:r>
          <a:endParaRPr lang="en-ID" sz="6600" kern="1200" dirty="0"/>
        </a:p>
      </dsp:txBody>
      <dsp:txXfrm>
        <a:off x="921085" y="3110"/>
        <a:ext cx="9000000" cy="3029034"/>
      </dsp:txXfrm>
    </dsp:sp>
    <dsp:sp modelId="{FB5F878D-ECDF-4676-85BC-1D264CC72329}">
      <dsp:nvSpPr>
        <dsp:cNvPr id="0" name=""/>
        <dsp:cNvSpPr/>
      </dsp:nvSpPr>
      <dsp:spPr>
        <a:xfrm>
          <a:off x="0" y="3183597"/>
          <a:ext cx="10842172" cy="30290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 dirty="0"/>
            <a:t>Do transition words clearly show the relationship between ideas?</a:t>
          </a:r>
          <a:endParaRPr lang="en-ID" sz="6600" kern="1200" dirty="0"/>
        </a:p>
      </dsp:txBody>
      <dsp:txXfrm>
        <a:off x="0" y="3183597"/>
        <a:ext cx="10842172" cy="3029034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F3106-6235-4FD2-972F-1505479B2F3B}">
      <dsp:nvSpPr>
        <dsp:cNvPr id="0" name=""/>
        <dsp:cNvSpPr/>
      </dsp:nvSpPr>
      <dsp:spPr>
        <a:xfrm>
          <a:off x="3502" y="0"/>
          <a:ext cx="4696505" cy="5921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The solution is complex. People must work together. We should try it.</a:t>
          </a:r>
          <a:endParaRPr lang="en-ID" sz="4800" kern="1200" dirty="0"/>
        </a:p>
      </dsp:txBody>
      <dsp:txXfrm>
        <a:off x="141058" y="137556"/>
        <a:ext cx="4421393" cy="5646717"/>
      </dsp:txXfrm>
    </dsp:sp>
    <dsp:sp modelId="{D4F49FF0-B4F6-4EED-AC9B-BDC490D87AB3}">
      <dsp:nvSpPr>
        <dsp:cNvPr id="0" name=""/>
        <dsp:cNvSpPr/>
      </dsp:nvSpPr>
      <dsp:spPr>
        <a:xfrm>
          <a:off x="5489020" y="0"/>
          <a:ext cx="4696505" cy="5921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The challenge is complex; </a:t>
          </a:r>
          <a:r>
            <a:rPr lang="en-US" sz="4200" b="1" kern="1200" dirty="0"/>
            <a:t>therefore, </a:t>
          </a:r>
          <a:r>
            <a:rPr lang="en-US" sz="4200" kern="1200" dirty="0"/>
            <a:t>people must work together. </a:t>
          </a:r>
          <a:r>
            <a:rPr lang="en-US" sz="4200" b="1" kern="1200" dirty="0"/>
            <a:t>Consequently, </a:t>
          </a:r>
          <a:r>
            <a:rPr lang="en-US" sz="4200" kern="1200" dirty="0"/>
            <a:t>this combined effort offers a practical solution.</a:t>
          </a:r>
          <a:endParaRPr lang="en-ID" sz="4200" kern="1200" dirty="0"/>
        </a:p>
      </dsp:txBody>
      <dsp:txXfrm>
        <a:off x="5626576" y="137556"/>
        <a:ext cx="4421393" cy="56467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607842"/>
          <a:ext cx="10591799" cy="15590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An Expository Paragraph is </a:t>
          </a:r>
          <a:endParaRPr lang="en-ID" sz="6500" b="1" kern="1200" dirty="0"/>
        </a:p>
      </dsp:txBody>
      <dsp:txXfrm>
        <a:off x="76105" y="683947"/>
        <a:ext cx="10439589" cy="1406815"/>
      </dsp:txXfrm>
    </dsp:sp>
    <dsp:sp modelId="{DAA62F5A-2705-47FA-8D83-77541EFD147D}">
      <dsp:nvSpPr>
        <dsp:cNvPr id="0" name=""/>
        <dsp:cNvSpPr/>
      </dsp:nvSpPr>
      <dsp:spPr>
        <a:xfrm>
          <a:off x="0" y="2166867"/>
          <a:ext cx="10591799" cy="3027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290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b="1" kern="1200" dirty="0"/>
            <a:t>A cohesive unit of writing whose primary purpose is to explain, inform, or clarify a specific topic, concept, or process.</a:t>
          </a:r>
          <a:endParaRPr lang="en-ID" sz="5100" b="1" kern="1200" dirty="0"/>
        </a:p>
      </dsp:txBody>
      <dsp:txXfrm>
        <a:off x="0" y="2166867"/>
        <a:ext cx="10591799" cy="30273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290F4-4FFB-4E7B-BC8D-2D381C511435}">
      <dsp:nvSpPr>
        <dsp:cNvPr id="0" name=""/>
        <dsp:cNvSpPr/>
      </dsp:nvSpPr>
      <dsp:spPr>
        <a:xfrm>
          <a:off x="0" y="1075842"/>
          <a:ext cx="10591799" cy="365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 dirty="0"/>
            <a:t>Procedure and Aspects to Assess in Self-Editing Paragraph</a:t>
          </a:r>
          <a:endParaRPr lang="en-ID" sz="6600" b="1" kern="1200" dirty="0"/>
        </a:p>
      </dsp:txBody>
      <dsp:txXfrm>
        <a:off x="178198" y="1254040"/>
        <a:ext cx="10235403" cy="32940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0FD0E-27BC-41F9-B950-3C13B4AEFC0C}">
      <dsp:nvSpPr>
        <dsp:cNvPr id="0" name=""/>
        <dsp:cNvSpPr/>
      </dsp:nvSpPr>
      <dsp:spPr>
        <a:xfrm>
          <a:off x="0" y="0"/>
          <a:ext cx="10189029" cy="59218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 dirty="0"/>
            <a:t>Self-editing ensures your paragraphs—whether descriptive (sensory focus) or expository (information focus)—are clear, unified, and free of errors.</a:t>
          </a:r>
          <a:endParaRPr lang="en-ID" sz="6000" kern="1200" dirty="0"/>
        </a:p>
      </dsp:txBody>
      <dsp:txXfrm>
        <a:off x="0" y="0"/>
        <a:ext cx="10189029" cy="59218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0FD0E-27BC-41F9-B950-3C13B4AEFC0C}">
      <dsp:nvSpPr>
        <dsp:cNvPr id="0" name=""/>
        <dsp:cNvSpPr/>
      </dsp:nvSpPr>
      <dsp:spPr>
        <a:xfrm>
          <a:off x="0" y="0"/>
          <a:ext cx="10189029" cy="59218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The best practice is to read your work in multiple passes, dedicating each pass to a different goal.</a:t>
          </a:r>
          <a:endParaRPr lang="en-ID" sz="6500" kern="1200" dirty="0"/>
        </a:p>
      </dsp:txBody>
      <dsp:txXfrm>
        <a:off x="0" y="0"/>
        <a:ext cx="10189029" cy="59218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902C2-2092-4CFE-B3D0-5E6CB8D7DD52}">
      <dsp:nvSpPr>
        <dsp:cNvPr id="0" name=""/>
        <dsp:cNvSpPr/>
      </dsp:nvSpPr>
      <dsp:spPr>
        <a:xfrm>
          <a:off x="127297" y="1408"/>
          <a:ext cx="3773466" cy="2264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Topic and Unity</a:t>
          </a:r>
          <a:endParaRPr lang="en-ID" sz="4300" kern="1200" dirty="0"/>
        </a:p>
      </dsp:txBody>
      <dsp:txXfrm>
        <a:off x="193610" y="67721"/>
        <a:ext cx="3640840" cy="2131453"/>
      </dsp:txXfrm>
    </dsp:sp>
    <dsp:sp modelId="{AF0F3670-0CA0-447F-ACD0-746B69A31165}">
      <dsp:nvSpPr>
        <dsp:cNvPr id="0" name=""/>
        <dsp:cNvSpPr/>
      </dsp:nvSpPr>
      <dsp:spPr>
        <a:xfrm>
          <a:off x="4232828" y="665538"/>
          <a:ext cx="799974" cy="935819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400" kern="1200"/>
        </a:p>
      </dsp:txBody>
      <dsp:txXfrm>
        <a:off x="4232828" y="852702"/>
        <a:ext cx="559982" cy="561491"/>
      </dsp:txXfrm>
    </dsp:sp>
    <dsp:sp modelId="{5C774D6D-ED08-4DD7-864C-DC3ACA799C7C}">
      <dsp:nvSpPr>
        <dsp:cNvPr id="0" name=""/>
        <dsp:cNvSpPr/>
      </dsp:nvSpPr>
      <dsp:spPr>
        <a:xfrm>
          <a:off x="5410150" y="1408"/>
          <a:ext cx="3773466" cy="2264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Coherence and Flow</a:t>
          </a:r>
          <a:endParaRPr lang="en-ID" sz="4300" kern="1200" dirty="0"/>
        </a:p>
      </dsp:txBody>
      <dsp:txXfrm>
        <a:off x="5476463" y="67721"/>
        <a:ext cx="3640840" cy="2131453"/>
      </dsp:txXfrm>
    </dsp:sp>
    <dsp:sp modelId="{D0000334-6247-468E-A113-4914EA4D7691}">
      <dsp:nvSpPr>
        <dsp:cNvPr id="0" name=""/>
        <dsp:cNvSpPr/>
      </dsp:nvSpPr>
      <dsp:spPr>
        <a:xfrm rot="5400000">
          <a:off x="6896895" y="2529630"/>
          <a:ext cx="799974" cy="935819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400" kern="1200"/>
        </a:p>
      </dsp:txBody>
      <dsp:txXfrm rot="-5400000">
        <a:off x="7016137" y="2597552"/>
        <a:ext cx="561491" cy="559982"/>
      </dsp:txXfrm>
    </dsp:sp>
    <dsp:sp modelId="{120CC34B-6C54-47BE-AE32-DAC701FF169E}">
      <dsp:nvSpPr>
        <dsp:cNvPr id="0" name=""/>
        <dsp:cNvSpPr/>
      </dsp:nvSpPr>
      <dsp:spPr>
        <a:xfrm>
          <a:off x="5410150" y="3774874"/>
          <a:ext cx="3773466" cy="2264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Sentence Structure and Word Choice</a:t>
          </a:r>
          <a:endParaRPr lang="en-ID" sz="4300" kern="1200" dirty="0"/>
        </a:p>
      </dsp:txBody>
      <dsp:txXfrm>
        <a:off x="5476463" y="3841187"/>
        <a:ext cx="3640840" cy="2131453"/>
      </dsp:txXfrm>
    </dsp:sp>
    <dsp:sp modelId="{5B3D6737-E351-43D3-95DB-C91CD74EE302}">
      <dsp:nvSpPr>
        <dsp:cNvPr id="0" name=""/>
        <dsp:cNvSpPr/>
      </dsp:nvSpPr>
      <dsp:spPr>
        <a:xfrm rot="10800000">
          <a:off x="4278110" y="4439004"/>
          <a:ext cx="799974" cy="935819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400" kern="1200"/>
        </a:p>
      </dsp:txBody>
      <dsp:txXfrm rot="10800000">
        <a:off x="4518102" y="4626168"/>
        <a:ext cx="559982" cy="561491"/>
      </dsp:txXfrm>
    </dsp:sp>
    <dsp:sp modelId="{521711C4-0CCA-483C-A067-5ED97A808C1D}">
      <dsp:nvSpPr>
        <dsp:cNvPr id="0" name=""/>
        <dsp:cNvSpPr/>
      </dsp:nvSpPr>
      <dsp:spPr>
        <a:xfrm>
          <a:off x="127297" y="3774874"/>
          <a:ext cx="3773466" cy="2264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Mechanics</a:t>
          </a:r>
          <a:endParaRPr lang="en-ID" sz="4300" kern="1200" dirty="0"/>
        </a:p>
      </dsp:txBody>
      <dsp:txXfrm>
        <a:off x="193610" y="3841187"/>
        <a:ext cx="3640840" cy="213145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2B1B8-BB12-4A14-8047-4D8327C612B9}">
      <dsp:nvSpPr>
        <dsp:cNvPr id="0" name=""/>
        <dsp:cNvSpPr/>
      </dsp:nvSpPr>
      <dsp:spPr>
        <a:xfrm>
          <a:off x="0" y="662966"/>
          <a:ext cx="9071429" cy="5011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044" tIns="895604" rIns="704044" bIns="305816" numCol="1" spcCol="1270" anchor="t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b="1" kern="1200" dirty="0"/>
            <a:t>Does the Topic Sentence clearly state the paragraph's main idea?</a:t>
          </a:r>
          <a:endParaRPr lang="en-ID" sz="4300" kern="1200" dirty="0"/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b="1" kern="1200" dirty="0"/>
            <a:t>Does every single sentence directly support that single idea?</a:t>
          </a:r>
          <a:endParaRPr lang="en-ID" sz="4300" b="1" kern="1200" dirty="0"/>
        </a:p>
      </dsp:txBody>
      <dsp:txXfrm>
        <a:off x="0" y="662966"/>
        <a:ext cx="9071429" cy="5011650"/>
      </dsp:txXfrm>
    </dsp:sp>
    <dsp:sp modelId="{C03791FA-8CFC-4EE4-8F24-8663488208B1}">
      <dsp:nvSpPr>
        <dsp:cNvPr id="0" name=""/>
        <dsp:cNvSpPr/>
      </dsp:nvSpPr>
      <dsp:spPr>
        <a:xfrm>
          <a:off x="453571" y="28286"/>
          <a:ext cx="6350000" cy="1269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15" tIns="0" rIns="240015" bIns="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300" kern="1200" dirty="0"/>
            <a:t>Topic and Unity</a:t>
          </a:r>
        </a:p>
      </dsp:txBody>
      <dsp:txXfrm>
        <a:off x="515536" y="90251"/>
        <a:ext cx="6226070" cy="11454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6AA75-D64F-41F4-9936-8D68EF86EF83}">
      <dsp:nvSpPr>
        <dsp:cNvPr id="0" name=""/>
        <dsp:cNvSpPr/>
      </dsp:nvSpPr>
      <dsp:spPr>
        <a:xfrm>
          <a:off x="-7521413" y="-1149401"/>
          <a:ext cx="8949973" cy="8949973"/>
        </a:xfrm>
        <a:prstGeom prst="blockArc">
          <a:avLst>
            <a:gd name="adj1" fmla="val 18900000"/>
            <a:gd name="adj2" fmla="val 2700000"/>
            <a:gd name="adj3" fmla="val 241"/>
          </a:avLst>
        </a:pr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1C991F-7543-4DAB-B737-DB27DC3E59FF}">
      <dsp:nvSpPr>
        <dsp:cNvPr id="0" name=""/>
        <dsp:cNvSpPr/>
      </dsp:nvSpPr>
      <dsp:spPr>
        <a:xfrm>
          <a:off x="747320" y="511342"/>
          <a:ext cx="11413945" cy="10232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178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The primary role of the digestive system is to break down food into small molecules that the body can absorb and use for energy.</a:t>
          </a:r>
          <a:endParaRPr lang="en-ID" sz="3100" kern="1200" dirty="0"/>
        </a:p>
      </dsp:txBody>
      <dsp:txXfrm>
        <a:off x="747320" y="511342"/>
        <a:ext cx="11413945" cy="1023216"/>
      </dsp:txXfrm>
    </dsp:sp>
    <dsp:sp modelId="{AB32330C-2533-40EA-8D2F-B6C8F7CF9DC8}">
      <dsp:nvSpPr>
        <dsp:cNvPr id="0" name=""/>
        <dsp:cNvSpPr/>
      </dsp:nvSpPr>
      <dsp:spPr>
        <a:xfrm>
          <a:off x="107810" y="383440"/>
          <a:ext cx="1279020" cy="12790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714593-3E9F-49A7-96DB-DCC0769909D0}">
      <dsp:nvSpPr>
        <dsp:cNvPr id="0" name=""/>
        <dsp:cNvSpPr/>
      </dsp:nvSpPr>
      <dsp:spPr>
        <a:xfrm>
          <a:off x="1333953" y="2046432"/>
          <a:ext cx="10827312" cy="10232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178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This complex system involves a long series of organs working in sequence, beginning in the mouth.</a:t>
          </a:r>
          <a:endParaRPr lang="en-ID" sz="3100" kern="1200" dirty="0"/>
        </a:p>
      </dsp:txBody>
      <dsp:txXfrm>
        <a:off x="1333953" y="2046432"/>
        <a:ext cx="10827312" cy="1023216"/>
      </dsp:txXfrm>
    </dsp:sp>
    <dsp:sp modelId="{BCD6DA8E-56E1-463C-834F-BD75E91C71B8}">
      <dsp:nvSpPr>
        <dsp:cNvPr id="0" name=""/>
        <dsp:cNvSpPr/>
      </dsp:nvSpPr>
      <dsp:spPr>
        <a:xfrm>
          <a:off x="694443" y="1918530"/>
          <a:ext cx="1279020" cy="12790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EB5F89-5033-41EA-B8DB-DBD739692CD4}">
      <dsp:nvSpPr>
        <dsp:cNvPr id="0" name=""/>
        <dsp:cNvSpPr/>
      </dsp:nvSpPr>
      <dsp:spPr>
        <a:xfrm>
          <a:off x="1333953" y="3581522"/>
          <a:ext cx="10827312" cy="10232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178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A highly nutritious diet can significantly reduce a person's risk of developing chronic diseases later in life.</a:t>
          </a:r>
          <a:endParaRPr lang="en-ID" sz="3100" kern="1200" dirty="0"/>
        </a:p>
      </dsp:txBody>
      <dsp:txXfrm>
        <a:off x="1333953" y="3581522"/>
        <a:ext cx="10827312" cy="1023216"/>
      </dsp:txXfrm>
    </dsp:sp>
    <dsp:sp modelId="{CDAE8F6F-7287-4ED8-8BCD-B2AC6C95447D}">
      <dsp:nvSpPr>
        <dsp:cNvPr id="0" name=""/>
        <dsp:cNvSpPr/>
      </dsp:nvSpPr>
      <dsp:spPr>
        <a:xfrm>
          <a:off x="694443" y="3453620"/>
          <a:ext cx="1279020" cy="12790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FDA7A5-7B15-48D9-BC2D-85FEB1FBAACC}">
      <dsp:nvSpPr>
        <dsp:cNvPr id="0" name=""/>
        <dsp:cNvSpPr/>
      </dsp:nvSpPr>
      <dsp:spPr>
        <a:xfrm>
          <a:off x="747320" y="5116612"/>
          <a:ext cx="11413945" cy="10232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178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Finally, in the small intestine, the molecular absorption of nutrients into the bloodstream occurs, completing the </a:t>
          </a:r>
          <a:r>
            <a:rPr lang="en-US" sz="3100" kern="1200"/>
            <a:t>process.</a:t>
          </a:r>
          <a:endParaRPr lang="en-ID" sz="3100" kern="1200" dirty="0"/>
        </a:p>
      </dsp:txBody>
      <dsp:txXfrm>
        <a:off x="747320" y="5116612"/>
        <a:ext cx="11413945" cy="1023216"/>
      </dsp:txXfrm>
    </dsp:sp>
    <dsp:sp modelId="{8BDC9094-D7D6-4C09-A448-FCF5796E216A}">
      <dsp:nvSpPr>
        <dsp:cNvPr id="0" name=""/>
        <dsp:cNvSpPr/>
      </dsp:nvSpPr>
      <dsp:spPr>
        <a:xfrm>
          <a:off x="107810" y="4988710"/>
          <a:ext cx="1279020" cy="12790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A3E15-5396-4E21-A225-3C46AC005747}" type="datetimeFigureOut">
              <a:rPr lang="en-ID" smtClean="0"/>
              <a:t>04/11/2025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4545C-43FE-4F3C-B160-4EE252F5D5B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651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94545C-43FE-4F3C-B160-4EE252F5D5B0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14708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97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8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54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25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68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0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5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8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56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7DE6118-2437-4B30-8E3C-4D2BE6020583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15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6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245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7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7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9.svg"/><Relationship Id="rId11" Type="http://schemas.openxmlformats.org/officeDocument/2006/relationships/image" Target="../media/image6.png"/><Relationship Id="rId5" Type="http://schemas.openxmlformats.org/officeDocument/2006/relationships/image" Target="../media/image8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A31EC-E40E-6DEF-1134-ADFA1C9848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 and aspects to assess in self – editing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D1DDF-1993-FB38-0CFF-2923B16C71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215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E275490-8BD8-DBB1-3566-2D6B1477FB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7241849"/>
              </p:ext>
            </p:extLst>
          </p:nvPr>
        </p:nvGraphicFramePr>
        <p:xfrm>
          <a:off x="849086" y="97972"/>
          <a:ext cx="9310914" cy="604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627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9E902C2-2092-4CFE-B3D0-5E6CB8D7DD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C9E902C2-2092-4CFE-B3D0-5E6CB8D7DD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C9E902C2-2092-4CFE-B3D0-5E6CB8D7DD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F0F3670-0CA0-447F-ACD0-746B69A311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AF0F3670-0CA0-447F-ACD0-746B69A311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AF0F3670-0CA0-447F-ACD0-746B69A311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774D6D-ED08-4DD7-864C-DC3ACA799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5C774D6D-ED08-4DD7-864C-DC3ACA799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5C774D6D-ED08-4DD7-864C-DC3ACA799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0000334-6247-468E-A113-4914EA4D76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graphicEl>
                                              <a:dgm id="{D0000334-6247-468E-A113-4914EA4D76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dgm id="{D0000334-6247-468E-A113-4914EA4D76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0CC34B-6C54-47BE-AE32-DAC701FF16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dgm id="{120CC34B-6C54-47BE-AE32-DAC701FF16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graphicEl>
                                              <a:dgm id="{120CC34B-6C54-47BE-AE32-DAC701FF16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3D6737-E351-43D3-95DB-C91CD74EE3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5B3D6737-E351-43D3-95DB-C91CD74EE3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5B3D6737-E351-43D3-95DB-C91CD74EE3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1711C4-0CCA-483C-A067-5ED97A808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521711C4-0CCA-483C-A067-5ED97A808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521711C4-0CCA-483C-A067-5ED97A808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D50B0-E216-778B-EF93-09E061C9E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2C62B1B-7D77-9D72-9FD8-31EE12F38B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4990149"/>
              </p:ext>
            </p:extLst>
          </p:nvPr>
        </p:nvGraphicFramePr>
        <p:xfrm>
          <a:off x="1088571" y="435430"/>
          <a:ext cx="9071429" cy="5702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401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E539674-57CA-AE58-5C44-15D94F42DE9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DEB012-8623-F887-BB8F-9161C6978B6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5875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00"/>
                </a:solidFill>
              </a:rPr>
              <a:t>Write a sentence after this thesis statement 
The newly opened community garden was a brilliant clash of colors and textures in the morning sun.</a:t>
            </a:r>
            <a:endParaRPr lang="en-ID" sz="4000" b="1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02D8DD-F20A-84A1-A0B9-BA74632911AA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en-ID" sz="2600">
              <a:solidFill>
                <a:srgbClr val="FFFFFF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CACA76E-D56E-3DE1-0609-0CDFF649FC9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Trapezoid 6">
            <a:extLst>
              <a:ext uri="{FF2B5EF4-FFF2-40B4-BE49-F238E27FC236}">
                <a16:creationId xmlns:a16="http://schemas.microsoft.com/office/drawing/2014/main" id="{A60A87BB-958D-0898-969D-7F536C6AF4A8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ID" sz="2200">
              <a:solidFill>
                <a:srgbClr val="19803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B3A96C1-8445-9639-5E04-8A5D8515D70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37497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B9AF2FB-5E13-864B-BB62-CFAECFFBD3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5959653"/>
              </p:ext>
            </p:extLst>
          </p:nvPr>
        </p:nvGraphicFramePr>
        <p:xfrm>
          <a:off x="0" y="206829"/>
          <a:ext cx="12257314" cy="6651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6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F6AA75-D64F-41F4-9936-8D68EF86E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43F6AA75-D64F-41F4-9936-8D68EF86E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43F6AA75-D64F-41F4-9936-8D68EF86E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B32330C-2533-40EA-8D2F-B6C8F7CF9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dgm id="{AB32330C-2533-40EA-8D2F-B6C8F7CF9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dgm id="{AB32330C-2533-40EA-8D2F-B6C8F7CF9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B1C991F-7543-4DAB-B737-DB27DC3E5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graphicEl>
                                              <a:dgm id="{8B1C991F-7543-4DAB-B737-DB27DC3E5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graphicEl>
                                              <a:dgm id="{8B1C991F-7543-4DAB-B737-DB27DC3E5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CD6DA8E-56E1-463C-834F-BD75E91C71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dgm id="{BCD6DA8E-56E1-463C-834F-BD75E91C71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dgm id="{BCD6DA8E-56E1-463C-834F-BD75E91C71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A714593-3E9F-49A7-96DB-DCC0769909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5A714593-3E9F-49A7-96DB-DCC0769909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5A714593-3E9F-49A7-96DB-DCC0769909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DAE8F6F-7287-4ED8-8BCD-B2AC6C9544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graphicEl>
                                              <a:dgm id="{CDAE8F6F-7287-4ED8-8BCD-B2AC6C9544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dgm id="{CDAE8F6F-7287-4ED8-8BCD-B2AC6C9544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EB5F89-5033-41EA-B8DB-DBD739692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graphicEl>
                                              <a:dgm id="{C4EB5F89-5033-41EA-B8DB-DBD739692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graphicEl>
                                              <a:dgm id="{C4EB5F89-5033-41EA-B8DB-DBD739692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BDC9094-D7D6-4C09-A448-FCF5796E2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graphicEl>
                                              <a:dgm id="{8BDC9094-D7D6-4C09-A448-FCF5796E2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graphicEl>
                                              <a:dgm id="{8BDC9094-D7D6-4C09-A448-FCF5796E2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1FDA7A5-7B15-48D9-BC2D-85FEB1FBA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graphicEl>
                                              <a:dgm id="{A1FDA7A5-7B15-48D9-BC2D-85FEB1FBA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graphicEl>
                                              <a:dgm id="{A1FDA7A5-7B15-48D9-BC2D-85FEB1FBA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6591C-431A-B731-3234-A6689AF0D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121E564-7B51-E770-C93F-D1B715A728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086174"/>
              </p:ext>
            </p:extLst>
          </p:nvPr>
        </p:nvGraphicFramePr>
        <p:xfrm>
          <a:off x="1088571" y="435430"/>
          <a:ext cx="9071429" cy="5702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8739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4ED6DAB-4D71-FBE8-C5EF-229B3740FBF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F56000-9F8E-40F5-D42C-9ADB4BBCC22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5875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000000"/>
                </a:solidFill>
              </a:rPr>
              <a:t>Write a sentence after this thesis statement.
Effective time management is essential for successfully balancing college assignments and a social life.
Use the word First, </a:t>
            </a:r>
            <a:endParaRPr lang="en-ID" sz="3600" b="1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D880EB-5D6E-340E-F2C6-577AAB110AF3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en-ID" sz="2600">
              <a:solidFill>
                <a:srgbClr val="FFFFFF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080C77A-2B7D-CF13-2199-60B9A8E1ACA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Trapezoid 6">
            <a:extLst>
              <a:ext uri="{FF2B5EF4-FFF2-40B4-BE49-F238E27FC236}">
                <a16:creationId xmlns:a16="http://schemas.microsoft.com/office/drawing/2014/main" id="{DD090217-7BEA-D37C-C4C5-271002EFDBB1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ID" sz="2200">
              <a:solidFill>
                <a:srgbClr val="19803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218F403-1206-1BFB-0561-07F7545BCB6E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849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E3984-357E-2A1F-7328-4B3CA037E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3D57D6B-F7C4-E4A8-24D8-340638B2F5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2543480"/>
              </p:ext>
            </p:extLst>
          </p:nvPr>
        </p:nvGraphicFramePr>
        <p:xfrm>
          <a:off x="1088571" y="435430"/>
          <a:ext cx="9071429" cy="5702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1161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93BB38D-8A82-4A81-0A26-4679CCAB5E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052066"/>
              </p:ext>
            </p:extLst>
          </p:nvPr>
        </p:nvGraphicFramePr>
        <p:xfrm>
          <a:off x="435429" y="0"/>
          <a:ext cx="11647714" cy="5998030"/>
        </p:xfrm>
        <a:graphic>
          <a:graphicData uri="http://schemas.openxmlformats.org/drawingml/2006/table">
            <a:tbl>
              <a:tblPr/>
              <a:tblGrid>
                <a:gridCol w="5823857">
                  <a:extLst>
                    <a:ext uri="{9D8B030D-6E8A-4147-A177-3AD203B41FA5}">
                      <a16:colId xmlns:a16="http://schemas.microsoft.com/office/drawing/2014/main" val="3054835668"/>
                    </a:ext>
                  </a:extLst>
                </a:gridCol>
                <a:gridCol w="5823857">
                  <a:extLst>
                    <a:ext uri="{9D8B030D-6E8A-4147-A177-3AD203B41FA5}">
                      <a16:colId xmlns:a16="http://schemas.microsoft.com/office/drawing/2014/main" val="57219059"/>
                    </a:ext>
                  </a:extLst>
                </a:gridCol>
              </a:tblGrid>
              <a:tr h="158945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D" sz="40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🙁 Wordy Phrase</a:t>
                      </a:r>
                      <a:endParaRPr lang="en-ID" sz="40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D" sz="40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🙂 Concise Replacement</a:t>
                      </a:r>
                      <a:endParaRPr lang="en-ID" sz="40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800196"/>
                  </a:ext>
                </a:extLst>
              </a:tr>
              <a:tr h="88171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40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Due to the fact that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D" sz="40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Because, Since</a:t>
                      </a:r>
                      <a:endParaRPr lang="en-ID" sz="40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691106"/>
                  </a:ext>
                </a:extLst>
              </a:tr>
              <a:tr h="88171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D" sz="40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In the event that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D" sz="40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If</a:t>
                      </a:r>
                      <a:endParaRPr lang="en-ID" sz="40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9772412"/>
                  </a:ext>
                </a:extLst>
              </a:tr>
              <a:tr h="88171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40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At this point in time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D" sz="40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Now, Currently</a:t>
                      </a:r>
                      <a:endParaRPr lang="en-ID" sz="40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3174107"/>
                  </a:ext>
                </a:extLst>
              </a:tr>
              <a:tr h="88171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400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A majority of the students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D" sz="40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Most students</a:t>
                      </a:r>
                      <a:endParaRPr lang="en-ID" sz="40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335318"/>
                  </a:ext>
                </a:extLst>
              </a:tr>
              <a:tr h="88171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D" sz="400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Is generally recognized as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D" sz="40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Is, Is recognized as</a:t>
                      </a:r>
                      <a:endParaRPr lang="en-ID" sz="40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954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43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F174904-824C-1422-C99E-8D317CD035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0335547"/>
              </p:ext>
            </p:extLst>
          </p:nvPr>
        </p:nvGraphicFramePr>
        <p:xfrm>
          <a:off x="1219201" y="97971"/>
          <a:ext cx="9851570" cy="6040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205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B4D1C-B9B0-BC01-444C-981FAA781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435B0E4-FB81-2ABA-4F91-D5E6C4FFF7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694228"/>
              </p:ext>
            </p:extLst>
          </p:nvPr>
        </p:nvGraphicFramePr>
        <p:xfrm>
          <a:off x="1088571" y="435430"/>
          <a:ext cx="9071429" cy="5702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0502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8AFD063-3B78-89D4-D643-7A5231966C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6647516"/>
              </p:ext>
            </p:extLst>
          </p:nvPr>
        </p:nvGraphicFramePr>
        <p:xfrm>
          <a:off x="1132114" y="315686"/>
          <a:ext cx="9982200" cy="6030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6765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82DAEA-D05F-4F50-8B4D-7AC4E3AED9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DA82DAEA-D05F-4F50-8B4D-7AC4E3AED9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DA82DAEA-D05F-4F50-8B4D-7AC4E3AED9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DA82DAEA-D05F-4F50-8B4D-7AC4E3AED9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0116F7-5598-4E27-B62E-7B85F1033E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2D0116F7-5598-4E27-B62E-7B85F1033E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2D0116F7-5598-4E27-B62E-7B85F1033E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2D0116F7-5598-4E27-B62E-7B85F1033E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DB501E-6311-47DA-AAD0-2654BC344A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graphicEl>
                                              <a:dgm id="{1CDB501E-6311-47DA-AAD0-2654BC344A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1CDB501E-6311-47DA-AAD0-2654BC344A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1CDB501E-6311-47DA-AAD0-2654BC344A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ADAFB-4483-BB2A-324A-97730FB45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C413B9A-8DFE-1F91-62DA-4BA80717A2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6745944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846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F11E4-CC94-DB66-67D0-FB15D0D78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D948C02-9AC7-270C-346F-374C7E1FA8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5981390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5453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23BF092-158E-4E30-9A6C-0909C9B12C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D23BF092-158E-4E30-9A6C-0909C9B12C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D23BF092-158E-4E30-9A6C-0909C9B12C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F1974D5-5AE4-4F52-B2B2-E0B878778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4F1974D5-5AE4-4F52-B2B2-E0B878778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4F1974D5-5AE4-4F52-B2B2-E0B878778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DF994-903F-3367-3C89-2E49716B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Aspects to Assess in Descriptive Language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9D9C5-71A0-2DCA-1CFD-434D7A70D3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1735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3F341-0F6C-AB6A-4D74-FCCE7219B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2B6A20-F926-6A7F-81D2-9C7E596259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442004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2003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7E147-CA89-1E36-4C2E-5A48833B2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5DA9CF0-DEFF-C054-33D9-95B1BC0742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742599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1524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3EEB4-C191-D01A-3614-EC560916F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8199A0A-EFDE-639F-97AF-5982081A20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3370433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2136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23BF092-158E-4E30-9A6C-0909C9B12C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D23BF092-158E-4E30-9A6C-0909C9B12C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D23BF092-158E-4E30-9A6C-0909C9B12C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F1974D5-5AE4-4F52-B2B2-E0B878778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4F1974D5-5AE4-4F52-B2B2-E0B878778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4F1974D5-5AE4-4F52-B2B2-E0B878778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88735-2422-ADAC-B12A-3A1DC6A43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01AF61A-A486-7C70-AC6B-BC54819B2A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7189180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2081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1D061-6B0E-1BBA-59F1-A2FAB83A2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6F0C245-48E5-A5A8-96BA-E71D767135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6601076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4756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A9468-44DA-9E90-8404-E7FB8FF24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145BCDB-2C69-86B4-09A6-BDC2D330DEFD}"/>
              </a:ext>
            </a:extLst>
          </p:cNvPr>
          <p:cNvGraphicFramePr/>
          <p:nvPr/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6977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F3A6B-B870-5B2E-E76D-5F2668320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AA7E2-8876-1A1E-5CDE-0E2CA2965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Aspects to Assess in Expository Language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3E3A4-DFEF-065F-8ACA-E8327D2A2A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22786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EA8E220-C7A2-B3E3-F57D-D796D7A674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5948314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766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65763-5E4A-8863-1C7B-65BF34B3B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129B77A-6BD5-F8F6-51A6-CD5475F63B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0699919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7505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94263-FD8F-9758-CC71-F09E3A029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A6CF45D-EE2F-9F05-2BE4-20D3898E45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2833667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1015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CEAF1-A938-D59C-5D41-3AA3E5A5F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B8CE5BA-5CE0-3EE7-4675-3FC402751D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7844229"/>
              </p:ext>
            </p:extLst>
          </p:nvPr>
        </p:nvGraphicFramePr>
        <p:xfrm>
          <a:off x="772885" y="468085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4592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7A799-E0BC-B721-E269-3E03BF883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5BDFBFE-BAB8-A173-C743-5D01F99F18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1144791"/>
              </p:ext>
            </p:extLst>
          </p:nvPr>
        </p:nvGraphicFramePr>
        <p:xfrm>
          <a:off x="794657" y="0"/>
          <a:ext cx="10820400" cy="6368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3844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C23310-309E-4ABE-8C11-CF3A129BE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F0C23310-309E-4ABE-8C11-CF3A129BE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F0C23310-309E-4ABE-8C11-CF3A129BE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BFA707-611B-458D-B702-36D836745E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AEBFA707-611B-458D-B702-36D836745E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AEBFA707-611B-458D-B702-36D836745E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2FAA7-9D52-3E11-4FED-BE848F79A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478DEDD-05C8-8427-6268-AB1890FBEC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9922976"/>
              </p:ext>
            </p:extLst>
          </p:nvPr>
        </p:nvGraphicFramePr>
        <p:xfrm>
          <a:off x="772885" y="174171"/>
          <a:ext cx="10842172" cy="6215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7369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D2CD611-1CE4-4348-87E5-7B7D7BC714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3D2CD611-1CE4-4348-87E5-7B7D7BC714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3D2CD611-1CE4-4348-87E5-7B7D7BC714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5F878D-ECDF-4676-85BC-1D264CC723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FB5F878D-ECDF-4676-85BC-1D264CC723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FB5F878D-ECDF-4676-85BC-1D264CC723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F0E5D-787E-2BB1-FA22-32FBE24B3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0BA3433-6978-AEF1-CD64-1B7E938F40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2476401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2392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ACAF3106-6235-4FD2-972F-1505479B2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D4F49FF0-B4F6-4EED-AC9B-BDC490D87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E8EDB-D82C-CC05-323D-4C82B7400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832E00C-19E6-5698-AE5C-7B393C146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5823744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2220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2CBF6-85D5-9546-10AC-F5188585D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2ADE6B-C585-E190-EED1-75A2A482D903}"/>
              </a:ext>
            </a:extLst>
          </p:cNvPr>
          <p:cNvSpPr txBox="1"/>
          <p:nvPr/>
        </p:nvSpPr>
        <p:spPr>
          <a:xfrm>
            <a:off x="1328056" y="506497"/>
            <a:ext cx="926374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The four main functions of the human kidney are essential for maintaining stable internal conditions, known as homeostasis. First, the kidneys </a:t>
            </a:r>
            <a:r>
              <a:rPr lang="en-US" sz="3200" b="1" dirty="0"/>
              <a:t>filter waste products</a:t>
            </a:r>
            <a:r>
              <a:rPr lang="en-US" sz="3200" dirty="0"/>
              <a:t> like urea from the blood, removing toxins the body does not need. Second, they regulate the </a:t>
            </a:r>
            <a:r>
              <a:rPr lang="en-US" sz="3200" b="1" dirty="0"/>
              <a:t>volume of fluid</a:t>
            </a:r>
            <a:r>
              <a:rPr lang="en-US" sz="3200" dirty="0"/>
              <a:t> and the levels of electrolytes, ensuring a proper balance of water and salts. Third, they play a crucial role in regulating </a:t>
            </a:r>
            <a:r>
              <a:rPr lang="en-US" sz="3200" b="1" dirty="0"/>
              <a:t>blood pressure</a:t>
            </a:r>
            <a:r>
              <a:rPr lang="en-US" sz="3200" dirty="0"/>
              <a:t> by producing key hormones. Finally, the kidneys are responsible for balancing the body's </a:t>
            </a:r>
            <a:r>
              <a:rPr lang="en-US" sz="3200" b="1" dirty="0"/>
              <a:t>acidity levels</a:t>
            </a:r>
            <a:r>
              <a:rPr lang="en-US" sz="3200" dirty="0"/>
              <a:t> (pH), a process critical for enzymatic function.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307906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23B136-7E48-5C89-DFDF-848EE44B83CF}"/>
              </a:ext>
            </a:extLst>
          </p:cNvPr>
          <p:cNvSpPr txBox="1"/>
          <p:nvPr/>
        </p:nvSpPr>
        <p:spPr>
          <a:xfrm>
            <a:off x="1524000" y="566057"/>
            <a:ext cx="840377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The lecture hall, 101, smelled faintly of old coffee and fresh textbook paper. Sunlight streamed through the tall, arched windows, illuminating </a:t>
            </a:r>
            <a:r>
              <a:rPr lang="en-US" sz="3200" b="1" dirty="0"/>
              <a:t>billions of dust motes dancing</a:t>
            </a:r>
            <a:r>
              <a:rPr lang="en-US" sz="3200" dirty="0"/>
              <a:t> in the air above the seats. The large, wooden professor's desk was scarred with the initials of countless previous students, its surface </a:t>
            </a:r>
            <a:r>
              <a:rPr lang="en-US" sz="3200" b="1" dirty="0"/>
              <a:t>cool and rough</a:t>
            </a:r>
            <a:r>
              <a:rPr lang="en-US" sz="3200" dirty="0"/>
              <a:t> under a resting hand. When the air conditioning finally kicked on, the </a:t>
            </a:r>
            <a:r>
              <a:rPr lang="en-US" sz="3200" b="1" dirty="0"/>
              <a:t>low, powerful thrum</a:t>
            </a:r>
            <a:r>
              <a:rPr lang="en-US" sz="3200" dirty="0"/>
              <a:t> was noticeable beneath the shuffle of feet and the scrape of chairs.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27205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42900-4E26-B916-EA83-411A93DF1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0EF18D3-2AD7-9851-BA5E-C13FCA5365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255617"/>
              </p:ext>
            </p:extLst>
          </p:nvPr>
        </p:nvGraphicFramePr>
        <p:xfrm>
          <a:off x="566057" y="413657"/>
          <a:ext cx="10591799" cy="5802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411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FD9CC-BB55-0744-9AFC-A133AF427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E80C7D2-15C1-324D-F86E-B001C7C818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9997015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317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410FD0E-27BC-41F9-B950-3C13B4AEFC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8410FD0E-27BC-41F9-B950-3C13B4AEFC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8410FD0E-27BC-41F9-B950-3C13B4AEFC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28F05-1F31-0908-7850-B0F02EB17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C04089A-05EE-E8FA-EB30-B2483F2BE1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9157829"/>
              </p:ext>
            </p:extLst>
          </p:nvPr>
        </p:nvGraphicFramePr>
        <p:xfrm>
          <a:off x="794657" y="370114"/>
          <a:ext cx="10189029" cy="592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1978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8.1.6918"/>
  <p:tag name="SLIDO_PRESENTATION_ID" val="2a61b3cd-0525-402e-9af5-81259a7f8a09"/>
  <p:tag name="SLIDO_EVENT_UUID" val="589ff0e0-ec85-4531-90ea-bbef7835cc91"/>
  <p:tag name="SLIDO_EVENT_SECTION_UUID" val="d700048b-e4f9-42a5-88e0-28dcb3866b1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yMjA5OTV9"/>
  <p:tag name="SLIDO_TYPE" val="SlidoPoll"/>
  <p:tag name="SLIDO_POLL_UUID" val="bbefa2f6-6230-4566-953b-4325a1cd6398"/>
  <p:tag name="SLIDO_TIMELINE" val="W3sicG9sbFF1ZXN0aW9uVXVpZCI6IjFmYjkzMTk3LTVjYTUtNDI2MC1hNGNlLWM1N2MyOTM5MGY5NyIsInNob3dSZXN1bHRzIjp0cnVlLCJzaG93Q29ycmVjdEFuc3dlcnMiOmZhbHNlLCJ2b3RpbmdMb2NrZWQiOmZhbHNlfV0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yMjEyNjd9"/>
  <p:tag name="SLIDO_TYPE" val="SlidoPoll"/>
  <p:tag name="SLIDO_POLL_UUID" val="84cdc2a1-dc7b-4c81-a79b-08d659f453e5"/>
  <p:tag name="SLIDO_TIMELINE" val="W3sicG9sbFF1ZXN0aW9uVXVpZCI6ImZjMzA4YWM1LWU5YzItNGY0Yy05ZTcxLWIyMTM4ZjRiYWJkMCIsInNob3dSZXN1bHRzIjp0cnVlLCJzaG93Q29ycmVjdEFuc3dlcnMiOmZhbHNlLCJ2b3RpbmdMb2NrZWQiOmZhbHNlfV0=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WordCloud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347</TotalTime>
  <Words>1013</Words>
  <Application>Microsoft Office PowerPoint</Application>
  <PresentationFormat>Widescreen</PresentationFormat>
  <Paragraphs>82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Calibri</vt:lpstr>
      <vt:lpstr>Calibri Light</vt:lpstr>
      <vt:lpstr>Google Sans Text</vt:lpstr>
      <vt:lpstr>Retrospect</vt:lpstr>
      <vt:lpstr>Procedure and aspects to assess in self – editing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Specific Aspects to Assess in Descriptive Language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Specific Aspects to Assess in Expository Language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M415DAO - FHD352</dc:creator>
  <cp:lastModifiedBy>M415DAO - FHD352</cp:lastModifiedBy>
  <cp:revision>325</cp:revision>
  <dcterms:created xsi:type="dcterms:W3CDTF">2025-10-07T08:15:47Z</dcterms:created>
  <dcterms:modified xsi:type="dcterms:W3CDTF">2025-11-04T02:11:20Z</dcterms:modified>
</cp:coreProperties>
</file>