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7" r:id="rId37"/>
    <p:sldId id="298" r:id="rId38"/>
    <p:sldId id="300" r:id="rId39"/>
    <p:sldId id="301" r:id="rId40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2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90E7-3168-9986-C5B3-7E028EFD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811"/>
            <a:ext cx="6858000" cy="179291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9DDA3-C54A-37C2-3510-157E36CB6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864"/>
            <a:ext cx="6858000" cy="12433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79C-CC2B-50BA-B809-46C563B7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5A51D-0F08-5CBE-865F-AE149DD9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E229F-2E1A-7798-71EB-79DA68E0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28DE-63FA-EDF5-185D-65F49629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44CE4-7C11-85E8-8963-6AF6C898B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B045-DB71-6080-9F17-4A2CB2CF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0C202-4E9E-A9AA-68EE-D6DC75BC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CE92E-1C4A-8D57-84E6-A8DF2C60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2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7C22C-AFE5-E65F-2F51-5B15F813B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182"/>
            <a:ext cx="1971675" cy="43642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44B06-A4D4-C5DA-A12F-95ECED5A5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182"/>
            <a:ext cx="5800725" cy="43642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881D1-4E3A-5317-2C17-9694D660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10A0E-A803-6BDA-55AB-049BC544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9A1CD-6BBF-7E48-976E-AB17F70E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14E1-970C-CBFB-DF76-D90CAF21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EF4E-01E7-1872-A9F6-648B3A660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12DE8-38C6-8EDA-80B3-A535A9D7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BE1FA-C8A8-6764-2017-44C1C315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3D5D1-4D9E-6707-4C9D-EE00E47A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4300-9200-271E-7474-BD7181DA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3887"/>
            <a:ext cx="7886700" cy="214219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A187-269F-9F9F-2EC8-554C01830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6347"/>
            <a:ext cx="7886700" cy="112652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785B8-016A-64AE-1681-22F9FEE6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3EA1F-0C1C-9102-D707-9946822E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A5A31-CDA3-5498-87A4-B6751169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14C5-6375-B3F2-B077-10E1FF20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E34A5-59BD-8742-4EC6-5B470D3AD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909"/>
            <a:ext cx="3886200" cy="3267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6F0E1-5AFC-7BC8-8E73-E6B80D18B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0909"/>
            <a:ext cx="3886200" cy="3267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7026A-D917-167D-B480-E6F640C5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3DCAD-640A-9841-D0F0-B2D36994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20F8B-D613-0ACD-81BB-0B382C34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8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3DB3-1697-FDED-5126-F37C78C0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4182"/>
            <a:ext cx="7886700" cy="9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19AC7-C55C-5F05-EDC2-03BF3F1F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2429"/>
            <a:ext cx="3868340" cy="61869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5B460-A96F-B878-4709-966499889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81126"/>
            <a:ext cx="3868340" cy="276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608DC-7752-8EBD-4043-1F2E23D1B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429"/>
            <a:ext cx="3887391" cy="61869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CF6DA-CE7E-330B-7710-1FB7077D1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1126"/>
            <a:ext cx="3887391" cy="276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26329-7BA7-0D73-4EEA-263889E7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7AAEB-3896-5B22-BCBF-B89783BC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FB28A-2020-C21D-7B67-B2C4A0B1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1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FAD2-C494-944F-700E-0A92B369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C7C01-C8E0-8016-4644-74B0554A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4DEB0-243E-5190-48A4-F0AF2BE0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9C137-BB31-40F2-50B4-04374E4C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6F00D-969B-B784-1EDD-2E642A1B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E3310-6CB6-2CEC-1807-517D56F1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FCF26-D279-D18F-1510-FC8A3A4D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2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F8F6-05EF-6B68-F5EF-56D31FBD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323"/>
            <a:ext cx="2949178" cy="120163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F901-1948-9CB3-3F6E-D6ED55C9A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1484"/>
            <a:ext cx="4629150" cy="365973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57995-514E-ACBA-A1FA-C553F2146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955"/>
            <a:ext cx="2949178" cy="28622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ED886-CD06-C518-62FA-57108BF3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FBE6C-869C-8E60-0984-37A94C35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771C4-3517-A1E1-D33A-590F7675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0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9C0C-4600-37B1-A263-85228F80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323"/>
            <a:ext cx="2949178" cy="120163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62579-CBAB-4A4B-3087-0BA0FF172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1484"/>
            <a:ext cx="4629150" cy="365973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0793D-431C-1E43-9ED8-BF145F1E0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955"/>
            <a:ext cx="2949178" cy="28622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DF9CE-5F80-9F7D-D063-0178B7AB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35686-46B4-9285-EDCE-96597C1A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82776-19CC-018E-B6E2-6E705085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27F1F-5DF7-A9FD-3994-AE8C5A9F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182"/>
            <a:ext cx="7886700" cy="9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108C6-CE1B-3A70-FC91-88319D94E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909"/>
            <a:ext cx="7886700" cy="326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8C67C-2B47-55A2-C20C-0A64A2056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73148"/>
            <a:ext cx="20574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67143-A0AA-CDE7-90A4-89CA7E543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3148"/>
            <a:ext cx="30861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4485-5735-8EAB-8036-9AC651DD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73148"/>
            <a:ext cx="20574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0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4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jp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4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9.jp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9.png"/><Relationship Id="rId7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0.jp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72310" cy="890269"/>
          </a:xfrm>
          <a:custGeom>
            <a:avLst/>
            <a:gdLst/>
            <a:ahLst/>
            <a:cxnLst/>
            <a:rect l="l" t="t" r="r" b="b"/>
            <a:pathLst>
              <a:path w="1972310" h="890269">
                <a:moveTo>
                  <a:pt x="1972055" y="0"/>
                </a:moveTo>
                <a:lnTo>
                  <a:pt x="0" y="0"/>
                </a:lnTo>
                <a:lnTo>
                  <a:pt x="0" y="804883"/>
                </a:lnTo>
                <a:lnTo>
                  <a:pt x="37368" y="825499"/>
                </a:lnTo>
                <a:lnTo>
                  <a:pt x="88531" y="849502"/>
                </a:lnTo>
                <a:lnTo>
                  <a:pt x="127965" y="863853"/>
                </a:lnTo>
                <a:lnTo>
                  <a:pt x="155168" y="871854"/>
                </a:lnTo>
                <a:lnTo>
                  <a:pt x="168465" y="875664"/>
                </a:lnTo>
                <a:lnTo>
                  <a:pt x="182333" y="878839"/>
                </a:lnTo>
                <a:lnTo>
                  <a:pt x="209511" y="884173"/>
                </a:lnTo>
                <a:lnTo>
                  <a:pt x="223380" y="885697"/>
                </a:lnTo>
                <a:lnTo>
                  <a:pt x="237236" y="887856"/>
                </a:lnTo>
                <a:lnTo>
                  <a:pt x="251079" y="888872"/>
                </a:lnTo>
                <a:lnTo>
                  <a:pt x="264947" y="889507"/>
                </a:lnTo>
                <a:lnTo>
                  <a:pt x="279349" y="890015"/>
                </a:lnTo>
                <a:lnTo>
                  <a:pt x="293192" y="890015"/>
                </a:lnTo>
                <a:lnTo>
                  <a:pt x="335292" y="887348"/>
                </a:lnTo>
                <a:lnTo>
                  <a:pt x="377939" y="880363"/>
                </a:lnTo>
                <a:lnTo>
                  <a:pt x="420573" y="868679"/>
                </a:lnTo>
                <a:lnTo>
                  <a:pt x="469607" y="851661"/>
                </a:lnTo>
                <a:lnTo>
                  <a:pt x="516521" y="830325"/>
                </a:lnTo>
                <a:lnTo>
                  <a:pt x="560730" y="805687"/>
                </a:lnTo>
                <a:lnTo>
                  <a:pt x="602843" y="776985"/>
                </a:lnTo>
                <a:lnTo>
                  <a:pt x="641235" y="745489"/>
                </a:lnTo>
                <a:lnTo>
                  <a:pt x="688124" y="697991"/>
                </a:lnTo>
                <a:lnTo>
                  <a:pt x="709447" y="671829"/>
                </a:lnTo>
                <a:lnTo>
                  <a:pt x="719569" y="658621"/>
                </a:lnTo>
                <a:lnTo>
                  <a:pt x="729157" y="644651"/>
                </a:lnTo>
                <a:lnTo>
                  <a:pt x="738759" y="630808"/>
                </a:lnTo>
                <a:lnTo>
                  <a:pt x="747280" y="616457"/>
                </a:lnTo>
                <a:lnTo>
                  <a:pt x="771804" y="571118"/>
                </a:lnTo>
                <a:lnTo>
                  <a:pt x="797369" y="506602"/>
                </a:lnTo>
                <a:lnTo>
                  <a:pt x="1412228" y="506602"/>
                </a:lnTo>
                <a:lnTo>
                  <a:pt x="1414018" y="505586"/>
                </a:lnTo>
                <a:lnTo>
                  <a:pt x="1433703" y="493267"/>
                </a:lnTo>
                <a:lnTo>
                  <a:pt x="1452880" y="480440"/>
                </a:lnTo>
                <a:lnTo>
                  <a:pt x="1471549" y="466597"/>
                </a:lnTo>
                <a:lnTo>
                  <a:pt x="1486027" y="456437"/>
                </a:lnTo>
                <a:lnTo>
                  <a:pt x="1524889" y="421258"/>
                </a:lnTo>
                <a:lnTo>
                  <a:pt x="1555750" y="381253"/>
                </a:lnTo>
                <a:lnTo>
                  <a:pt x="1579753" y="336549"/>
                </a:lnTo>
                <a:lnTo>
                  <a:pt x="1596263" y="287400"/>
                </a:lnTo>
                <a:lnTo>
                  <a:pt x="1605915" y="233552"/>
                </a:lnTo>
                <a:lnTo>
                  <a:pt x="1815001" y="233552"/>
                </a:lnTo>
                <a:lnTo>
                  <a:pt x="1852168" y="208533"/>
                </a:lnTo>
                <a:lnTo>
                  <a:pt x="1881377" y="181863"/>
                </a:lnTo>
                <a:lnTo>
                  <a:pt x="1891030" y="172211"/>
                </a:lnTo>
                <a:lnTo>
                  <a:pt x="1915541" y="141350"/>
                </a:lnTo>
                <a:lnTo>
                  <a:pt x="1936369" y="107695"/>
                </a:lnTo>
                <a:lnTo>
                  <a:pt x="1956054" y="64515"/>
                </a:lnTo>
                <a:lnTo>
                  <a:pt x="1959229" y="53847"/>
                </a:lnTo>
                <a:lnTo>
                  <a:pt x="1962912" y="43179"/>
                </a:lnTo>
                <a:lnTo>
                  <a:pt x="1965706" y="32511"/>
                </a:lnTo>
                <a:lnTo>
                  <a:pt x="1968373" y="21843"/>
                </a:lnTo>
                <a:lnTo>
                  <a:pt x="1970405" y="10667"/>
                </a:lnTo>
                <a:lnTo>
                  <a:pt x="1972055" y="0"/>
                </a:lnTo>
                <a:close/>
              </a:path>
              <a:path w="1972310" h="890269">
                <a:moveTo>
                  <a:pt x="1412228" y="506602"/>
                </a:moveTo>
                <a:lnTo>
                  <a:pt x="797369" y="506602"/>
                </a:lnTo>
                <a:lnTo>
                  <a:pt x="816584" y="518286"/>
                </a:lnTo>
                <a:lnTo>
                  <a:pt x="856551" y="539114"/>
                </a:lnTo>
                <a:lnTo>
                  <a:pt x="897585" y="556259"/>
                </a:lnTo>
                <a:lnTo>
                  <a:pt x="939165" y="570102"/>
                </a:lnTo>
                <a:lnTo>
                  <a:pt x="982332" y="580770"/>
                </a:lnTo>
                <a:lnTo>
                  <a:pt x="1026020" y="587628"/>
                </a:lnTo>
                <a:lnTo>
                  <a:pt x="1069733" y="591311"/>
                </a:lnTo>
                <a:lnTo>
                  <a:pt x="1092123" y="591946"/>
                </a:lnTo>
                <a:lnTo>
                  <a:pt x="1114513" y="591946"/>
                </a:lnTo>
                <a:lnTo>
                  <a:pt x="1158722" y="589279"/>
                </a:lnTo>
                <a:lnTo>
                  <a:pt x="1202969" y="582802"/>
                </a:lnTo>
                <a:lnTo>
                  <a:pt x="1246682" y="573785"/>
                </a:lnTo>
                <a:lnTo>
                  <a:pt x="1289812" y="561466"/>
                </a:lnTo>
                <a:lnTo>
                  <a:pt x="1332484" y="546099"/>
                </a:lnTo>
                <a:lnTo>
                  <a:pt x="1394333" y="516762"/>
                </a:lnTo>
                <a:lnTo>
                  <a:pt x="1412228" y="506602"/>
                </a:lnTo>
                <a:close/>
              </a:path>
              <a:path w="1972310" h="890269">
                <a:moveTo>
                  <a:pt x="1815001" y="233552"/>
                </a:moveTo>
                <a:lnTo>
                  <a:pt x="1605915" y="233552"/>
                </a:lnTo>
                <a:lnTo>
                  <a:pt x="1618742" y="241045"/>
                </a:lnTo>
                <a:lnTo>
                  <a:pt x="1658112" y="256539"/>
                </a:lnTo>
                <a:lnTo>
                  <a:pt x="1696974" y="262889"/>
                </a:lnTo>
                <a:lnTo>
                  <a:pt x="1709801" y="263397"/>
                </a:lnTo>
                <a:lnTo>
                  <a:pt x="1722627" y="262889"/>
                </a:lnTo>
                <a:lnTo>
                  <a:pt x="1760474" y="256539"/>
                </a:lnTo>
                <a:lnTo>
                  <a:pt x="1796669" y="243204"/>
                </a:lnTo>
                <a:lnTo>
                  <a:pt x="1815001" y="233552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90615" y="2572511"/>
            <a:ext cx="3453765" cy="1564005"/>
          </a:xfrm>
          <a:custGeom>
            <a:avLst/>
            <a:gdLst/>
            <a:ahLst/>
            <a:cxnLst/>
            <a:rect l="l" t="t" r="r" b="b"/>
            <a:pathLst>
              <a:path w="3453765" h="1564004">
                <a:moveTo>
                  <a:pt x="460756" y="1100836"/>
                </a:moveTo>
                <a:lnTo>
                  <a:pt x="415925" y="1104519"/>
                </a:lnTo>
                <a:lnTo>
                  <a:pt x="371856" y="1113028"/>
                </a:lnTo>
                <a:lnTo>
                  <a:pt x="328803" y="1126998"/>
                </a:lnTo>
                <a:lnTo>
                  <a:pt x="287528" y="1146683"/>
                </a:lnTo>
                <a:lnTo>
                  <a:pt x="248285" y="1170178"/>
                </a:lnTo>
                <a:lnTo>
                  <a:pt x="210820" y="1197356"/>
                </a:lnTo>
                <a:lnTo>
                  <a:pt x="175133" y="1227328"/>
                </a:lnTo>
                <a:lnTo>
                  <a:pt x="159258" y="1244092"/>
                </a:lnTo>
                <a:lnTo>
                  <a:pt x="142367" y="1260983"/>
                </a:lnTo>
                <a:lnTo>
                  <a:pt x="113284" y="1296543"/>
                </a:lnTo>
                <a:lnTo>
                  <a:pt x="86233" y="1335011"/>
                </a:lnTo>
                <a:lnTo>
                  <a:pt x="62737" y="1374368"/>
                </a:lnTo>
                <a:lnTo>
                  <a:pt x="43053" y="1414653"/>
                </a:lnTo>
                <a:lnTo>
                  <a:pt x="28067" y="1450251"/>
                </a:lnTo>
                <a:lnTo>
                  <a:pt x="22479" y="1468996"/>
                </a:lnTo>
                <a:lnTo>
                  <a:pt x="16001" y="1487728"/>
                </a:lnTo>
                <a:lnTo>
                  <a:pt x="6604" y="1525206"/>
                </a:lnTo>
                <a:lnTo>
                  <a:pt x="2794" y="1544891"/>
                </a:lnTo>
                <a:lnTo>
                  <a:pt x="0" y="1563573"/>
                </a:lnTo>
                <a:lnTo>
                  <a:pt x="3453384" y="1563573"/>
                </a:lnTo>
                <a:lnTo>
                  <a:pt x="3453384" y="1153287"/>
                </a:lnTo>
                <a:lnTo>
                  <a:pt x="643509" y="1153287"/>
                </a:lnTo>
                <a:lnTo>
                  <a:pt x="620903" y="1140206"/>
                </a:lnTo>
                <a:lnTo>
                  <a:pt x="575056" y="1120521"/>
                </a:lnTo>
                <a:lnTo>
                  <a:pt x="529209" y="1107440"/>
                </a:lnTo>
                <a:lnTo>
                  <a:pt x="483362" y="1101725"/>
                </a:lnTo>
                <a:lnTo>
                  <a:pt x="460756" y="1100836"/>
                </a:lnTo>
                <a:close/>
              </a:path>
              <a:path w="3453765" h="1564004">
                <a:moveTo>
                  <a:pt x="1546352" y="523748"/>
                </a:moveTo>
                <a:lnTo>
                  <a:pt x="1506982" y="523748"/>
                </a:lnTo>
                <a:lnTo>
                  <a:pt x="1468501" y="525653"/>
                </a:lnTo>
                <a:lnTo>
                  <a:pt x="1429258" y="528447"/>
                </a:lnTo>
                <a:lnTo>
                  <a:pt x="1390904" y="533019"/>
                </a:lnTo>
                <a:lnTo>
                  <a:pt x="1351534" y="539623"/>
                </a:lnTo>
                <a:lnTo>
                  <a:pt x="1313053" y="547116"/>
                </a:lnTo>
                <a:lnTo>
                  <a:pt x="1274699" y="555625"/>
                </a:lnTo>
                <a:lnTo>
                  <a:pt x="1236344" y="565912"/>
                </a:lnTo>
                <a:lnTo>
                  <a:pt x="1198880" y="577088"/>
                </a:lnTo>
                <a:lnTo>
                  <a:pt x="1161414" y="590169"/>
                </a:lnTo>
                <a:lnTo>
                  <a:pt x="1123950" y="604266"/>
                </a:lnTo>
                <a:lnTo>
                  <a:pt x="1087374" y="620141"/>
                </a:lnTo>
                <a:lnTo>
                  <a:pt x="1050798" y="638048"/>
                </a:lnTo>
                <a:lnTo>
                  <a:pt x="1015238" y="655828"/>
                </a:lnTo>
                <a:lnTo>
                  <a:pt x="980566" y="675513"/>
                </a:lnTo>
                <a:lnTo>
                  <a:pt x="945895" y="696976"/>
                </a:lnTo>
                <a:lnTo>
                  <a:pt x="912240" y="719455"/>
                </a:lnTo>
                <a:lnTo>
                  <a:pt x="879475" y="743838"/>
                </a:lnTo>
                <a:lnTo>
                  <a:pt x="854202" y="761745"/>
                </a:lnTo>
                <a:lnTo>
                  <a:pt x="807338" y="801878"/>
                </a:lnTo>
                <a:lnTo>
                  <a:pt x="766191" y="845947"/>
                </a:lnTo>
                <a:lnTo>
                  <a:pt x="731520" y="893699"/>
                </a:lnTo>
                <a:lnTo>
                  <a:pt x="701548" y="945261"/>
                </a:lnTo>
                <a:lnTo>
                  <a:pt x="678053" y="999617"/>
                </a:lnTo>
                <a:lnTo>
                  <a:pt x="660273" y="1058672"/>
                </a:lnTo>
                <a:lnTo>
                  <a:pt x="648208" y="1120521"/>
                </a:lnTo>
                <a:lnTo>
                  <a:pt x="643509" y="1153287"/>
                </a:lnTo>
                <a:lnTo>
                  <a:pt x="3453384" y="1153287"/>
                </a:lnTo>
                <a:lnTo>
                  <a:pt x="3453384" y="673607"/>
                </a:lnTo>
                <a:lnTo>
                  <a:pt x="2064258" y="673607"/>
                </a:lnTo>
                <a:lnTo>
                  <a:pt x="2030476" y="653034"/>
                </a:lnTo>
                <a:lnTo>
                  <a:pt x="1995805" y="634238"/>
                </a:lnTo>
                <a:lnTo>
                  <a:pt x="1960244" y="616457"/>
                </a:lnTo>
                <a:lnTo>
                  <a:pt x="1924685" y="600582"/>
                </a:lnTo>
                <a:lnTo>
                  <a:pt x="1888109" y="586486"/>
                </a:lnTo>
                <a:lnTo>
                  <a:pt x="1851660" y="573405"/>
                </a:lnTo>
                <a:lnTo>
                  <a:pt x="1815084" y="562101"/>
                </a:lnTo>
                <a:lnTo>
                  <a:pt x="1777618" y="551814"/>
                </a:lnTo>
                <a:lnTo>
                  <a:pt x="1739264" y="543432"/>
                </a:lnTo>
                <a:lnTo>
                  <a:pt x="1700911" y="536829"/>
                </a:lnTo>
                <a:lnTo>
                  <a:pt x="1662430" y="531241"/>
                </a:lnTo>
                <a:lnTo>
                  <a:pt x="1624076" y="527431"/>
                </a:lnTo>
                <a:lnTo>
                  <a:pt x="1585594" y="524637"/>
                </a:lnTo>
                <a:lnTo>
                  <a:pt x="1546352" y="523748"/>
                </a:lnTo>
                <a:close/>
              </a:path>
              <a:path w="3453765" h="1564004">
                <a:moveTo>
                  <a:pt x="2974593" y="0"/>
                </a:moveTo>
                <a:lnTo>
                  <a:pt x="2950210" y="0"/>
                </a:lnTo>
                <a:lnTo>
                  <a:pt x="2925953" y="1016"/>
                </a:lnTo>
                <a:lnTo>
                  <a:pt x="2876295" y="4699"/>
                </a:lnTo>
                <a:lnTo>
                  <a:pt x="2825623" y="12192"/>
                </a:lnTo>
                <a:lnTo>
                  <a:pt x="2750819" y="29972"/>
                </a:lnTo>
                <a:lnTo>
                  <a:pt x="2697353" y="46862"/>
                </a:lnTo>
                <a:lnTo>
                  <a:pt x="2640203" y="67437"/>
                </a:lnTo>
                <a:lnTo>
                  <a:pt x="2584958" y="91820"/>
                </a:lnTo>
                <a:lnTo>
                  <a:pt x="2530729" y="118999"/>
                </a:lnTo>
                <a:lnTo>
                  <a:pt x="2480056" y="148081"/>
                </a:lnTo>
                <a:lnTo>
                  <a:pt x="2430399" y="180848"/>
                </a:lnTo>
                <a:lnTo>
                  <a:pt x="2382647" y="216407"/>
                </a:lnTo>
                <a:lnTo>
                  <a:pt x="2338705" y="253873"/>
                </a:lnTo>
                <a:lnTo>
                  <a:pt x="2295652" y="294131"/>
                </a:lnTo>
                <a:lnTo>
                  <a:pt x="2256282" y="337312"/>
                </a:lnTo>
                <a:lnTo>
                  <a:pt x="2201037" y="406654"/>
                </a:lnTo>
                <a:lnTo>
                  <a:pt x="2167255" y="455294"/>
                </a:lnTo>
                <a:lnTo>
                  <a:pt x="2137283" y="506856"/>
                </a:lnTo>
                <a:lnTo>
                  <a:pt x="2109216" y="560324"/>
                </a:lnTo>
                <a:lnTo>
                  <a:pt x="2084832" y="615569"/>
                </a:lnTo>
                <a:lnTo>
                  <a:pt x="2064258" y="673607"/>
                </a:lnTo>
                <a:lnTo>
                  <a:pt x="3453384" y="673607"/>
                </a:lnTo>
                <a:lnTo>
                  <a:pt x="3453384" y="142398"/>
                </a:lnTo>
                <a:lnTo>
                  <a:pt x="3443859" y="136779"/>
                </a:lnTo>
                <a:lnTo>
                  <a:pt x="3399790" y="113411"/>
                </a:lnTo>
                <a:lnTo>
                  <a:pt x="3355720" y="91820"/>
                </a:lnTo>
                <a:lnTo>
                  <a:pt x="3309874" y="71247"/>
                </a:lnTo>
                <a:lnTo>
                  <a:pt x="3240659" y="45974"/>
                </a:lnTo>
                <a:lnTo>
                  <a:pt x="3192780" y="31876"/>
                </a:lnTo>
                <a:lnTo>
                  <a:pt x="3169412" y="25273"/>
                </a:lnTo>
                <a:lnTo>
                  <a:pt x="3145028" y="19685"/>
                </a:lnTo>
                <a:lnTo>
                  <a:pt x="3097276" y="10287"/>
                </a:lnTo>
                <a:lnTo>
                  <a:pt x="3072891" y="7493"/>
                </a:lnTo>
                <a:lnTo>
                  <a:pt x="3048635" y="3810"/>
                </a:lnTo>
                <a:lnTo>
                  <a:pt x="3024251" y="1905"/>
                </a:lnTo>
                <a:lnTo>
                  <a:pt x="2974593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95159" y="0"/>
            <a:ext cx="2148840" cy="978535"/>
          </a:xfrm>
          <a:custGeom>
            <a:avLst/>
            <a:gdLst/>
            <a:ahLst/>
            <a:cxnLst/>
            <a:rect l="l" t="t" r="r" b="b"/>
            <a:pathLst>
              <a:path w="2148840" h="978535">
                <a:moveTo>
                  <a:pt x="2148839" y="556894"/>
                </a:moveTo>
                <a:lnTo>
                  <a:pt x="1291970" y="556894"/>
                </a:lnTo>
                <a:lnTo>
                  <a:pt x="1298447" y="575055"/>
                </a:lnTo>
                <a:lnTo>
                  <a:pt x="1304797" y="593216"/>
                </a:lnTo>
                <a:lnTo>
                  <a:pt x="1328927" y="644905"/>
                </a:lnTo>
                <a:lnTo>
                  <a:pt x="1356486" y="693419"/>
                </a:lnTo>
                <a:lnTo>
                  <a:pt x="1388617" y="738631"/>
                </a:lnTo>
                <a:lnTo>
                  <a:pt x="1424431" y="780795"/>
                </a:lnTo>
                <a:lnTo>
                  <a:pt x="1436750" y="794384"/>
                </a:lnTo>
                <a:lnTo>
                  <a:pt x="1477136" y="831214"/>
                </a:lnTo>
                <a:lnTo>
                  <a:pt x="1521205" y="865250"/>
                </a:lnTo>
                <a:lnTo>
                  <a:pt x="1568068" y="895095"/>
                </a:lnTo>
                <a:lnTo>
                  <a:pt x="1617852" y="920876"/>
                </a:lnTo>
                <a:lnTo>
                  <a:pt x="1670049" y="942593"/>
                </a:lnTo>
                <a:lnTo>
                  <a:pt x="1706371" y="954912"/>
                </a:lnTo>
                <a:lnTo>
                  <a:pt x="1753234" y="967866"/>
                </a:lnTo>
                <a:lnTo>
                  <a:pt x="1800224" y="975486"/>
                </a:lnTo>
                <a:lnTo>
                  <a:pt x="1846452" y="978407"/>
                </a:lnTo>
                <a:lnTo>
                  <a:pt x="1861692" y="978407"/>
                </a:lnTo>
                <a:lnTo>
                  <a:pt x="1892807" y="977264"/>
                </a:lnTo>
                <a:lnTo>
                  <a:pt x="1908047" y="975994"/>
                </a:lnTo>
                <a:lnTo>
                  <a:pt x="1923287" y="973708"/>
                </a:lnTo>
                <a:lnTo>
                  <a:pt x="1938527" y="971930"/>
                </a:lnTo>
                <a:lnTo>
                  <a:pt x="1983612" y="962532"/>
                </a:lnTo>
                <a:lnTo>
                  <a:pt x="2028189" y="949705"/>
                </a:lnTo>
                <a:lnTo>
                  <a:pt x="2071623" y="933830"/>
                </a:lnTo>
                <a:lnTo>
                  <a:pt x="2127884" y="907414"/>
                </a:lnTo>
                <a:lnTo>
                  <a:pt x="2148839" y="896309"/>
                </a:lnTo>
                <a:lnTo>
                  <a:pt x="2148839" y="556894"/>
                </a:lnTo>
                <a:close/>
              </a:path>
              <a:path w="2148840" h="978535">
                <a:moveTo>
                  <a:pt x="2148839" y="256793"/>
                </a:moveTo>
                <a:lnTo>
                  <a:pt x="402716" y="256793"/>
                </a:lnTo>
                <a:lnTo>
                  <a:pt x="405637" y="277240"/>
                </a:lnTo>
                <a:lnTo>
                  <a:pt x="413257" y="315975"/>
                </a:lnTo>
                <a:lnTo>
                  <a:pt x="424433" y="352932"/>
                </a:lnTo>
                <a:lnTo>
                  <a:pt x="447801" y="403351"/>
                </a:lnTo>
                <a:lnTo>
                  <a:pt x="479551" y="449071"/>
                </a:lnTo>
                <a:lnTo>
                  <a:pt x="519429" y="489457"/>
                </a:lnTo>
                <a:lnTo>
                  <a:pt x="550417" y="512952"/>
                </a:lnTo>
                <a:lnTo>
                  <a:pt x="570991" y="528192"/>
                </a:lnTo>
                <a:lnTo>
                  <a:pt x="613790" y="555751"/>
                </a:lnTo>
                <a:lnTo>
                  <a:pt x="680592" y="590295"/>
                </a:lnTo>
                <a:lnTo>
                  <a:pt x="726820" y="609091"/>
                </a:lnTo>
                <a:lnTo>
                  <a:pt x="773810" y="624331"/>
                </a:lnTo>
                <a:lnTo>
                  <a:pt x="821816" y="636015"/>
                </a:lnTo>
                <a:lnTo>
                  <a:pt x="870457" y="644905"/>
                </a:lnTo>
                <a:lnTo>
                  <a:pt x="919098" y="649477"/>
                </a:lnTo>
                <a:lnTo>
                  <a:pt x="943228" y="650747"/>
                </a:lnTo>
                <a:lnTo>
                  <a:pt x="967739" y="650747"/>
                </a:lnTo>
                <a:lnTo>
                  <a:pt x="1016507" y="648334"/>
                </a:lnTo>
                <a:lnTo>
                  <a:pt x="1064513" y="642492"/>
                </a:lnTo>
                <a:lnTo>
                  <a:pt x="1112519" y="633094"/>
                </a:lnTo>
                <a:lnTo>
                  <a:pt x="1158874" y="619632"/>
                </a:lnTo>
                <a:lnTo>
                  <a:pt x="1204594" y="602614"/>
                </a:lnTo>
                <a:lnTo>
                  <a:pt x="1249171" y="581532"/>
                </a:lnTo>
                <a:lnTo>
                  <a:pt x="1291970" y="556894"/>
                </a:lnTo>
                <a:lnTo>
                  <a:pt x="2148839" y="556894"/>
                </a:lnTo>
                <a:lnTo>
                  <a:pt x="2148839" y="256793"/>
                </a:lnTo>
                <a:close/>
              </a:path>
              <a:path w="2148840" h="978535">
                <a:moveTo>
                  <a:pt x="2148839" y="0"/>
                </a:moveTo>
                <a:lnTo>
                  <a:pt x="0" y="0"/>
                </a:lnTo>
                <a:lnTo>
                  <a:pt x="1777" y="11683"/>
                </a:lnTo>
                <a:lnTo>
                  <a:pt x="4063" y="24002"/>
                </a:lnTo>
                <a:lnTo>
                  <a:pt x="7111" y="35813"/>
                </a:lnTo>
                <a:lnTo>
                  <a:pt x="10032" y="47497"/>
                </a:lnTo>
                <a:lnTo>
                  <a:pt x="14096" y="59181"/>
                </a:lnTo>
                <a:lnTo>
                  <a:pt x="17652" y="70992"/>
                </a:lnTo>
                <a:lnTo>
                  <a:pt x="22224" y="82041"/>
                </a:lnTo>
                <a:lnTo>
                  <a:pt x="39242" y="118363"/>
                </a:lnTo>
                <a:lnTo>
                  <a:pt x="62102" y="155320"/>
                </a:lnTo>
                <a:lnTo>
                  <a:pt x="89153" y="189356"/>
                </a:lnTo>
                <a:lnTo>
                  <a:pt x="99694" y="199897"/>
                </a:lnTo>
                <a:lnTo>
                  <a:pt x="109600" y="210438"/>
                </a:lnTo>
                <a:lnTo>
                  <a:pt x="143636" y="237997"/>
                </a:lnTo>
                <a:lnTo>
                  <a:pt x="179958" y="260857"/>
                </a:lnTo>
                <a:lnTo>
                  <a:pt x="219201" y="277875"/>
                </a:lnTo>
                <a:lnTo>
                  <a:pt x="260349" y="287273"/>
                </a:lnTo>
                <a:lnTo>
                  <a:pt x="288416" y="289559"/>
                </a:lnTo>
                <a:lnTo>
                  <a:pt x="302513" y="289051"/>
                </a:lnTo>
                <a:lnTo>
                  <a:pt x="345312" y="281939"/>
                </a:lnTo>
                <a:lnTo>
                  <a:pt x="388619" y="264921"/>
                </a:lnTo>
                <a:lnTo>
                  <a:pt x="402716" y="256793"/>
                </a:lnTo>
                <a:lnTo>
                  <a:pt x="2148839" y="256793"/>
                </a:lnTo>
                <a:lnTo>
                  <a:pt x="214883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213359"/>
            <a:ext cx="859790" cy="393700"/>
          </a:xfrm>
          <a:custGeom>
            <a:avLst/>
            <a:gdLst/>
            <a:ahLst/>
            <a:cxnLst/>
            <a:rect l="l" t="t" r="r" b="b"/>
            <a:pathLst>
              <a:path w="859789" h="393700">
                <a:moveTo>
                  <a:pt x="477939" y="0"/>
                </a:moveTo>
                <a:lnTo>
                  <a:pt x="466534" y="0"/>
                </a:lnTo>
                <a:lnTo>
                  <a:pt x="444715" y="1904"/>
                </a:lnTo>
                <a:lnTo>
                  <a:pt x="401510" y="10922"/>
                </a:lnTo>
                <a:lnTo>
                  <a:pt x="361657" y="26162"/>
                </a:lnTo>
                <a:lnTo>
                  <a:pt x="324637" y="47116"/>
                </a:lnTo>
                <a:lnTo>
                  <a:pt x="284289" y="80899"/>
                </a:lnTo>
                <a:lnTo>
                  <a:pt x="270065" y="96519"/>
                </a:lnTo>
                <a:lnTo>
                  <a:pt x="262953" y="104648"/>
                </a:lnTo>
                <a:lnTo>
                  <a:pt x="234467" y="149225"/>
                </a:lnTo>
                <a:lnTo>
                  <a:pt x="218312" y="188722"/>
                </a:lnTo>
                <a:lnTo>
                  <a:pt x="195541" y="184023"/>
                </a:lnTo>
                <a:lnTo>
                  <a:pt x="183680" y="183006"/>
                </a:lnTo>
                <a:lnTo>
                  <a:pt x="171805" y="182499"/>
                </a:lnTo>
                <a:lnTo>
                  <a:pt x="162788" y="182499"/>
                </a:lnTo>
                <a:lnTo>
                  <a:pt x="120548" y="190246"/>
                </a:lnTo>
                <a:lnTo>
                  <a:pt x="82588" y="207263"/>
                </a:lnTo>
                <a:lnTo>
                  <a:pt x="50317" y="232917"/>
                </a:lnTo>
                <a:lnTo>
                  <a:pt x="24676" y="265302"/>
                </a:lnTo>
                <a:lnTo>
                  <a:pt x="7594" y="303275"/>
                </a:lnTo>
                <a:lnTo>
                  <a:pt x="0" y="346075"/>
                </a:lnTo>
                <a:lnTo>
                  <a:pt x="0" y="364616"/>
                </a:lnTo>
                <a:lnTo>
                  <a:pt x="952" y="374141"/>
                </a:lnTo>
                <a:lnTo>
                  <a:pt x="2374" y="384175"/>
                </a:lnTo>
                <a:lnTo>
                  <a:pt x="4279" y="393191"/>
                </a:lnTo>
                <a:lnTo>
                  <a:pt x="853821" y="393191"/>
                </a:lnTo>
                <a:lnTo>
                  <a:pt x="856234" y="384175"/>
                </a:lnTo>
                <a:lnTo>
                  <a:pt x="858139" y="374650"/>
                </a:lnTo>
                <a:lnTo>
                  <a:pt x="859028" y="364616"/>
                </a:lnTo>
                <a:lnTo>
                  <a:pt x="859535" y="354711"/>
                </a:lnTo>
                <a:lnTo>
                  <a:pt x="859535" y="348488"/>
                </a:lnTo>
                <a:lnTo>
                  <a:pt x="851027" y="308101"/>
                </a:lnTo>
                <a:lnTo>
                  <a:pt x="827278" y="268604"/>
                </a:lnTo>
                <a:lnTo>
                  <a:pt x="791718" y="240029"/>
                </a:lnTo>
                <a:lnTo>
                  <a:pt x="747013" y="225425"/>
                </a:lnTo>
                <a:lnTo>
                  <a:pt x="744728" y="213487"/>
                </a:lnTo>
                <a:lnTo>
                  <a:pt x="725169" y="156844"/>
                </a:lnTo>
                <a:lnTo>
                  <a:pt x="694816" y="106934"/>
                </a:lnTo>
                <a:lnTo>
                  <a:pt x="663066" y="72262"/>
                </a:lnTo>
                <a:lnTo>
                  <a:pt x="626491" y="43814"/>
                </a:lnTo>
                <a:lnTo>
                  <a:pt x="584707" y="21462"/>
                </a:lnTo>
                <a:lnTo>
                  <a:pt x="539115" y="6730"/>
                </a:lnTo>
                <a:lnTo>
                  <a:pt x="503047" y="1015"/>
                </a:lnTo>
                <a:lnTo>
                  <a:pt x="4779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1767" y="307847"/>
            <a:ext cx="454659" cy="207645"/>
          </a:xfrm>
          <a:custGeom>
            <a:avLst/>
            <a:gdLst/>
            <a:ahLst/>
            <a:cxnLst/>
            <a:rect l="l" t="t" r="r" b="b"/>
            <a:pathLst>
              <a:path w="454660" h="207645">
                <a:moveTo>
                  <a:pt x="252730" y="0"/>
                </a:moveTo>
                <a:lnTo>
                  <a:pt x="206756" y="7620"/>
                </a:lnTo>
                <a:lnTo>
                  <a:pt x="166878" y="28448"/>
                </a:lnTo>
                <a:lnTo>
                  <a:pt x="135509" y="59689"/>
                </a:lnTo>
                <a:lnTo>
                  <a:pt x="115189" y="99822"/>
                </a:lnTo>
                <a:lnTo>
                  <a:pt x="109474" y="98425"/>
                </a:lnTo>
                <a:lnTo>
                  <a:pt x="97155" y="96520"/>
                </a:lnTo>
                <a:lnTo>
                  <a:pt x="90551" y="96520"/>
                </a:lnTo>
                <a:lnTo>
                  <a:pt x="47371" y="107441"/>
                </a:lnTo>
                <a:lnTo>
                  <a:pt x="15240" y="136271"/>
                </a:lnTo>
                <a:lnTo>
                  <a:pt x="508" y="177926"/>
                </a:lnTo>
                <a:lnTo>
                  <a:pt x="0" y="186943"/>
                </a:lnTo>
                <a:lnTo>
                  <a:pt x="0" y="192150"/>
                </a:lnTo>
                <a:lnTo>
                  <a:pt x="508" y="197358"/>
                </a:lnTo>
                <a:lnTo>
                  <a:pt x="1905" y="207263"/>
                </a:lnTo>
                <a:lnTo>
                  <a:pt x="451358" y="207263"/>
                </a:lnTo>
                <a:lnTo>
                  <a:pt x="452755" y="202564"/>
                </a:lnTo>
                <a:lnTo>
                  <a:pt x="453644" y="197358"/>
                </a:lnTo>
                <a:lnTo>
                  <a:pt x="454152" y="192531"/>
                </a:lnTo>
                <a:lnTo>
                  <a:pt x="454152" y="180721"/>
                </a:lnTo>
                <a:lnTo>
                  <a:pt x="437134" y="141477"/>
                </a:lnTo>
                <a:lnTo>
                  <a:pt x="394843" y="118745"/>
                </a:lnTo>
                <a:lnTo>
                  <a:pt x="392049" y="106425"/>
                </a:lnTo>
                <a:lnTo>
                  <a:pt x="370713" y="61467"/>
                </a:lnTo>
                <a:lnTo>
                  <a:pt x="336169" y="26542"/>
                </a:lnTo>
                <a:lnTo>
                  <a:pt x="291084" y="5206"/>
                </a:lnTo>
                <a:lnTo>
                  <a:pt x="272161" y="1397"/>
                </a:lnTo>
                <a:lnTo>
                  <a:pt x="252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7135" y="734567"/>
            <a:ext cx="454659" cy="207645"/>
          </a:xfrm>
          <a:custGeom>
            <a:avLst/>
            <a:gdLst/>
            <a:ahLst/>
            <a:cxnLst/>
            <a:rect l="l" t="t" r="r" b="b"/>
            <a:pathLst>
              <a:path w="454659" h="207644">
                <a:moveTo>
                  <a:pt x="252730" y="0"/>
                </a:moveTo>
                <a:lnTo>
                  <a:pt x="206756" y="7619"/>
                </a:lnTo>
                <a:lnTo>
                  <a:pt x="166878" y="28447"/>
                </a:lnTo>
                <a:lnTo>
                  <a:pt x="135509" y="59689"/>
                </a:lnTo>
                <a:lnTo>
                  <a:pt x="115189" y="99821"/>
                </a:lnTo>
                <a:lnTo>
                  <a:pt x="109474" y="98425"/>
                </a:lnTo>
                <a:lnTo>
                  <a:pt x="97155" y="96519"/>
                </a:lnTo>
                <a:lnTo>
                  <a:pt x="90550" y="96519"/>
                </a:lnTo>
                <a:lnTo>
                  <a:pt x="47371" y="107441"/>
                </a:lnTo>
                <a:lnTo>
                  <a:pt x="15240" y="136270"/>
                </a:lnTo>
                <a:lnTo>
                  <a:pt x="508" y="177926"/>
                </a:lnTo>
                <a:lnTo>
                  <a:pt x="0" y="186943"/>
                </a:lnTo>
                <a:lnTo>
                  <a:pt x="0" y="192150"/>
                </a:lnTo>
                <a:lnTo>
                  <a:pt x="508" y="197357"/>
                </a:lnTo>
                <a:lnTo>
                  <a:pt x="1905" y="207263"/>
                </a:lnTo>
                <a:lnTo>
                  <a:pt x="451358" y="207263"/>
                </a:lnTo>
                <a:lnTo>
                  <a:pt x="452755" y="202564"/>
                </a:lnTo>
                <a:lnTo>
                  <a:pt x="453644" y="197357"/>
                </a:lnTo>
                <a:lnTo>
                  <a:pt x="454152" y="192531"/>
                </a:lnTo>
                <a:lnTo>
                  <a:pt x="454152" y="180720"/>
                </a:lnTo>
                <a:lnTo>
                  <a:pt x="437134" y="141477"/>
                </a:lnTo>
                <a:lnTo>
                  <a:pt x="394843" y="118744"/>
                </a:lnTo>
                <a:lnTo>
                  <a:pt x="392049" y="106425"/>
                </a:lnTo>
                <a:lnTo>
                  <a:pt x="370713" y="61467"/>
                </a:lnTo>
                <a:lnTo>
                  <a:pt x="336169" y="26542"/>
                </a:lnTo>
                <a:lnTo>
                  <a:pt x="291084" y="5206"/>
                </a:lnTo>
                <a:lnTo>
                  <a:pt x="272161" y="1396"/>
                </a:lnTo>
                <a:lnTo>
                  <a:pt x="252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1048" y="121919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7" y="0"/>
                </a:moveTo>
                <a:lnTo>
                  <a:pt x="118999" y="117855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7" y="307848"/>
                </a:lnTo>
                <a:lnTo>
                  <a:pt x="191896" y="190245"/>
                </a:lnTo>
                <a:lnTo>
                  <a:pt x="310896" y="153924"/>
                </a:lnTo>
                <a:lnTo>
                  <a:pt x="191896" y="117855"/>
                </a:lnTo>
                <a:lnTo>
                  <a:pt x="155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0152" y="213359"/>
            <a:ext cx="234696" cy="23469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219456" y="2081783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3" y="0"/>
                </a:moveTo>
                <a:lnTo>
                  <a:pt x="117843" y="117856"/>
                </a:lnTo>
                <a:lnTo>
                  <a:pt x="0" y="153923"/>
                </a:lnTo>
                <a:lnTo>
                  <a:pt x="117843" y="190245"/>
                </a:lnTo>
                <a:lnTo>
                  <a:pt x="153923" y="307847"/>
                </a:lnTo>
                <a:lnTo>
                  <a:pt x="190004" y="190245"/>
                </a:lnTo>
                <a:lnTo>
                  <a:pt x="307835" y="153923"/>
                </a:lnTo>
                <a:lnTo>
                  <a:pt x="190004" y="117856"/>
                </a:lnTo>
                <a:lnTo>
                  <a:pt x="153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0704" y="121919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5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96" y="153924"/>
                </a:lnTo>
                <a:lnTo>
                  <a:pt x="191897" y="117855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" y="207263"/>
            <a:ext cx="234695" cy="2316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468" y="2886455"/>
            <a:ext cx="51790" cy="64007"/>
          </a:xfrm>
          <a:prstGeom prst="rect">
            <a:avLst/>
          </a:prstGeom>
        </p:spPr>
      </p:pic>
      <p:sp>
        <p:nvSpPr>
          <p:cNvPr id="132" name="object 132"/>
          <p:cNvSpPr txBox="1">
            <a:spLocks noGrp="1"/>
          </p:cNvSpPr>
          <p:nvPr>
            <p:ph type="title"/>
          </p:nvPr>
        </p:nvSpPr>
        <p:spPr>
          <a:xfrm>
            <a:off x="806296" y="580750"/>
            <a:ext cx="7347103" cy="2236766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 algn="ctr">
              <a:lnSpc>
                <a:spcPts val="2310"/>
              </a:lnSpc>
              <a:spcBef>
                <a:spcPts val="650"/>
              </a:spcBef>
            </a:pPr>
            <a:r>
              <a:rPr sz="4800" spc="-15" dirty="0">
                <a:solidFill>
                  <a:srgbClr val="224269"/>
                </a:solidFill>
              </a:rPr>
              <a:t>GRAFIK</a:t>
            </a:r>
            <a:r>
              <a:rPr sz="4800" spc="55" dirty="0">
                <a:solidFill>
                  <a:srgbClr val="224269"/>
                </a:solidFill>
              </a:rPr>
              <a:t> </a:t>
            </a:r>
            <a:r>
              <a:rPr sz="4800" spc="-15" dirty="0">
                <a:solidFill>
                  <a:srgbClr val="224269"/>
                </a:solidFill>
              </a:rPr>
              <a:t>ANGKA</a:t>
            </a:r>
            <a:r>
              <a:rPr sz="4800" spc="55" dirty="0">
                <a:solidFill>
                  <a:srgbClr val="224269"/>
                </a:solidFill>
              </a:rPr>
              <a:t> </a:t>
            </a:r>
            <a:r>
              <a:rPr sz="4800" spc="-20" dirty="0">
                <a:solidFill>
                  <a:srgbClr val="224269"/>
                </a:solidFill>
              </a:rPr>
              <a:t>KEMATIAN</a:t>
            </a:r>
            <a:r>
              <a:rPr sz="4800" spc="75" dirty="0">
                <a:solidFill>
                  <a:srgbClr val="224269"/>
                </a:solidFill>
              </a:rPr>
              <a:t> </a:t>
            </a:r>
            <a:br>
              <a:rPr lang="en-US" sz="4800" spc="75" dirty="0">
                <a:solidFill>
                  <a:srgbClr val="224269"/>
                </a:solidFill>
              </a:rPr>
            </a:br>
            <a:br>
              <a:rPr lang="en-US" sz="4800" spc="75" dirty="0">
                <a:solidFill>
                  <a:srgbClr val="224269"/>
                </a:solidFill>
              </a:rPr>
            </a:br>
            <a:r>
              <a:rPr sz="4800" spc="-5" dirty="0">
                <a:solidFill>
                  <a:srgbClr val="224269"/>
                </a:solidFill>
              </a:rPr>
              <a:t>UMUR </a:t>
            </a:r>
            <a:r>
              <a:rPr sz="4800" spc="-650" dirty="0">
                <a:solidFill>
                  <a:srgbClr val="224269"/>
                </a:solidFill>
              </a:rPr>
              <a:t> </a:t>
            </a:r>
            <a:r>
              <a:rPr sz="4800" dirty="0">
                <a:solidFill>
                  <a:srgbClr val="224269"/>
                </a:solidFill>
              </a:rPr>
              <a:t>SPESIFIK</a:t>
            </a:r>
            <a:r>
              <a:rPr sz="4800" spc="-55" dirty="0">
                <a:solidFill>
                  <a:srgbClr val="224269"/>
                </a:solidFill>
              </a:rPr>
              <a:t> </a:t>
            </a:r>
            <a:br>
              <a:rPr lang="en-US" sz="4800" spc="-55" dirty="0">
                <a:solidFill>
                  <a:srgbClr val="224269"/>
                </a:solidFill>
              </a:rPr>
            </a:br>
            <a:br>
              <a:rPr lang="en-US" sz="4800" spc="-55" dirty="0">
                <a:solidFill>
                  <a:srgbClr val="224269"/>
                </a:solidFill>
              </a:rPr>
            </a:br>
            <a:r>
              <a:rPr sz="4800" spc="-30" dirty="0">
                <a:solidFill>
                  <a:srgbClr val="224269"/>
                </a:solidFill>
              </a:rPr>
              <a:t>DAN</a:t>
            </a:r>
            <a:r>
              <a:rPr sz="4800" spc="85" dirty="0">
                <a:solidFill>
                  <a:srgbClr val="224269"/>
                </a:solidFill>
              </a:rPr>
              <a:t> </a:t>
            </a:r>
            <a:br>
              <a:rPr lang="en-US" sz="4800" spc="85" dirty="0">
                <a:solidFill>
                  <a:srgbClr val="224269"/>
                </a:solidFill>
              </a:rPr>
            </a:br>
            <a:br>
              <a:rPr lang="en-US" sz="4800" spc="85" dirty="0">
                <a:solidFill>
                  <a:srgbClr val="224269"/>
                </a:solidFill>
              </a:rPr>
            </a:br>
            <a:r>
              <a:rPr sz="4800" spc="-20" dirty="0">
                <a:solidFill>
                  <a:srgbClr val="224269"/>
                </a:solidFill>
              </a:rPr>
              <a:t>DIAGRAM</a:t>
            </a:r>
            <a:r>
              <a:rPr sz="4800" spc="80" dirty="0">
                <a:solidFill>
                  <a:srgbClr val="224269"/>
                </a:solidFill>
              </a:rPr>
              <a:t> </a:t>
            </a:r>
            <a:r>
              <a:rPr sz="4800" dirty="0">
                <a:solidFill>
                  <a:srgbClr val="224269"/>
                </a:solidFill>
              </a:rPr>
              <a:t>LEXIS</a:t>
            </a:r>
            <a:endParaRPr sz="4800" spc="-15" dirty="0">
              <a:solidFill>
                <a:srgbClr val="22426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37704" y="0"/>
            <a:ext cx="1606550" cy="734695"/>
          </a:xfrm>
          <a:custGeom>
            <a:avLst/>
            <a:gdLst/>
            <a:ahLst/>
            <a:cxnLst/>
            <a:rect l="l" t="t" r="r" b="b"/>
            <a:pathLst>
              <a:path w="1606550" h="734695">
                <a:moveTo>
                  <a:pt x="1606295" y="418083"/>
                </a:moveTo>
                <a:lnTo>
                  <a:pt x="970787" y="418083"/>
                </a:lnTo>
                <a:lnTo>
                  <a:pt x="975613" y="431799"/>
                </a:lnTo>
                <a:lnTo>
                  <a:pt x="991869" y="471423"/>
                </a:lnTo>
                <a:lnTo>
                  <a:pt x="1012189" y="508761"/>
                </a:lnTo>
                <a:lnTo>
                  <a:pt x="1027175" y="532129"/>
                </a:lnTo>
                <a:lnTo>
                  <a:pt x="1035049" y="543559"/>
                </a:lnTo>
                <a:lnTo>
                  <a:pt x="1043431" y="554481"/>
                </a:lnTo>
                <a:lnTo>
                  <a:pt x="1051813" y="565530"/>
                </a:lnTo>
                <a:lnTo>
                  <a:pt x="1061084" y="576071"/>
                </a:lnTo>
                <a:lnTo>
                  <a:pt x="1089659" y="606043"/>
                </a:lnTo>
                <a:lnTo>
                  <a:pt x="1120520" y="632840"/>
                </a:lnTo>
                <a:lnTo>
                  <a:pt x="1154429" y="657478"/>
                </a:lnTo>
                <a:lnTo>
                  <a:pt x="1190116" y="678687"/>
                </a:lnTo>
                <a:lnTo>
                  <a:pt x="1228470" y="697102"/>
                </a:lnTo>
                <a:lnTo>
                  <a:pt x="1268475" y="712596"/>
                </a:lnTo>
                <a:lnTo>
                  <a:pt x="1317370" y="726566"/>
                </a:lnTo>
                <a:lnTo>
                  <a:pt x="1376044" y="734059"/>
                </a:lnTo>
                <a:lnTo>
                  <a:pt x="1387474" y="734567"/>
                </a:lnTo>
                <a:lnTo>
                  <a:pt x="1398904" y="734567"/>
                </a:lnTo>
                <a:lnTo>
                  <a:pt x="1422272" y="733678"/>
                </a:lnTo>
                <a:lnTo>
                  <a:pt x="1433702" y="732789"/>
                </a:lnTo>
                <a:lnTo>
                  <a:pt x="1445132" y="731011"/>
                </a:lnTo>
                <a:lnTo>
                  <a:pt x="1456562" y="729741"/>
                </a:lnTo>
                <a:lnTo>
                  <a:pt x="1512950" y="716533"/>
                </a:lnTo>
                <a:lnTo>
                  <a:pt x="1556638" y="701039"/>
                </a:lnTo>
                <a:lnTo>
                  <a:pt x="1598802" y="681354"/>
                </a:lnTo>
                <a:lnTo>
                  <a:pt x="1606295" y="677355"/>
                </a:lnTo>
                <a:lnTo>
                  <a:pt x="1606295" y="418083"/>
                </a:lnTo>
                <a:close/>
              </a:path>
              <a:path w="1606550" h="734695">
                <a:moveTo>
                  <a:pt x="1606295" y="192785"/>
                </a:moveTo>
                <a:lnTo>
                  <a:pt x="302640" y="192785"/>
                </a:lnTo>
                <a:lnTo>
                  <a:pt x="304799" y="208152"/>
                </a:lnTo>
                <a:lnTo>
                  <a:pt x="314451" y="251332"/>
                </a:lnTo>
                <a:lnTo>
                  <a:pt x="329945" y="290448"/>
                </a:lnTo>
                <a:lnTo>
                  <a:pt x="351916" y="326135"/>
                </a:lnTo>
                <a:lnTo>
                  <a:pt x="379729" y="357885"/>
                </a:lnTo>
                <a:lnTo>
                  <a:pt x="413638" y="385063"/>
                </a:lnTo>
                <a:lnTo>
                  <a:pt x="429005" y="396493"/>
                </a:lnTo>
                <a:lnTo>
                  <a:pt x="461136" y="417194"/>
                </a:lnTo>
                <a:lnTo>
                  <a:pt x="511428" y="443229"/>
                </a:lnTo>
                <a:lnTo>
                  <a:pt x="563752" y="463422"/>
                </a:lnTo>
                <a:lnTo>
                  <a:pt x="617473" y="477519"/>
                </a:lnTo>
                <a:lnTo>
                  <a:pt x="672210" y="486282"/>
                </a:lnTo>
                <a:lnTo>
                  <a:pt x="708659" y="488568"/>
                </a:lnTo>
                <a:lnTo>
                  <a:pt x="727201" y="488568"/>
                </a:lnTo>
                <a:lnTo>
                  <a:pt x="781811" y="485012"/>
                </a:lnTo>
                <a:lnTo>
                  <a:pt x="836040" y="475360"/>
                </a:lnTo>
                <a:lnTo>
                  <a:pt x="887983" y="459104"/>
                </a:lnTo>
                <a:lnTo>
                  <a:pt x="938656" y="436625"/>
                </a:lnTo>
                <a:lnTo>
                  <a:pt x="970787" y="418083"/>
                </a:lnTo>
                <a:lnTo>
                  <a:pt x="1606295" y="418083"/>
                </a:lnTo>
                <a:lnTo>
                  <a:pt x="1606295" y="192785"/>
                </a:lnTo>
                <a:close/>
              </a:path>
              <a:path w="1606550" h="734695">
                <a:moveTo>
                  <a:pt x="1606295" y="0"/>
                </a:moveTo>
                <a:lnTo>
                  <a:pt x="0" y="0"/>
                </a:lnTo>
                <a:lnTo>
                  <a:pt x="1269" y="8762"/>
                </a:lnTo>
                <a:lnTo>
                  <a:pt x="3047" y="18033"/>
                </a:lnTo>
                <a:lnTo>
                  <a:pt x="5333" y="26796"/>
                </a:lnTo>
                <a:lnTo>
                  <a:pt x="7492" y="35686"/>
                </a:lnTo>
                <a:lnTo>
                  <a:pt x="10540" y="44449"/>
                </a:lnTo>
                <a:lnTo>
                  <a:pt x="13207" y="53212"/>
                </a:lnTo>
                <a:lnTo>
                  <a:pt x="20319" y="69976"/>
                </a:lnTo>
                <a:lnTo>
                  <a:pt x="40512" y="107441"/>
                </a:lnTo>
                <a:lnTo>
                  <a:pt x="66928" y="142112"/>
                </a:lnTo>
                <a:lnTo>
                  <a:pt x="74929" y="150113"/>
                </a:lnTo>
                <a:lnTo>
                  <a:pt x="82422" y="157987"/>
                </a:lnTo>
                <a:lnTo>
                  <a:pt x="116712" y="184911"/>
                </a:lnTo>
                <a:lnTo>
                  <a:pt x="154558" y="205104"/>
                </a:lnTo>
                <a:lnTo>
                  <a:pt x="195579" y="215645"/>
                </a:lnTo>
                <a:lnTo>
                  <a:pt x="216661" y="217423"/>
                </a:lnTo>
                <a:lnTo>
                  <a:pt x="227329" y="217042"/>
                </a:lnTo>
                <a:lnTo>
                  <a:pt x="270509" y="208152"/>
                </a:lnTo>
                <a:lnTo>
                  <a:pt x="302640" y="192785"/>
                </a:lnTo>
                <a:lnTo>
                  <a:pt x="1606295" y="192785"/>
                </a:lnTo>
                <a:lnTo>
                  <a:pt x="1606295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" y="0"/>
            <a:ext cx="890269" cy="1984375"/>
          </a:xfrm>
          <a:custGeom>
            <a:avLst/>
            <a:gdLst/>
            <a:ahLst/>
            <a:cxnLst/>
            <a:rect l="l" t="t" r="r" b="b"/>
            <a:pathLst>
              <a:path w="890269" h="1984375">
                <a:moveTo>
                  <a:pt x="797709" y="0"/>
                </a:moveTo>
                <a:lnTo>
                  <a:pt x="0" y="0"/>
                </a:lnTo>
                <a:lnTo>
                  <a:pt x="0" y="1984248"/>
                </a:lnTo>
                <a:lnTo>
                  <a:pt x="10637" y="1982597"/>
                </a:lnTo>
                <a:lnTo>
                  <a:pt x="21837" y="1980565"/>
                </a:lnTo>
                <a:lnTo>
                  <a:pt x="43169" y="1975104"/>
                </a:lnTo>
                <a:lnTo>
                  <a:pt x="53835" y="1971421"/>
                </a:lnTo>
                <a:lnTo>
                  <a:pt x="64500" y="1968246"/>
                </a:lnTo>
                <a:lnTo>
                  <a:pt x="107699" y="1948561"/>
                </a:lnTo>
                <a:lnTo>
                  <a:pt x="141297" y="1927733"/>
                </a:lnTo>
                <a:lnTo>
                  <a:pt x="172234" y="1903222"/>
                </a:lnTo>
                <a:lnTo>
                  <a:pt x="181823" y="1893570"/>
                </a:lnTo>
                <a:lnTo>
                  <a:pt x="191424" y="1884552"/>
                </a:lnTo>
                <a:lnTo>
                  <a:pt x="216494" y="1853691"/>
                </a:lnTo>
                <a:lnTo>
                  <a:pt x="237296" y="1820545"/>
                </a:lnTo>
                <a:lnTo>
                  <a:pt x="252740" y="1784858"/>
                </a:lnTo>
                <a:lnTo>
                  <a:pt x="261274" y="1747647"/>
                </a:lnTo>
                <a:lnTo>
                  <a:pt x="263408" y="1721993"/>
                </a:lnTo>
                <a:lnTo>
                  <a:pt x="262874" y="1709165"/>
                </a:lnTo>
                <a:lnTo>
                  <a:pt x="256486" y="1670303"/>
                </a:lnTo>
                <a:lnTo>
                  <a:pt x="241005" y="1630934"/>
                </a:lnTo>
                <a:lnTo>
                  <a:pt x="233550" y="1618107"/>
                </a:lnTo>
                <a:lnTo>
                  <a:pt x="252206" y="1615439"/>
                </a:lnTo>
                <a:lnTo>
                  <a:pt x="304467" y="1603628"/>
                </a:lnTo>
                <a:lnTo>
                  <a:pt x="351914" y="1585087"/>
                </a:lnTo>
                <a:lnTo>
                  <a:pt x="395107" y="1558416"/>
                </a:lnTo>
                <a:lnTo>
                  <a:pt x="433524" y="1524762"/>
                </a:lnTo>
                <a:lnTo>
                  <a:pt x="466569" y="1483740"/>
                </a:lnTo>
                <a:lnTo>
                  <a:pt x="480438" y="1465072"/>
                </a:lnTo>
                <a:lnTo>
                  <a:pt x="505508" y="1426210"/>
                </a:lnTo>
                <a:lnTo>
                  <a:pt x="536978" y="1365503"/>
                </a:lnTo>
                <a:lnTo>
                  <a:pt x="554034" y="1323339"/>
                </a:lnTo>
                <a:lnTo>
                  <a:pt x="567903" y="1280668"/>
                </a:lnTo>
                <a:lnTo>
                  <a:pt x="578545" y="1236979"/>
                </a:lnTo>
                <a:lnTo>
                  <a:pt x="586559" y="1192784"/>
                </a:lnTo>
                <a:lnTo>
                  <a:pt x="590814" y="1148588"/>
                </a:lnTo>
                <a:lnTo>
                  <a:pt x="591880" y="1126744"/>
                </a:lnTo>
                <a:lnTo>
                  <a:pt x="591880" y="1104264"/>
                </a:lnTo>
                <a:lnTo>
                  <a:pt x="589747" y="1060069"/>
                </a:lnTo>
                <a:lnTo>
                  <a:pt x="584425" y="1016381"/>
                </a:lnTo>
                <a:lnTo>
                  <a:pt x="575891" y="972693"/>
                </a:lnTo>
                <a:lnTo>
                  <a:pt x="563623" y="930528"/>
                </a:lnTo>
                <a:lnTo>
                  <a:pt x="548142" y="889000"/>
                </a:lnTo>
                <a:lnTo>
                  <a:pt x="528952" y="848487"/>
                </a:lnTo>
                <a:lnTo>
                  <a:pt x="506549" y="809625"/>
                </a:lnTo>
                <a:lnTo>
                  <a:pt x="539620" y="797813"/>
                </a:lnTo>
                <a:lnTo>
                  <a:pt x="586559" y="775970"/>
                </a:lnTo>
                <a:lnTo>
                  <a:pt x="630806" y="750951"/>
                </a:lnTo>
                <a:lnTo>
                  <a:pt x="685200" y="711453"/>
                </a:lnTo>
                <a:lnTo>
                  <a:pt x="722538" y="677926"/>
                </a:lnTo>
                <a:lnTo>
                  <a:pt x="756117" y="641223"/>
                </a:lnTo>
                <a:lnTo>
                  <a:pt x="787041" y="601218"/>
                </a:lnTo>
                <a:lnTo>
                  <a:pt x="814257" y="558546"/>
                </a:lnTo>
                <a:lnTo>
                  <a:pt x="837702" y="513207"/>
                </a:lnTo>
                <a:lnTo>
                  <a:pt x="863305" y="449325"/>
                </a:lnTo>
                <a:lnTo>
                  <a:pt x="880361" y="390144"/>
                </a:lnTo>
                <a:lnTo>
                  <a:pt x="887308" y="347472"/>
                </a:lnTo>
                <a:lnTo>
                  <a:pt x="889962" y="305435"/>
                </a:lnTo>
                <a:lnTo>
                  <a:pt x="889962" y="291591"/>
                </a:lnTo>
                <a:lnTo>
                  <a:pt x="888895" y="263271"/>
                </a:lnTo>
                <a:lnTo>
                  <a:pt x="887854" y="249427"/>
                </a:lnTo>
                <a:lnTo>
                  <a:pt x="885708" y="235585"/>
                </a:lnTo>
                <a:lnTo>
                  <a:pt x="884107" y="221741"/>
                </a:lnTo>
                <a:lnTo>
                  <a:pt x="875573" y="180721"/>
                </a:lnTo>
                <a:lnTo>
                  <a:pt x="863838" y="140208"/>
                </a:lnTo>
                <a:lnTo>
                  <a:pt x="849436" y="100711"/>
                </a:lnTo>
                <a:lnTo>
                  <a:pt x="825459" y="49529"/>
                </a:lnTo>
                <a:lnTo>
                  <a:pt x="812124" y="24511"/>
                </a:lnTo>
                <a:lnTo>
                  <a:pt x="79770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24671" y="1045463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69">
                <a:moveTo>
                  <a:pt x="338962" y="0"/>
                </a:moveTo>
                <a:lnTo>
                  <a:pt x="330834" y="0"/>
                </a:lnTo>
                <a:lnTo>
                  <a:pt x="315468" y="1397"/>
                </a:lnTo>
                <a:lnTo>
                  <a:pt x="270255" y="12573"/>
                </a:lnTo>
                <a:lnTo>
                  <a:pt x="230250" y="33527"/>
                </a:lnTo>
                <a:lnTo>
                  <a:pt x="196214" y="63119"/>
                </a:lnTo>
                <a:lnTo>
                  <a:pt x="191516" y="68834"/>
                </a:lnTo>
                <a:lnTo>
                  <a:pt x="186435" y="74549"/>
                </a:lnTo>
                <a:lnTo>
                  <a:pt x="159893" y="120396"/>
                </a:lnTo>
                <a:lnTo>
                  <a:pt x="154812" y="134620"/>
                </a:lnTo>
                <a:lnTo>
                  <a:pt x="138683" y="131190"/>
                </a:lnTo>
                <a:lnTo>
                  <a:pt x="130301" y="130556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2" y="139700"/>
                </a:lnTo>
                <a:lnTo>
                  <a:pt x="44450" y="158369"/>
                </a:lnTo>
                <a:lnTo>
                  <a:pt x="39750" y="162051"/>
                </a:lnTo>
                <a:lnTo>
                  <a:pt x="14477" y="194310"/>
                </a:lnTo>
                <a:lnTo>
                  <a:pt x="634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4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5" y="280415"/>
                </a:lnTo>
                <a:lnTo>
                  <a:pt x="607186" y="273938"/>
                </a:lnTo>
                <a:lnTo>
                  <a:pt x="608583" y="267208"/>
                </a:lnTo>
                <a:lnTo>
                  <a:pt x="609600" y="252984"/>
                </a:lnTo>
                <a:lnTo>
                  <a:pt x="609600" y="248538"/>
                </a:lnTo>
                <a:lnTo>
                  <a:pt x="596137" y="204850"/>
                </a:lnTo>
                <a:lnTo>
                  <a:pt x="568198" y="175260"/>
                </a:lnTo>
                <a:lnTo>
                  <a:pt x="529844" y="160782"/>
                </a:lnTo>
                <a:lnTo>
                  <a:pt x="528193" y="152273"/>
                </a:lnTo>
                <a:lnTo>
                  <a:pt x="514350" y="111887"/>
                </a:lnTo>
                <a:lnTo>
                  <a:pt x="492759" y="76326"/>
                </a:lnTo>
                <a:lnTo>
                  <a:pt x="457834" y="40639"/>
                </a:lnTo>
                <a:lnTo>
                  <a:pt x="414654" y="15239"/>
                </a:lnTo>
                <a:lnTo>
                  <a:pt x="374014" y="3048"/>
                </a:lnTo>
                <a:lnTo>
                  <a:pt x="356743" y="635"/>
                </a:lnTo>
                <a:lnTo>
                  <a:pt x="338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97952" y="1325879"/>
            <a:ext cx="307975" cy="140335"/>
          </a:xfrm>
          <a:custGeom>
            <a:avLst/>
            <a:gdLst/>
            <a:ahLst/>
            <a:cxnLst/>
            <a:rect l="l" t="t" r="r" b="b"/>
            <a:pathLst>
              <a:path w="307975" h="140334">
                <a:moveTo>
                  <a:pt x="167131" y="0"/>
                </a:moveTo>
                <a:lnTo>
                  <a:pt x="129540" y="9271"/>
                </a:lnTo>
                <a:lnTo>
                  <a:pt x="91948" y="40386"/>
                </a:lnTo>
                <a:lnTo>
                  <a:pt x="78231" y="67310"/>
                </a:lnTo>
                <a:lnTo>
                  <a:pt x="69976" y="65659"/>
                </a:lnTo>
                <a:lnTo>
                  <a:pt x="65786" y="65278"/>
                </a:lnTo>
                <a:lnTo>
                  <a:pt x="58293" y="65151"/>
                </a:lnTo>
                <a:lnTo>
                  <a:pt x="49149" y="66294"/>
                </a:lnTo>
                <a:lnTo>
                  <a:pt x="13970" y="87503"/>
                </a:lnTo>
                <a:lnTo>
                  <a:pt x="0" y="123444"/>
                </a:lnTo>
                <a:lnTo>
                  <a:pt x="0" y="130048"/>
                </a:lnTo>
                <a:lnTo>
                  <a:pt x="889" y="137033"/>
                </a:lnTo>
                <a:lnTo>
                  <a:pt x="1524" y="140208"/>
                </a:lnTo>
                <a:lnTo>
                  <a:pt x="305816" y="140208"/>
                </a:lnTo>
                <a:lnTo>
                  <a:pt x="306704" y="137033"/>
                </a:lnTo>
                <a:lnTo>
                  <a:pt x="307340" y="133604"/>
                </a:lnTo>
                <a:lnTo>
                  <a:pt x="307848" y="124206"/>
                </a:lnTo>
                <a:lnTo>
                  <a:pt x="307721" y="122047"/>
                </a:lnTo>
                <a:lnTo>
                  <a:pt x="286893" y="87630"/>
                </a:lnTo>
                <a:lnTo>
                  <a:pt x="267589" y="80391"/>
                </a:lnTo>
                <a:lnTo>
                  <a:pt x="265683" y="71882"/>
                </a:lnTo>
                <a:lnTo>
                  <a:pt x="243458" y="31750"/>
                </a:lnTo>
                <a:lnTo>
                  <a:pt x="209423" y="7620"/>
                </a:lnTo>
                <a:lnTo>
                  <a:pt x="175768" y="127"/>
                </a:lnTo>
                <a:lnTo>
                  <a:pt x="167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2023" y="210311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70">
                <a:moveTo>
                  <a:pt x="340652" y="0"/>
                </a:moveTo>
                <a:lnTo>
                  <a:pt x="33253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9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20"/>
                </a:lnTo>
                <a:lnTo>
                  <a:pt x="139382" y="131190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9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8" y="280415"/>
                </a:lnTo>
                <a:lnTo>
                  <a:pt x="608571" y="280415"/>
                </a:lnTo>
                <a:lnTo>
                  <a:pt x="610273" y="273938"/>
                </a:lnTo>
                <a:lnTo>
                  <a:pt x="611632" y="267208"/>
                </a:lnTo>
                <a:lnTo>
                  <a:pt x="612305" y="260096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109" y="204850"/>
                </a:lnTo>
                <a:lnTo>
                  <a:pt x="571030" y="175260"/>
                </a:lnTo>
                <a:lnTo>
                  <a:pt x="532472" y="160782"/>
                </a:lnTo>
                <a:lnTo>
                  <a:pt x="530771" y="152273"/>
                </a:lnTo>
                <a:lnTo>
                  <a:pt x="516902" y="111887"/>
                </a:lnTo>
                <a:lnTo>
                  <a:pt x="495249" y="76326"/>
                </a:lnTo>
                <a:lnTo>
                  <a:pt x="466496" y="46100"/>
                </a:lnTo>
                <a:lnTo>
                  <a:pt x="431990" y="22733"/>
                </a:lnTo>
                <a:lnTo>
                  <a:pt x="392747" y="7112"/>
                </a:lnTo>
                <a:lnTo>
                  <a:pt x="358584" y="635"/>
                </a:lnTo>
                <a:lnTo>
                  <a:pt x="34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2960" y="877823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76199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4" y="0"/>
                </a:moveTo>
                <a:lnTo>
                  <a:pt x="117855" y="118999"/>
                </a:lnTo>
                <a:lnTo>
                  <a:pt x="0" y="155448"/>
                </a:lnTo>
                <a:lnTo>
                  <a:pt x="117855" y="192150"/>
                </a:lnTo>
                <a:lnTo>
                  <a:pt x="153924" y="310896"/>
                </a:lnTo>
                <a:lnTo>
                  <a:pt x="189991" y="192150"/>
                </a:lnTo>
                <a:lnTo>
                  <a:pt x="307848" y="155448"/>
                </a:lnTo>
                <a:lnTo>
                  <a:pt x="189991" y="118999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26423" y="223723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313688" y="481583"/>
            <a:ext cx="6517005" cy="573405"/>
            <a:chOff x="1313688" y="481583"/>
            <a:chExt cx="6517005" cy="573405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3688" y="481583"/>
              <a:ext cx="6175247" cy="573024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89890" marR="381635" algn="ctr">
              <a:lnSpc>
                <a:spcPct val="100000"/>
              </a:lnSpc>
              <a:spcBef>
                <a:spcPts val="490"/>
              </a:spcBef>
            </a:pPr>
            <a:r>
              <a:rPr sz="2800" spc="-5" dirty="0"/>
              <a:t>Contoh</a:t>
            </a:r>
            <a:r>
              <a:rPr sz="2800" spc="-20" dirty="0"/>
              <a:t> </a:t>
            </a:r>
            <a:r>
              <a:rPr sz="2800" dirty="0"/>
              <a:t>soal</a:t>
            </a:r>
            <a:endParaRPr sz="2800"/>
          </a:p>
        </p:txBody>
      </p:sp>
      <p:sp>
        <p:nvSpPr>
          <p:cNvPr id="34" name="object 34"/>
          <p:cNvSpPr txBox="1"/>
          <p:nvPr/>
        </p:nvSpPr>
        <p:spPr>
          <a:xfrm>
            <a:off x="1518030" y="2000453"/>
            <a:ext cx="61144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Apabila</a:t>
            </a:r>
            <a:r>
              <a:rPr sz="1800" spc="35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diketahui</a:t>
            </a:r>
            <a:r>
              <a:rPr sz="1800" spc="39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jumlah</a:t>
            </a:r>
            <a:r>
              <a:rPr sz="1800" spc="35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penduduk</a:t>
            </a:r>
            <a:r>
              <a:rPr sz="1800" spc="36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kelompok</a:t>
            </a:r>
            <a:r>
              <a:rPr sz="1800" spc="39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umur</a:t>
            </a:r>
            <a:r>
              <a:rPr sz="1800" spc="34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20-24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33771" y="2275205"/>
            <a:ext cx="95376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5425">
              <a:lnSpc>
                <a:spcPct val="150100"/>
              </a:lnSpc>
              <a:spcBef>
                <a:spcPts val="100"/>
              </a:spcBef>
            </a:pP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jumlah </a:t>
            </a:r>
            <a:r>
              <a:rPr sz="1800" spc="-49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k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e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m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363636"/>
                </a:solidFill>
                <a:latin typeface="Arial MT"/>
                <a:cs typeface="Arial MT"/>
              </a:rPr>
              <a:t>t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ia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25208" y="2275205"/>
            <a:ext cx="100456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50100"/>
              </a:lnSpc>
              <a:spcBef>
                <a:spcPts val="100"/>
              </a:spcBef>
            </a:pP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k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e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m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t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i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n  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k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e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l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o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m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p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ok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18030" y="2275205"/>
            <a:ext cx="402272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829310" algn="l"/>
                <a:tab pos="1283335" algn="l"/>
                <a:tab pos="1704339" algn="l"/>
                <a:tab pos="2176780" algn="l"/>
                <a:tab pos="2515870" algn="l"/>
                <a:tab pos="2994025" algn="l"/>
                <a:tab pos="3238500" algn="l"/>
                <a:tab pos="3625215" algn="l"/>
              </a:tabLst>
            </a:pP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t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hu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b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n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y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k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n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y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8.8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0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8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ji</a:t>
            </a:r>
            <a:r>
              <a:rPr sz="1800" spc="-35" dirty="0">
                <a:solidFill>
                  <a:srgbClr val="363636"/>
                </a:solidFill>
                <a:latin typeface="Arial MT"/>
                <a:cs typeface="Arial MT"/>
              </a:rPr>
              <a:t>w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dan 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banyaknya	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80	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orang,	maka	angka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umurnya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adalah</a:t>
            </a:r>
            <a:r>
              <a:rPr sz="1800" spc="-5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..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?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285744" y="13289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7" y="0"/>
                </a:moveTo>
                <a:lnTo>
                  <a:pt x="118998" y="117856"/>
                </a:lnTo>
                <a:lnTo>
                  <a:pt x="0" y="153924"/>
                </a:lnTo>
                <a:lnTo>
                  <a:pt x="118998" y="190246"/>
                </a:lnTo>
                <a:lnTo>
                  <a:pt x="155447" y="307848"/>
                </a:lnTo>
                <a:lnTo>
                  <a:pt x="191896" y="190246"/>
                </a:lnTo>
                <a:lnTo>
                  <a:pt x="310895" y="153924"/>
                </a:lnTo>
                <a:lnTo>
                  <a:pt x="191896" y="117856"/>
                </a:lnTo>
                <a:lnTo>
                  <a:pt x="155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37704" y="0"/>
            <a:ext cx="1606550" cy="734695"/>
          </a:xfrm>
          <a:custGeom>
            <a:avLst/>
            <a:gdLst/>
            <a:ahLst/>
            <a:cxnLst/>
            <a:rect l="l" t="t" r="r" b="b"/>
            <a:pathLst>
              <a:path w="1606550" h="734695">
                <a:moveTo>
                  <a:pt x="1606295" y="418083"/>
                </a:moveTo>
                <a:lnTo>
                  <a:pt x="970787" y="418083"/>
                </a:lnTo>
                <a:lnTo>
                  <a:pt x="975613" y="431799"/>
                </a:lnTo>
                <a:lnTo>
                  <a:pt x="991869" y="471423"/>
                </a:lnTo>
                <a:lnTo>
                  <a:pt x="1012189" y="508761"/>
                </a:lnTo>
                <a:lnTo>
                  <a:pt x="1027175" y="532129"/>
                </a:lnTo>
                <a:lnTo>
                  <a:pt x="1035049" y="543559"/>
                </a:lnTo>
                <a:lnTo>
                  <a:pt x="1043431" y="554481"/>
                </a:lnTo>
                <a:lnTo>
                  <a:pt x="1051813" y="565530"/>
                </a:lnTo>
                <a:lnTo>
                  <a:pt x="1061084" y="576071"/>
                </a:lnTo>
                <a:lnTo>
                  <a:pt x="1089659" y="606043"/>
                </a:lnTo>
                <a:lnTo>
                  <a:pt x="1120520" y="632840"/>
                </a:lnTo>
                <a:lnTo>
                  <a:pt x="1154429" y="657478"/>
                </a:lnTo>
                <a:lnTo>
                  <a:pt x="1190116" y="678687"/>
                </a:lnTo>
                <a:lnTo>
                  <a:pt x="1228470" y="697102"/>
                </a:lnTo>
                <a:lnTo>
                  <a:pt x="1268475" y="712596"/>
                </a:lnTo>
                <a:lnTo>
                  <a:pt x="1317370" y="726566"/>
                </a:lnTo>
                <a:lnTo>
                  <a:pt x="1376044" y="734059"/>
                </a:lnTo>
                <a:lnTo>
                  <a:pt x="1387474" y="734567"/>
                </a:lnTo>
                <a:lnTo>
                  <a:pt x="1398904" y="734567"/>
                </a:lnTo>
                <a:lnTo>
                  <a:pt x="1422272" y="733678"/>
                </a:lnTo>
                <a:lnTo>
                  <a:pt x="1433702" y="732789"/>
                </a:lnTo>
                <a:lnTo>
                  <a:pt x="1445132" y="731011"/>
                </a:lnTo>
                <a:lnTo>
                  <a:pt x="1456562" y="729741"/>
                </a:lnTo>
                <a:lnTo>
                  <a:pt x="1512950" y="716533"/>
                </a:lnTo>
                <a:lnTo>
                  <a:pt x="1556638" y="701039"/>
                </a:lnTo>
                <a:lnTo>
                  <a:pt x="1598802" y="681354"/>
                </a:lnTo>
                <a:lnTo>
                  <a:pt x="1606295" y="677355"/>
                </a:lnTo>
                <a:lnTo>
                  <a:pt x="1606295" y="418083"/>
                </a:lnTo>
                <a:close/>
              </a:path>
              <a:path w="1606550" h="734695">
                <a:moveTo>
                  <a:pt x="1606295" y="192785"/>
                </a:moveTo>
                <a:lnTo>
                  <a:pt x="302640" y="192785"/>
                </a:lnTo>
                <a:lnTo>
                  <a:pt x="304799" y="208152"/>
                </a:lnTo>
                <a:lnTo>
                  <a:pt x="314451" y="251332"/>
                </a:lnTo>
                <a:lnTo>
                  <a:pt x="329945" y="290448"/>
                </a:lnTo>
                <a:lnTo>
                  <a:pt x="351916" y="326135"/>
                </a:lnTo>
                <a:lnTo>
                  <a:pt x="379729" y="357885"/>
                </a:lnTo>
                <a:lnTo>
                  <a:pt x="413638" y="385063"/>
                </a:lnTo>
                <a:lnTo>
                  <a:pt x="429005" y="396493"/>
                </a:lnTo>
                <a:lnTo>
                  <a:pt x="461136" y="417194"/>
                </a:lnTo>
                <a:lnTo>
                  <a:pt x="511428" y="443229"/>
                </a:lnTo>
                <a:lnTo>
                  <a:pt x="563752" y="463422"/>
                </a:lnTo>
                <a:lnTo>
                  <a:pt x="617473" y="477519"/>
                </a:lnTo>
                <a:lnTo>
                  <a:pt x="672210" y="486282"/>
                </a:lnTo>
                <a:lnTo>
                  <a:pt x="708659" y="488568"/>
                </a:lnTo>
                <a:lnTo>
                  <a:pt x="727201" y="488568"/>
                </a:lnTo>
                <a:lnTo>
                  <a:pt x="781811" y="485012"/>
                </a:lnTo>
                <a:lnTo>
                  <a:pt x="836040" y="475360"/>
                </a:lnTo>
                <a:lnTo>
                  <a:pt x="887983" y="459104"/>
                </a:lnTo>
                <a:lnTo>
                  <a:pt x="938656" y="436625"/>
                </a:lnTo>
                <a:lnTo>
                  <a:pt x="970787" y="418083"/>
                </a:lnTo>
                <a:lnTo>
                  <a:pt x="1606295" y="418083"/>
                </a:lnTo>
                <a:lnTo>
                  <a:pt x="1606295" y="192785"/>
                </a:lnTo>
                <a:close/>
              </a:path>
              <a:path w="1606550" h="734695">
                <a:moveTo>
                  <a:pt x="1606295" y="0"/>
                </a:moveTo>
                <a:lnTo>
                  <a:pt x="0" y="0"/>
                </a:lnTo>
                <a:lnTo>
                  <a:pt x="1269" y="8762"/>
                </a:lnTo>
                <a:lnTo>
                  <a:pt x="3047" y="18033"/>
                </a:lnTo>
                <a:lnTo>
                  <a:pt x="5333" y="26796"/>
                </a:lnTo>
                <a:lnTo>
                  <a:pt x="7492" y="35686"/>
                </a:lnTo>
                <a:lnTo>
                  <a:pt x="10540" y="44449"/>
                </a:lnTo>
                <a:lnTo>
                  <a:pt x="13207" y="53212"/>
                </a:lnTo>
                <a:lnTo>
                  <a:pt x="20319" y="69976"/>
                </a:lnTo>
                <a:lnTo>
                  <a:pt x="40512" y="107441"/>
                </a:lnTo>
                <a:lnTo>
                  <a:pt x="66928" y="142112"/>
                </a:lnTo>
                <a:lnTo>
                  <a:pt x="74929" y="150113"/>
                </a:lnTo>
                <a:lnTo>
                  <a:pt x="82422" y="157987"/>
                </a:lnTo>
                <a:lnTo>
                  <a:pt x="116712" y="184911"/>
                </a:lnTo>
                <a:lnTo>
                  <a:pt x="154558" y="205104"/>
                </a:lnTo>
                <a:lnTo>
                  <a:pt x="195579" y="215645"/>
                </a:lnTo>
                <a:lnTo>
                  <a:pt x="216661" y="217423"/>
                </a:lnTo>
                <a:lnTo>
                  <a:pt x="227329" y="217042"/>
                </a:lnTo>
                <a:lnTo>
                  <a:pt x="270509" y="208152"/>
                </a:lnTo>
                <a:lnTo>
                  <a:pt x="302640" y="192785"/>
                </a:lnTo>
                <a:lnTo>
                  <a:pt x="1606295" y="192785"/>
                </a:lnTo>
                <a:lnTo>
                  <a:pt x="1606295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" y="0"/>
            <a:ext cx="890269" cy="1984375"/>
          </a:xfrm>
          <a:custGeom>
            <a:avLst/>
            <a:gdLst/>
            <a:ahLst/>
            <a:cxnLst/>
            <a:rect l="l" t="t" r="r" b="b"/>
            <a:pathLst>
              <a:path w="890269" h="1984375">
                <a:moveTo>
                  <a:pt x="797709" y="0"/>
                </a:moveTo>
                <a:lnTo>
                  <a:pt x="0" y="0"/>
                </a:lnTo>
                <a:lnTo>
                  <a:pt x="0" y="1984248"/>
                </a:lnTo>
                <a:lnTo>
                  <a:pt x="10637" y="1982597"/>
                </a:lnTo>
                <a:lnTo>
                  <a:pt x="21837" y="1980565"/>
                </a:lnTo>
                <a:lnTo>
                  <a:pt x="43169" y="1975104"/>
                </a:lnTo>
                <a:lnTo>
                  <a:pt x="53835" y="1971421"/>
                </a:lnTo>
                <a:lnTo>
                  <a:pt x="64500" y="1968246"/>
                </a:lnTo>
                <a:lnTo>
                  <a:pt x="107699" y="1948561"/>
                </a:lnTo>
                <a:lnTo>
                  <a:pt x="141297" y="1927733"/>
                </a:lnTo>
                <a:lnTo>
                  <a:pt x="172234" y="1903222"/>
                </a:lnTo>
                <a:lnTo>
                  <a:pt x="181823" y="1893570"/>
                </a:lnTo>
                <a:lnTo>
                  <a:pt x="191424" y="1884552"/>
                </a:lnTo>
                <a:lnTo>
                  <a:pt x="216494" y="1853691"/>
                </a:lnTo>
                <a:lnTo>
                  <a:pt x="237296" y="1820545"/>
                </a:lnTo>
                <a:lnTo>
                  <a:pt x="252740" y="1784858"/>
                </a:lnTo>
                <a:lnTo>
                  <a:pt x="261274" y="1747647"/>
                </a:lnTo>
                <a:lnTo>
                  <a:pt x="263408" y="1721993"/>
                </a:lnTo>
                <a:lnTo>
                  <a:pt x="262874" y="1709165"/>
                </a:lnTo>
                <a:lnTo>
                  <a:pt x="256486" y="1670303"/>
                </a:lnTo>
                <a:lnTo>
                  <a:pt x="241005" y="1630934"/>
                </a:lnTo>
                <a:lnTo>
                  <a:pt x="233550" y="1618107"/>
                </a:lnTo>
                <a:lnTo>
                  <a:pt x="252206" y="1615439"/>
                </a:lnTo>
                <a:lnTo>
                  <a:pt x="304467" y="1603628"/>
                </a:lnTo>
                <a:lnTo>
                  <a:pt x="351914" y="1585087"/>
                </a:lnTo>
                <a:lnTo>
                  <a:pt x="395107" y="1558416"/>
                </a:lnTo>
                <a:lnTo>
                  <a:pt x="433524" y="1524762"/>
                </a:lnTo>
                <a:lnTo>
                  <a:pt x="466569" y="1483740"/>
                </a:lnTo>
                <a:lnTo>
                  <a:pt x="480438" y="1465072"/>
                </a:lnTo>
                <a:lnTo>
                  <a:pt x="505508" y="1426210"/>
                </a:lnTo>
                <a:lnTo>
                  <a:pt x="536978" y="1365503"/>
                </a:lnTo>
                <a:lnTo>
                  <a:pt x="554034" y="1323339"/>
                </a:lnTo>
                <a:lnTo>
                  <a:pt x="567903" y="1280668"/>
                </a:lnTo>
                <a:lnTo>
                  <a:pt x="578545" y="1236979"/>
                </a:lnTo>
                <a:lnTo>
                  <a:pt x="586559" y="1192784"/>
                </a:lnTo>
                <a:lnTo>
                  <a:pt x="590814" y="1148588"/>
                </a:lnTo>
                <a:lnTo>
                  <a:pt x="591880" y="1126744"/>
                </a:lnTo>
                <a:lnTo>
                  <a:pt x="591880" y="1104264"/>
                </a:lnTo>
                <a:lnTo>
                  <a:pt x="589747" y="1060069"/>
                </a:lnTo>
                <a:lnTo>
                  <a:pt x="584425" y="1016381"/>
                </a:lnTo>
                <a:lnTo>
                  <a:pt x="575891" y="972693"/>
                </a:lnTo>
                <a:lnTo>
                  <a:pt x="563623" y="930528"/>
                </a:lnTo>
                <a:lnTo>
                  <a:pt x="548142" y="889000"/>
                </a:lnTo>
                <a:lnTo>
                  <a:pt x="528952" y="848487"/>
                </a:lnTo>
                <a:lnTo>
                  <a:pt x="506549" y="809625"/>
                </a:lnTo>
                <a:lnTo>
                  <a:pt x="539620" y="797813"/>
                </a:lnTo>
                <a:lnTo>
                  <a:pt x="586559" y="775970"/>
                </a:lnTo>
                <a:lnTo>
                  <a:pt x="630806" y="750951"/>
                </a:lnTo>
                <a:lnTo>
                  <a:pt x="685200" y="711453"/>
                </a:lnTo>
                <a:lnTo>
                  <a:pt x="722538" y="677926"/>
                </a:lnTo>
                <a:lnTo>
                  <a:pt x="756117" y="641223"/>
                </a:lnTo>
                <a:lnTo>
                  <a:pt x="787041" y="601218"/>
                </a:lnTo>
                <a:lnTo>
                  <a:pt x="814257" y="558546"/>
                </a:lnTo>
                <a:lnTo>
                  <a:pt x="837702" y="513207"/>
                </a:lnTo>
                <a:lnTo>
                  <a:pt x="863305" y="449325"/>
                </a:lnTo>
                <a:lnTo>
                  <a:pt x="880361" y="390144"/>
                </a:lnTo>
                <a:lnTo>
                  <a:pt x="887308" y="347472"/>
                </a:lnTo>
                <a:lnTo>
                  <a:pt x="889962" y="305435"/>
                </a:lnTo>
                <a:lnTo>
                  <a:pt x="889962" y="291591"/>
                </a:lnTo>
                <a:lnTo>
                  <a:pt x="888895" y="263271"/>
                </a:lnTo>
                <a:lnTo>
                  <a:pt x="887854" y="249427"/>
                </a:lnTo>
                <a:lnTo>
                  <a:pt x="885708" y="235585"/>
                </a:lnTo>
                <a:lnTo>
                  <a:pt x="884107" y="221741"/>
                </a:lnTo>
                <a:lnTo>
                  <a:pt x="875573" y="180721"/>
                </a:lnTo>
                <a:lnTo>
                  <a:pt x="863838" y="140208"/>
                </a:lnTo>
                <a:lnTo>
                  <a:pt x="849436" y="100711"/>
                </a:lnTo>
                <a:lnTo>
                  <a:pt x="825459" y="49529"/>
                </a:lnTo>
                <a:lnTo>
                  <a:pt x="812124" y="24511"/>
                </a:lnTo>
                <a:lnTo>
                  <a:pt x="79770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24671" y="1045463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69">
                <a:moveTo>
                  <a:pt x="338962" y="0"/>
                </a:moveTo>
                <a:lnTo>
                  <a:pt x="330834" y="0"/>
                </a:lnTo>
                <a:lnTo>
                  <a:pt x="315468" y="1397"/>
                </a:lnTo>
                <a:lnTo>
                  <a:pt x="270255" y="12573"/>
                </a:lnTo>
                <a:lnTo>
                  <a:pt x="230250" y="33527"/>
                </a:lnTo>
                <a:lnTo>
                  <a:pt x="196214" y="63119"/>
                </a:lnTo>
                <a:lnTo>
                  <a:pt x="191516" y="68834"/>
                </a:lnTo>
                <a:lnTo>
                  <a:pt x="186435" y="74549"/>
                </a:lnTo>
                <a:lnTo>
                  <a:pt x="159893" y="120396"/>
                </a:lnTo>
                <a:lnTo>
                  <a:pt x="154812" y="134620"/>
                </a:lnTo>
                <a:lnTo>
                  <a:pt x="138683" y="131190"/>
                </a:lnTo>
                <a:lnTo>
                  <a:pt x="130301" y="130556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2" y="139700"/>
                </a:lnTo>
                <a:lnTo>
                  <a:pt x="44450" y="158369"/>
                </a:lnTo>
                <a:lnTo>
                  <a:pt x="39750" y="162051"/>
                </a:lnTo>
                <a:lnTo>
                  <a:pt x="14477" y="194310"/>
                </a:lnTo>
                <a:lnTo>
                  <a:pt x="634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4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5" y="280415"/>
                </a:lnTo>
                <a:lnTo>
                  <a:pt x="607186" y="273938"/>
                </a:lnTo>
                <a:lnTo>
                  <a:pt x="608583" y="267208"/>
                </a:lnTo>
                <a:lnTo>
                  <a:pt x="609600" y="252984"/>
                </a:lnTo>
                <a:lnTo>
                  <a:pt x="609600" y="248538"/>
                </a:lnTo>
                <a:lnTo>
                  <a:pt x="596137" y="204850"/>
                </a:lnTo>
                <a:lnTo>
                  <a:pt x="568198" y="175260"/>
                </a:lnTo>
                <a:lnTo>
                  <a:pt x="529844" y="160782"/>
                </a:lnTo>
                <a:lnTo>
                  <a:pt x="528193" y="152273"/>
                </a:lnTo>
                <a:lnTo>
                  <a:pt x="514350" y="111887"/>
                </a:lnTo>
                <a:lnTo>
                  <a:pt x="492759" y="76326"/>
                </a:lnTo>
                <a:lnTo>
                  <a:pt x="457834" y="40639"/>
                </a:lnTo>
                <a:lnTo>
                  <a:pt x="414654" y="15239"/>
                </a:lnTo>
                <a:lnTo>
                  <a:pt x="374014" y="3048"/>
                </a:lnTo>
                <a:lnTo>
                  <a:pt x="356743" y="635"/>
                </a:lnTo>
                <a:lnTo>
                  <a:pt x="338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97952" y="1325879"/>
            <a:ext cx="307975" cy="140335"/>
          </a:xfrm>
          <a:custGeom>
            <a:avLst/>
            <a:gdLst/>
            <a:ahLst/>
            <a:cxnLst/>
            <a:rect l="l" t="t" r="r" b="b"/>
            <a:pathLst>
              <a:path w="307975" h="140334">
                <a:moveTo>
                  <a:pt x="167131" y="0"/>
                </a:moveTo>
                <a:lnTo>
                  <a:pt x="129540" y="9271"/>
                </a:lnTo>
                <a:lnTo>
                  <a:pt x="91948" y="40386"/>
                </a:lnTo>
                <a:lnTo>
                  <a:pt x="78231" y="67310"/>
                </a:lnTo>
                <a:lnTo>
                  <a:pt x="69976" y="65659"/>
                </a:lnTo>
                <a:lnTo>
                  <a:pt x="65786" y="65278"/>
                </a:lnTo>
                <a:lnTo>
                  <a:pt x="58293" y="65151"/>
                </a:lnTo>
                <a:lnTo>
                  <a:pt x="49149" y="66294"/>
                </a:lnTo>
                <a:lnTo>
                  <a:pt x="13970" y="87503"/>
                </a:lnTo>
                <a:lnTo>
                  <a:pt x="0" y="123444"/>
                </a:lnTo>
                <a:lnTo>
                  <a:pt x="0" y="130048"/>
                </a:lnTo>
                <a:lnTo>
                  <a:pt x="889" y="137033"/>
                </a:lnTo>
                <a:lnTo>
                  <a:pt x="1524" y="140208"/>
                </a:lnTo>
                <a:lnTo>
                  <a:pt x="305816" y="140208"/>
                </a:lnTo>
                <a:lnTo>
                  <a:pt x="306704" y="137033"/>
                </a:lnTo>
                <a:lnTo>
                  <a:pt x="307340" y="133604"/>
                </a:lnTo>
                <a:lnTo>
                  <a:pt x="307848" y="124206"/>
                </a:lnTo>
                <a:lnTo>
                  <a:pt x="307721" y="122047"/>
                </a:lnTo>
                <a:lnTo>
                  <a:pt x="286893" y="87630"/>
                </a:lnTo>
                <a:lnTo>
                  <a:pt x="267589" y="80391"/>
                </a:lnTo>
                <a:lnTo>
                  <a:pt x="265683" y="71882"/>
                </a:lnTo>
                <a:lnTo>
                  <a:pt x="243458" y="31750"/>
                </a:lnTo>
                <a:lnTo>
                  <a:pt x="209423" y="7620"/>
                </a:lnTo>
                <a:lnTo>
                  <a:pt x="175768" y="127"/>
                </a:lnTo>
                <a:lnTo>
                  <a:pt x="167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2023" y="210311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70">
                <a:moveTo>
                  <a:pt x="340652" y="0"/>
                </a:moveTo>
                <a:lnTo>
                  <a:pt x="33253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9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20"/>
                </a:lnTo>
                <a:lnTo>
                  <a:pt x="139382" y="131190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9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8" y="280415"/>
                </a:lnTo>
                <a:lnTo>
                  <a:pt x="608571" y="280415"/>
                </a:lnTo>
                <a:lnTo>
                  <a:pt x="610273" y="273938"/>
                </a:lnTo>
                <a:lnTo>
                  <a:pt x="611632" y="267208"/>
                </a:lnTo>
                <a:lnTo>
                  <a:pt x="612305" y="260096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109" y="204850"/>
                </a:lnTo>
                <a:lnTo>
                  <a:pt x="571030" y="175260"/>
                </a:lnTo>
                <a:lnTo>
                  <a:pt x="532472" y="160782"/>
                </a:lnTo>
                <a:lnTo>
                  <a:pt x="530771" y="152273"/>
                </a:lnTo>
                <a:lnTo>
                  <a:pt x="516902" y="111887"/>
                </a:lnTo>
                <a:lnTo>
                  <a:pt x="495249" y="76326"/>
                </a:lnTo>
                <a:lnTo>
                  <a:pt x="466496" y="46100"/>
                </a:lnTo>
                <a:lnTo>
                  <a:pt x="431990" y="22733"/>
                </a:lnTo>
                <a:lnTo>
                  <a:pt x="392747" y="7112"/>
                </a:lnTo>
                <a:lnTo>
                  <a:pt x="358584" y="635"/>
                </a:lnTo>
                <a:lnTo>
                  <a:pt x="34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2960" y="877823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76199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4" y="0"/>
                </a:moveTo>
                <a:lnTo>
                  <a:pt x="117855" y="118999"/>
                </a:lnTo>
                <a:lnTo>
                  <a:pt x="0" y="155448"/>
                </a:lnTo>
                <a:lnTo>
                  <a:pt x="117855" y="192150"/>
                </a:lnTo>
                <a:lnTo>
                  <a:pt x="153924" y="310896"/>
                </a:lnTo>
                <a:lnTo>
                  <a:pt x="189991" y="192150"/>
                </a:lnTo>
                <a:lnTo>
                  <a:pt x="307848" y="155448"/>
                </a:lnTo>
                <a:lnTo>
                  <a:pt x="189991" y="118999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26423" y="223723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313688" y="481583"/>
            <a:ext cx="6517005" cy="573405"/>
            <a:chOff x="1313688" y="481583"/>
            <a:chExt cx="6517005" cy="573405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3688" y="481583"/>
              <a:ext cx="6175247" cy="573024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89890" marR="381635" algn="ctr">
              <a:lnSpc>
                <a:spcPct val="100000"/>
              </a:lnSpc>
              <a:spcBef>
                <a:spcPts val="490"/>
              </a:spcBef>
            </a:pPr>
            <a:r>
              <a:rPr sz="2800" spc="-5" dirty="0"/>
              <a:t>Contoh</a:t>
            </a:r>
            <a:r>
              <a:rPr sz="2800" spc="-20" dirty="0"/>
              <a:t> </a:t>
            </a:r>
            <a:r>
              <a:rPr sz="2800" dirty="0"/>
              <a:t>soal</a:t>
            </a:r>
            <a:endParaRPr sz="2800"/>
          </a:p>
        </p:txBody>
      </p:sp>
      <p:sp>
        <p:nvSpPr>
          <p:cNvPr id="34" name="object 34"/>
          <p:cNvSpPr txBox="1"/>
          <p:nvPr/>
        </p:nvSpPr>
        <p:spPr>
          <a:xfrm>
            <a:off x="1916048" y="1588719"/>
            <a:ext cx="6110605" cy="15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6765" algn="l"/>
                <a:tab pos="1109980" algn="l"/>
              </a:tabLst>
            </a:pPr>
            <a:r>
              <a:rPr sz="1800" b="1" spc="-10" dirty="0">
                <a:solidFill>
                  <a:srgbClr val="363636"/>
                </a:solidFill>
                <a:latin typeface="Arial"/>
                <a:cs typeface="Arial"/>
              </a:rPr>
              <a:t>ASDR	</a:t>
            </a:r>
            <a:r>
              <a:rPr sz="1800" b="1" dirty="0">
                <a:solidFill>
                  <a:srgbClr val="363636"/>
                </a:solidFill>
                <a:latin typeface="Arial"/>
                <a:cs typeface="Arial"/>
              </a:rPr>
              <a:t>=	80 /</a:t>
            </a:r>
            <a:r>
              <a:rPr sz="1800" b="1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3636"/>
                </a:solidFill>
                <a:latin typeface="Arial"/>
                <a:cs typeface="Arial"/>
              </a:rPr>
              <a:t>8.808</a:t>
            </a:r>
            <a:r>
              <a:rPr sz="1800" b="1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3636"/>
                </a:solidFill>
                <a:latin typeface="Arial"/>
                <a:cs typeface="Arial"/>
              </a:rPr>
              <a:t>x</a:t>
            </a:r>
            <a:r>
              <a:rPr sz="1800" b="1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3636"/>
                </a:solidFill>
                <a:latin typeface="Arial"/>
                <a:cs typeface="Arial"/>
              </a:rPr>
              <a:t>1000</a:t>
            </a:r>
            <a:r>
              <a:rPr sz="1800" b="1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3636"/>
                </a:solidFill>
                <a:latin typeface="Arial"/>
                <a:cs typeface="Arial"/>
              </a:rPr>
              <a:t>=</a:t>
            </a:r>
            <a:r>
              <a:rPr sz="1800" b="1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63636"/>
                </a:solidFill>
                <a:latin typeface="Arial"/>
                <a:cs typeface="Arial"/>
              </a:rPr>
              <a:t>9</a:t>
            </a:r>
            <a:r>
              <a:rPr sz="1800" b="1" spc="5" dirty="0">
                <a:solidFill>
                  <a:srgbClr val="363636"/>
                </a:solidFill>
                <a:latin typeface="Arial"/>
                <a:cs typeface="Arial"/>
              </a:rPr>
              <a:t> Jiwa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50100"/>
              </a:lnSpc>
            </a:pP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Jadi</a:t>
            </a:r>
            <a:r>
              <a:rPr sz="1800" spc="3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angka</a:t>
            </a:r>
            <a:r>
              <a:rPr sz="1800" spc="32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kematian</a:t>
            </a:r>
            <a:r>
              <a:rPr sz="1800" spc="3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kelompok</a:t>
            </a:r>
            <a:r>
              <a:rPr sz="1800" spc="33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umur</a:t>
            </a:r>
            <a:r>
              <a:rPr sz="1800" spc="34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tahun</a:t>
            </a:r>
            <a:r>
              <a:rPr sz="1800" spc="32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adalah</a:t>
            </a:r>
            <a:r>
              <a:rPr sz="1800" spc="33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9</a:t>
            </a:r>
            <a:r>
              <a:rPr sz="1800" spc="3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jiwa </a:t>
            </a:r>
            <a:r>
              <a:rPr sz="1800" spc="-484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tiap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1000</a:t>
            </a:r>
            <a:r>
              <a:rPr sz="1800" spc="-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penduduk</a:t>
            </a:r>
            <a:r>
              <a:rPr sz="1800" spc="-5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orang usia</a:t>
            </a:r>
            <a:r>
              <a:rPr sz="1800" spc="-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tersebut.</a:t>
            </a:r>
            <a:r>
              <a:rPr sz="1800" spc="-3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(20-24</a:t>
            </a:r>
            <a:r>
              <a:rPr sz="1800" spc="-3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tahun)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285744" y="13289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7" y="0"/>
                </a:moveTo>
                <a:lnTo>
                  <a:pt x="118998" y="117856"/>
                </a:lnTo>
                <a:lnTo>
                  <a:pt x="0" y="153924"/>
                </a:lnTo>
                <a:lnTo>
                  <a:pt x="118998" y="190246"/>
                </a:lnTo>
                <a:lnTo>
                  <a:pt x="155447" y="307848"/>
                </a:lnTo>
                <a:lnTo>
                  <a:pt x="191896" y="190246"/>
                </a:lnTo>
                <a:lnTo>
                  <a:pt x="310895" y="153924"/>
                </a:lnTo>
                <a:lnTo>
                  <a:pt x="191896" y="117856"/>
                </a:lnTo>
                <a:lnTo>
                  <a:pt x="155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19215" y="0"/>
            <a:ext cx="3225165" cy="1445260"/>
          </a:xfrm>
          <a:custGeom>
            <a:avLst/>
            <a:gdLst/>
            <a:ahLst/>
            <a:cxnLst/>
            <a:rect l="l" t="t" r="r" b="b"/>
            <a:pathLst>
              <a:path w="3225165" h="1445260">
                <a:moveTo>
                  <a:pt x="3224784" y="0"/>
                </a:moveTo>
                <a:lnTo>
                  <a:pt x="0" y="0"/>
                </a:lnTo>
                <a:lnTo>
                  <a:pt x="2667" y="17272"/>
                </a:lnTo>
                <a:lnTo>
                  <a:pt x="6096" y="35433"/>
                </a:lnTo>
                <a:lnTo>
                  <a:pt x="14732" y="70103"/>
                </a:lnTo>
                <a:lnTo>
                  <a:pt x="20828" y="87375"/>
                </a:lnTo>
                <a:lnTo>
                  <a:pt x="26035" y="104775"/>
                </a:lnTo>
                <a:lnTo>
                  <a:pt x="48513" y="156718"/>
                </a:lnTo>
                <a:lnTo>
                  <a:pt x="68453" y="193928"/>
                </a:lnTo>
                <a:lnTo>
                  <a:pt x="91821" y="229362"/>
                </a:lnTo>
                <a:lnTo>
                  <a:pt x="117856" y="263144"/>
                </a:lnTo>
                <a:lnTo>
                  <a:pt x="147320" y="295148"/>
                </a:lnTo>
                <a:lnTo>
                  <a:pt x="162051" y="310769"/>
                </a:lnTo>
                <a:lnTo>
                  <a:pt x="194945" y="338454"/>
                </a:lnTo>
                <a:lnTo>
                  <a:pt x="229616" y="363600"/>
                </a:lnTo>
                <a:lnTo>
                  <a:pt x="265938" y="385190"/>
                </a:lnTo>
                <a:lnTo>
                  <a:pt x="304038" y="403351"/>
                </a:lnTo>
                <a:lnTo>
                  <a:pt x="343916" y="416433"/>
                </a:lnTo>
                <a:lnTo>
                  <a:pt x="384683" y="424179"/>
                </a:lnTo>
                <a:lnTo>
                  <a:pt x="426212" y="427609"/>
                </a:lnTo>
                <a:lnTo>
                  <a:pt x="446913" y="426720"/>
                </a:lnTo>
                <a:lnTo>
                  <a:pt x="489458" y="421513"/>
                </a:lnTo>
                <a:lnTo>
                  <a:pt x="531876" y="409448"/>
                </a:lnTo>
                <a:lnTo>
                  <a:pt x="574294" y="391287"/>
                </a:lnTo>
                <a:lnTo>
                  <a:pt x="595122" y="379222"/>
                </a:lnTo>
                <a:lnTo>
                  <a:pt x="599439" y="409448"/>
                </a:lnTo>
                <a:lnTo>
                  <a:pt x="610615" y="466598"/>
                </a:lnTo>
                <a:lnTo>
                  <a:pt x="627126" y="521081"/>
                </a:lnTo>
                <a:lnTo>
                  <a:pt x="648842" y="571246"/>
                </a:lnTo>
                <a:lnTo>
                  <a:pt x="676529" y="618998"/>
                </a:lnTo>
                <a:lnTo>
                  <a:pt x="708533" y="663066"/>
                </a:lnTo>
                <a:lnTo>
                  <a:pt x="746633" y="703834"/>
                </a:lnTo>
                <a:lnTo>
                  <a:pt x="789939" y="740918"/>
                </a:lnTo>
                <a:lnTo>
                  <a:pt x="813308" y="757427"/>
                </a:lnTo>
                <a:lnTo>
                  <a:pt x="843661" y="779907"/>
                </a:lnTo>
                <a:lnTo>
                  <a:pt x="906907" y="820674"/>
                </a:lnTo>
                <a:lnTo>
                  <a:pt x="971804" y="855218"/>
                </a:lnTo>
                <a:lnTo>
                  <a:pt x="1039367" y="886460"/>
                </a:lnTo>
                <a:lnTo>
                  <a:pt x="1108710" y="911478"/>
                </a:lnTo>
                <a:lnTo>
                  <a:pt x="1178814" y="931418"/>
                </a:lnTo>
                <a:lnTo>
                  <a:pt x="1249934" y="946150"/>
                </a:lnTo>
                <a:lnTo>
                  <a:pt x="1321815" y="956437"/>
                </a:lnTo>
                <a:lnTo>
                  <a:pt x="1393698" y="960882"/>
                </a:lnTo>
                <a:lnTo>
                  <a:pt x="1430019" y="960882"/>
                </a:lnTo>
                <a:lnTo>
                  <a:pt x="1502029" y="957326"/>
                </a:lnTo>
                <a:lnTo>
                  <a:pt x="1573022" y="948689"/>
                </a:lnTo>
                <a:lnTo>
                  <a:pt x="1644014" y="934847"/>
                </a:lnTo>
                <a:lnTo>
                  <a:pt x="1712467" y="915035"/>
                </a:lnTo>
                <a:lnTo>
                  <a:pt x="1780032" y="889888"/>
                </a:lnTo>
                <a:lnTo>
                  <a:pt x="1845817" y="858647"/>
                </a:lnTo>
                <a:lnTo>
                  <a:pt x="1909064" y="822325"/>
                </a:lnTo>
                <a:lnTo>
                  <a:pt x="1928114" y="876046"/>
                </a:lnTo>
                <a:lnTo>
                  <a:pt x="1950592" y="927100"/>
                </a:lnTo>
                <a:lnTo>
                  <a:pt x="1976628" y="976376"/>
                </a:lnTo>
                <a:lnTo>
                  <a:pt x="2004314" y="1024001"/>
                </a:lnTo>
                <a:lnTo>
                  <a:pt x="2035556" y="1069086"/>
                </a:lnTo>
                <a:lnTo>
                  <a:pt x="2068449" y="1112265"/>
                </a:lnTo>
                <a:lnTo>
                  <a:pt x="2123059" y="1172972"/>
                </a:lnTo>
                <a:lnTo>
                  <a:pt x="2162810" y="1210183"/>
                </a:lnTo>
                <a:lnTo>
                  <a:pt x="2203577" y="1244727"/>
                </a:lnTo>
                <a:lnTo>
                  <a:pt x="2247773" y="1277620"/>
                </a:lnTo>
                <a:lnTo>
                  <a:pt x="2293619" y="1307973"/>
                </a:lnTo>
                <a:lnTo>
                  <a:pt x="2340483" y="1334770"/>
                </a:lnTo>
                <a:lnTo>
                  <a:pt x="2390648" y="1359915"/>
                </a:lnTo>
                <a:lnTo>
                  <a:pt x="2441829" y="1382395"/>
                </a:lnTo>
                <a:lnTo>
                  <a:pt x="2494661" y="1401445"/>
                </a:lnTo>
                <a:lnTo>
                  <a:pt x="2543937" y="1417065"/>
                </a:lnTo>
                <a:lnTo>
                  <a:pt x="2590800" y="1429131"/>
                </a:lnTo>
                <a:lnTo>
                  <a:pt x="2660015" y="1440434"/>
                </a:lnTo>
                <a:lnTo>
                  <a:pt x="2705989" y="1443863"/>
                </a:lnTo>
                <a:lnTo>
                  <a:pt x="2728467" y="1444752"/>
                </a:lnTo>
                <a:lnTo>
                  <a:pt x="2750947" y="1444752"/>
                </a:lnTo>
                <a:lnTo>
                  <a:pt x="2796920" y="1442974"/>
                </a:lnTo>
                <a:lnTo>
                  <a:pt x="2819400" y="1441323"/>
                </a:lnTo>
                <a:lnTo>
                  <a:pt x="2841879" y="1437766"/>
                </a:lnTo>
                <a:lnTo>
                  <a:pt x="2864485" y="1435227"/>
                </a:lnTo>
                <a:lnTo>
                  <a:pt x="2886964" y="1430909"/>
                </a:lnTo>
                <a:lnTo>
                  <a:pt x="2908681" y="1426464"/>
                </a:lnTo>
                <a:lnTo>
                  <a:pt x="2931160" y="1421384"/>
                </a:lnTo>
                <a:lnTo>
                  <a:pt x="2952750" y="1415288"/>
                </a:lnTo>
                <a:lnTo>
                  <a:pt x="2975356" y="1409191"/>
                </a:lnTo>
                <a:lnTo>
                  <a:pt x="2996945" y="1402334"/>
                </a:lnTo>
                <a:lnTo>
                  <a:pt x="3039364" y="1386713"/>
                </a:lnTo>
                <a:lnTo>
                  <a:pt x="3061081" y="1378965"/>
                </a:lnTo>
                <a:lnTo>
                  <a:pt x="3103499" y="1359915"/>
                </a:lnTo>
                <a:lnTo>
                  <a:pt x="3144266" y="1339977"/>
                </a:lnTo>
                <a:lnTo>
                  <a:pt x="3184906" y="1318387"/>
                </a:lnTo>
                <a:lnTo>
                  <a:pt x="3224784" y="1295019"/>
                </a:lnTo>
                <a:lnTo>
                  <a:pt x="3224784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435735" cy="3223895"/>
          </a:xfrm>
          <a:custGeom>
            <a:avLst/>
            <a:gdLst/>
            <a:ahLst/>
            <a:cxnLst/>
            <a:rect l="l" t="t" r="r" b="b"/>
            <a:pathLst>
              <a:path w="1435735" h="3223895">
                <a:moveTo>
                  <a:pt x="1285874" y="0"/>
                </a:moveTo>
                <a:lnTo>
                  <a:pt x="0" y="0"/>
                </a:lnTo>
                <a:lnTo>
                  <a:pt x="0" y="3223378"/>
                </a:lnTo>
                <a:lnTo>
                  <a:pt x="8169" y="3222116"/>
                </a:lnTo>
                <a:lnTo>
                  <a:pt x="26351" y="3218687"/>
                </a:lnTo>
                <a:lnTo>
                  <a:pt x="60977" y="3210051"/>
                </a:lnTo>
                <a:lnTo>
                  <a:pt x="78291" y="3203955"/>
                </a:lnTo>
                <a:lnTo>
                  <a:pt x="95605" y="3198748"/>
                </a:lnTo>
                <a:lnTo>
                  <a:pt x="147548" y="3176269"/>
                </a:lnTo>
                <a:lnTo>
                  <a:pt x="184772" y="3156330"/>
                </a:lnTo>
                <a:lnTo>
                  <a:pt x="220268" y="3132962"/>
                </a:lnTo>
                <a:lnTo>
                  <a:pt x="254038" y="3106927"/>
                </a:lnTo>
                <a:lnTo>
                  <a:pt x="286054" y="3077463"/>
                </a:lnTo>
                <a:lnTo>
                  <a:pt x="301637" y="3062731"/>
                </a:lnTo>
                <a:lnTo>
                  <a:pt x="329310" y="3029838"/>
                </a:lnTo>
                <a:lnTo>
                  <a:pt x="354444" y="2995167"/>
                </a:lnTo>
                <a:lnTo>
                  <a:pt x="376097" y="2958845"/>
                </a:lnTo>
                <a:lnTo>
                  <a:pt x="394233" y="2920745"/>
                </a:lnTo>
                <a:lnTo>
                  <a:pt x="407250" y="2880867"/>
                </a:lnTo>
                <a:lnTo>
                  <a:pt x="415023" y="2840100"/>
                </a:lnTo>
                <a:lnTo>
                  <a:pt x="418490" y="2798571"/>
                </a:lnTo>
                <a:lnTo>
                  <a:pt x="417626" y="2777870"/>
                </a:lnTo>
                <a:lnTo>
                  <a:pt x="412407" y="2735325"/>
                </a:lnTo>
                <a:lnTo>
                  <a:pt x="400303" y="2692907"/>
                </a:lnTo>
                <a:lnTo>
                  <a:pt x="382130" y="2650489"/>
                </a:lnTo>
                <a:lnTo>
                  <a:pt x="370014" y="2629661"/>
                </a:lnTo>
                <a:lnTo>
                  <a:pt x="400303" y="2625343"/>
                </a:lnTo>
                <a:lnTo>
                  <a:pt x="457453" y="2614167"/>
                </a:lnTo>
                <a:lnTo>
                  <a:pt x="511949" y="2597657"/>
                </a:lnTo>
                <a:lnTo>
                  <a:pt x="562165" y="2575940"/>
                </a:lnTo>
                <a:lnTo>
                  <a:pt x="609803" y="2548254"/>
                </a:lnTo>
                <a:lnTo>
                  <a:pt x="653935" y="2516250"/>
                </a:lnTo>
                <a:lnTo>
                  <a:pt x="694639" y="2478150"/>
                </a:lnTo>
                <a:lnTo>
                  <a:pt x="731824" y="2434843"/>
                </a:lnTo>
                <a:lnTo>
                  <a:pt x="748271" y="2411475"/>
                </a:lnTo>
                <a:lnTo>
                  <a:pt x="770788" y="2381122"/>
                </a:lnTo>
                <a:lnTo>
                  <a:pt x="811491" y="2317876"/>
                </a:lnTo>
                <a:lnTo>
                  <a:pt x="846073" y="2252979"/>
                </a:lnTo>
                <a:lnTo>
                  <a:pt x="877277" y="2185415"/>
                </a:lnTo>
                <a:lnTo>
                  <a:pt x="902360" y="2116073"/>
                </a:lnTo>
                <a:lnTo>
                  <a:pt x="922273" y="2045842"/>
                </a:lnTo>
                <a:lnTo>
                  <a:pt x="936980" y="1974849"/>
                </a:lnTo>
                <a:lnTo>
                  <a:pt x="947356" y="1902967"/>
                </a:lnTo>
                <a:lnTo>
                  <a:pt x="951699" y="1831085"/>
                </a:lnTo>
                <a:lnTo>
                  <a:pt x="951699" y="1794763"/>
                </a:lnTo>
                <a:lnTo>
                  <a:pt x="948220" y="1722754"/>
                </a:lnTo>
                <a:lnTo>
                  <a:pt x="939584" y="1651761"/>
                </a:lnTo>
                <a:lnTo>
                  <a:pt x="925741" y="1580768"/>
                </a:lnTo>
                <a:lnTo>
                  <a:pt x="905827" y="1512315"/>
                </a:lnTo>
                <a:lnTo>
                  <a:pt x="880706" y="1444751"/>
                </a:lnTo>
                <a:lnTo>
                  <a:pt x="849553" y="1378965"/>
                </a:lnTo>
                <a:lnTo>
                  <a:pt x="813180" y="1315719"/>
                </a:lnTo>
                <a:lnTo>
                  <a:pt x="866863" y="1296669"/>
                </a:lnTo>
                <a:lnTo>
                  <a:pt x="917930" y="1274190"/>
                </a:lnTo>
                <a:lnTo>
                  <a:pt x="967270" y="1248155"/>
                </a:lnTo>
                <a:lnTo>
                  <a:pt x="1014869" y="1220469"/>
                </a:lnTo>
                <a:lnTo>
                  <a:pt x="1059916" y="1189227"/>
                </a:lnTo>
                <a:lnTo>
                  <a:pt x="1103172" y="1156334"/>
                </a:lnTo>
                <a:lnTo>
                  <a:pt x="1163802" y="1101724"/>
                </a:lnTo>
                <a:lnTo>
                  <a:pt x="1200988" y="1061973"/>
                </a:lnTo>
                <a:lnTo>
                  <a:pt x="1235608" y="1021206"/>
                </a:lnTo>
                <a:lnTo>
                  <a:pt x="1268501" y="977010"/>
                </a:lnTo>
                <a:lnTo>
                  <a:pt x="1298828" y="931163"/>
                </a:lnTo>
                <a:lnTo>
                  <a:pt x="1325625" y="884300"/>
                </a:lnTo>
                <a:lnTo>
                  <a:pt x="1350771" y="834135"/>
                </a:lnTo>
                <a:lnTo>
                  <a:pt x="1373250" y="782954"/>
                </a:lnTo>
                <a:lnTo>
                  <a:pt x="1392300" y="730122"/>
                </a:lnTo>
                <a:lnTo>
                  <a:pt x="1407921" y="680846"/>
                </a:lnTo>
                <a:lnTo>
                  <a:pt x="1413890" y="657478"/>
                </a:lnTo>
                <a:lnTo>
                  <a:pt x="1419986" y="633983"/>
                </a:lnTo>
                <a:lnTo>
                  <a:pt x="1424304" y="611504"/>
                </a:lnTo>
                <a:lnTo>
                  <a:pt x="1427733" y="588136"/>
                </a:lnTo>
                <a:lnTo>
                  <a:pt x="1431289" y="564768"/>
                </a:lnTo>
                <a:lnTo>
                  <a:pt x="1432940" y="542289"/>
                </a:lnTo>
                <a:lnTo>
                  <a:pt x="1434718" y="518794"/>
                </a:lnTo>
                <a:lnTo>
                  <a:pt x="1435607" y="496315"/>
                </a:lnTo>
                <a:lnTo>
                  <a:pt x="1435607" y="473836"/>
                </a:lnTo>
                <a:lnTo>
                  <a:pt x="1434718" y="450341"/>
                </a:lnTo>
                <a:lnTo>
                  <a:pt x="1433829" y="427862"/>
                </a:lnTo>
                <a:lnTo>
                  <a:pt x="1432178" y="405383"/>
                </a:lnTo>
                <a:lnTo>
                  <a:pt x="1428622" y="382904"/>
                </a:lnTo>
                <a:lnTo>
                  <a:pt x="1426082" y="360298"/>
                </a:lnTo>
                <a:lnTo>
                  <a:pt x="1421764" y="337819"/>
                </a:lnTo>
                <a:lnTo>
                  <a:pt x="1417319" y="316102"/>
                </a:lnTo>
                <a:lnTo>
                  <a:pt x="1412239" y="293623"/>
                </a:lnTo>
                <a:lnTo>
                  <a:pt x="1406143" y="272033"/>
                </a:lnTo>
                <a:lnTo>
                  <a:pt x="1400047" y="249427"/>
                </a:lnTo>
                <a:lnTo>
                  <a:pt x="1393189" y="227837"/>
                </a:lnTo>
                <a:lnTo>
                  <a:pt x="1385315" y="206120"/>
                </a:lnTo>
                <a:lnTo>
                  <a:pt x="1377568" y="185419"/>
                </a:lnTo>
                <a:lnTo>
                  <a:pt x="1369821" y="163702"/>
                </a:lnTo>
                <a:lnTo>
                  <a:pt x="1350771" y="121284"/>
                </a:lnTo>
                <a:lnTo>
                  <a:pt x="1330832" y="80517"/>
                </a:lnTo>
                <a:lnTo>
                  <a:pt x="1309242" y="39877"/>
                </a:lnTo>
                <a:lnTo>
                  <a:pt x="1285874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3359" y="22859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7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7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00471" y="0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6"/>
                </a:lnTo>
                <a:lnTo>
                  <a:pt x="191897" y="192150"/>
                </a:lnTo>
                <a:lnTo>
                  <a:pt x="310895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30768" y="1737359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5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7"/>
                </a:lnTo>
                <a:lnTo>
                  <a:pt x="191897" y="190245"/>
                </a:lnTo>
                <a:lnTo>
                  <a:pt x="310896" y="153924"/>
                </a:lnTo>
                <a:lnTo>
                  <a:pt x="191897" y="117855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60008" y="883919"/>
            <a:ext cx="441959" cy="201295"/>
          </a:xfrm>
          <a:custGeom>
            <a:avLst/>
            <a:gdLst/>
            <a:ahLst/>
            <a:cxnLst/>
            <a:rect l="l" t="t" r="r" b="b"/>
            <a:pathLst>
              <a:path w="441959" h="201294">
                <a:moveTo>
                  <a:pt x="245744" y="0"/>
                </a:moveTo>
                <a:lnTo>
                  <a:pt x="239902" y="0"/>
                </a:lnTo>
                <a:lnTo>
                  <a:pt x="228726" y="1015"/>
                </a:lnTo>
                <a:lnTo>
                  <a:pt x="185927" y="13334"/>
                </a:lnTo>
                <a:lnTo>
                  <a:pt x="142239" y="45212"/>
                </a:lnTo>
                <a:lnTo>
                  <a:pt x="115950" y="86359"/>
                </a:lnTo>
                <a:lnTo>
                  <a:pt x="112267" y="96519"/>
                </a:lnTo>
                <a:lnTo>
                  <a:pt x="100583" y="94106"/>
                </a:lnTo>
                <a:lnTo>
                  <a:pt x="88391" y="93344"/>
                </a:lnTo>
                <a:lnTo>
                  <a:pt x="83692" y="93344"/>
                </a:lnTo>
                <a:lnTo>
                  <a:pt x="42417" y="106044"/>
                </a:lnTo>
                <a:lnTo>
                  <a:pt x="12700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69" y="196595"/>
                </a:lnTo>
                <a:lnTo>
                  <a:pt x="2158" y="201167"/>
                </a:lnTo>
                <a:lnTo>
                  <a:pt x="439038" y="201167"/>
                </a:lnTo>
                <a:lnTo>
                  <a:pt x="440309" y="196595"/>
                </a:lnTo>
                <a:lnTo>
                  <a:pt x="441197" y="191642"/>
                </a:lnTo>
                <a:lnTo>
                  <a:pt x="441960" y="181482"/>
                </a:lnTo>
                <a:lnTo>
                  <a:pt x="441706" y="175132"/>
                </a:lnTo>
                <a:lnTo>
                  <a:pt x="425322" y="137413"/>
                </a:lnTo>
                <a:lnTo>
                  <a:pt x="390270" y="116331"/>
                </a:lnTo>
                <a:lnTo>
                  <a:pt x="384174" y="115315"/>
                </a:lnTo>
                <a:lnTo>
                  <a:pt x="381381" y="103124"/>
                </a:lnTo>
                <a:lnTo>
                  <a:pt x="364109" y="64515"/>
                </a:lnTo>
                <a:lnTo>
                  <a:pt x="336550" y="33019"/>
                </a:lnTo>
                <a:lnTo>
                  <a:pt x="300608" y="10921"/>
                </a:lnTo>
                <a:lnTo>
                  <a:pt x="258699" y="507"/>
                </a:lnTo>
                <a:lnTo>
                  <a:pt x="245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21623" y="80162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9" y="53466"/>
                </a:lnTo>
                <a:lnTo>
                  <a:pt x="128016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60"/>
                </a:lnTo>
                <a:lnTo>
                  <a:pt x="111505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8" y="201167"/>
                </a:lnTo>
                <a:lnTo>
                  <a:pt x="435991" y="201167"/>
                </a:lnTo>
                <a:lnTo>
                  <a:pt x="437260" y="196596"/>
                </a:lnTo>
                <a:lnTo>
                  <a:pt x="438150" y="191642"/>
                </a:lnTo>
                <a:lnTo>
                  <a:pt x="438911" y="181483"/>
                </a:lnTo>
                <a:lnTo>
                  <a:pt x="438657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7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832" y="213359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70">
                <a:moveTo>
                  <a:pt x="340614" y="0"/>
                </a:moveTo>
                <a:lnTo>
                  <a:pt x="33248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8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19"/>
                </a:lnTo>
                <a:lnTo>
                  <a:pt x="139382" y="131190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8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8" y="280415"/>
                </a:lnTo>
                <a:lnTo>
                  <a:pt x="608584" y="280415"/>
                </a:lnTo>
                <a:lnTo>
                  <a:pt x="610235" y="273938"/>
                </a:lnTo>
                <a:lnTo>
                  <a:pt x="611632" y="267208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059" y="204850"/>
                </a:lnTo>
                <a:lnTo>
                  <a:pt x="570992" y="175260"/>
                </a:lnTo>
                <a:lnTo>
                  <a:pt x="532511" y="160781"/>
                </a:lnTo>
                <a:lnTo>
                  <a:pt x="528701" y="143763"/>
                </a:lnTo>
                <a:lnTo>
                  <a:pt x="513206" y="104393"/>
                </a:lnTo>
                <a:lnTo>
                  <a:pt x="484378" y="63373"/>
                </a:lnTo>
                <a:lnTo>
                  <a:pt x="446531" y="31241"/>
                </a:lnTo>
                <a:lnTo>
                  <a:pt x="408940" y="12191"/>
                </a:lnTo>
                <a:lnTo>
                  <a:pt x="367411" y="1650"/>
                </a:lnTo>
                <a:lnTo>
                  <a:pt x="358521" y="635"/>
                </a:lnTo>
                <a:lnTo>
                  <a:pt x="3406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9" name="object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55063"/>
            <a:ext cx="246888" cy="201168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3621023" y="2712719"/>
            <a:ext cx="4535805" cy="573405"/>
            <a:chOff x="3621023" y="2712719"/>
            <a:chExt cx="4535805" cy="573405"/>
          </a:xfrm>
        </p:grpSpPr>
        <p:pic>
          <p:nvPicPr>
            <p:cNvPr id="101" name="object 10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8832" y="2712719"/>
              <a:ext cx="737616" cy="57302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1023" y="2712719"/>
              <a:ext cx="4258056" cy="573024"/>
            </a:xfrm>
            <a:prstGeom prst="rect">
              <a:avLst/>
            </a:prstGeom>
          </p:spPr>
        </p:pic>
      </p:grpSp>
      <p:pic>
        <p:nvPicPr>
          <p:cNvPr id="103" name="object 10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6376" y="1987295"/>
            <a:ext cx="1170432" cy="1170432"/>
          </a:xfrm>
          <a:prstGeom prst="rect">
            <a:avLst/>
          </a:prstGeom>
        </p:spPr>
      </p:pic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3965575" y="1915490"/>
            <a:ext cx="38455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316E8A"/>
                </a:solidFill>
              </a:rPr>
              <a:t>Diagram</a:t>
            </a:r>
            <a:r>
              <a:rPr sz="4400" spc="-50" dirty="0">
                <a:solidFill>
                  <a:srgbClr val="316E8A"/>
                </a:solidFill>
              </a:rPr>
              <a:t> </a:t>
            </a:r>
            <a:r>
              <a:rPr sz="4400" spc="-5" dirty="0">
                <a:solidFill>
                  <a:srgbClr val="316E8A"/>
                </a:solidFill>
              </a:rPr>
              <a:t>Lexis</a:t>
            </a:r>
            <a:endParaRPr sz="4400"/>
          </a:p>
        </p:txBody>
      </p:sp>
      <p:sp>
        <p:nvSpPr>
          <p:cNvPr id="105" name="object 105"/>
          <p:cNvSpPr txBox="1"/>
          <p:nvPr/>
        </p:nvSpPr>
        <p:spPr>
          <a:xfrm>
            <a:off x="2658617" y="2199208"/>
            <a:ext cx="344170" cy="713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0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5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352544" y="2712719"/>
            <a:ext cx="3526790" cy="57340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135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Teori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Kegunaan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87511" y="0"/>
            <a:ext cx="856615" cy="1978025"/>
          </a:xfrm>
          <a:custGeom>
            <a:avLst/>
            <a:gdLst/>
            <a:ahLst/>
            <a:cxnLst/>
            <a:rect l="l" t="t" r="r" b="b"/>
            <a:pathLst>
              <a:path w="856615" h="1978025">
                <a:moveTo>
                  <a:pt x="856488" y="0"/>
                </a:moveTo>
                <a:lnTo>
                  <a:pt x="92328" y="0"/>
                </a:lnTo>
                <a:lnTo>
                  <a:pt x="77851" y="24510"/>
                </a:lnTo>
                <a:lnTo>
                  <a:pt x="64516" y="49529"/>
                </a:lnTo>
                <a:lnTo>
                  <a:pt x="52324" y="74675"/>
                </a:lnTo>
                <a:lnTo>
                  <a:pt x="40513" y="100710"/>
                </a:lnTo>
                <a:lnTo>
                  <a:pt x="35687" y="114045"/>
                </a:lnTo>
                <a:lnTo>
                  <a:pt x="30988" y="126872"/>
                </a:lnTo>
                <a:lnTo>
                  <a:pt x="26162" y="140207"/>
                </a:lnTo>
                <a:lnTo>
                  <a:pt x="21844" y="153542"/>
                </a:lnTo>
                <a:lnTo>
                  <a:pt x="18161" y="167385"/>
                </a:lnTo>
                <a:lnTo>
                  <a:pt x="14351" y="180720"/>
                </a:lnTo>
                <a:lnTo>
                  <a:pt x="11176" y="194563"/>
                </a:lnTo>
                <a:lnTo>
                  <a:pt x="8509" y="207898"/>
                </a:lnTo>
                <a:lnTo>
                  <a:pt x="5842" y="221741"/>
                </a:lnTo>
                <a:lnTo>
                  <a:pt x="4318" y="235584"/>
                </a:lnTo>
                <a:lnTo>
                  <a:pt x="2159" y="249427"/>
                </a:lnTo>
                <a:lnTo>
                  <a:pt x="1143" y="263270"/>
                </a:lnTo>
                <a:lnTo>
                  <a:pt x="508" y="277113"/>
                </a:lnTo>
                <a:lnTo>
                  <a:pt x="0" y="291591"/>
                </a:lnTo>
                <a:lnTo>
                  <a:pt x="0" y="305434"/>
                </a:lnTo>
                <a:lnTo>
                  <a:pt x="508" y="319277"/>
                </a:lnTo>
                <a:lnTo>
                  <a:pt x="1651" y="333628"/>
                </a:lnTo>
                <a:lnTo>
                  <a:pt x="2667" y="347471"/>
                </a:lnTo>
                <a:lnTo>
                  <a:pt x="9652" y="390143"/>
                </a:lnTo>
                <a:lnTo>
                  <a:pt x="21336" y="432815"/>
                </a:lnTo>
                <a:lnTo>
                  <a:pt x="38354" y="481837"/>
                </a:lnTo>
                <a:lnTo>
                  <a:pt x="59690" y="528700"/>
                </a:lnTo>
                <a:lnTo>
                  <a:pt x="84328" y="572896"/>
                </a:lnTo>
                <a:lnTo>
                  <a:pt x="113030" y="615060"/>
                </a:lnTo>
                <a:lnTo>
                  <a:pt x="144526" y="653414"/>
                </a:lnTo>
                <a:lnTo>
                  <a:pt x="192024" y="700277"/>
                </a:lnTo>
                <a:lnTo>
                  <a:pt x="231394" y="731773"/>
                </a:lnTo>
                <a:lnTo>
                  <a:pt x="245364" y="741298"/>
                </a:lnTo>
                <a:lnTo>
                  <a:pt x="259207" y="750950"/>
                </a:lnTo>
                <a:lnTo>
                  <a:pt x="303403" y="775969"/>
                </a:lnTo>
                <a:lnTo>
                  <a:pt x="350393" y="797813"/>
                </a:lnTo>
                <a:lnTo>
                  <a:pt x="383413" y="809624"/>
                </a:lnTo>
                <a:lnTo>
                  <a:pt x="371729" y="828801"/>
                </a:lnTo>
                <a:lnTo>
                  <a:pt x="350901" y="868679"/>
                </a:lnTo>
                <a:lnTo>
                  <a:pt x="333756" y="909827"/>
                </a:lnTo>
                <a:lnTo>
                  <a:pt x="319913" y="951356"/>
                </a:lnTo>
                <a:lnTo>
                  <a:pt x="309245" y="994536"/>
                </a:lnTo>
                <a:lnTo>
                  <a:pt x="302387" y="1038224"/>
                </a:lnTo>
                <a:lnTo>
                  <a:pt x="298704" y="1081912"/>
                </a:lnTo>
                <a:lnTo>
                  <a:pt x="298069" y="1104264"/>
                </a:lnTo>
                <a:lnTo>
                  <a:pt x="298069" y="1126743"/>
                </a:lnTo>
                <a:lnTo>
                  <a:pt x="300736" y="1170939"/>
                </a:lnTo>
                <a:lnTo>
                  <a:pt x="307213" y="1215135"/>
                </a:lnTo>
                <a:lnTo>
                  <a:pt x="316230" y="1258823"/>
                </a:lnTo>
                <a:lnTo>
                  <a:pt x="328549" y="1302003"/>
                </a:lnTo>
                <a:lnTo>
                  <a:pt x="343916" y="1344675"/>
                </a:lnTo>
                <a:lnTo>
                  <a:pt x="363220" y="1386204"/>
                </a:lnTo>
                <a:lnTo>
                  <a:pt x="384429" y="1426209"/>
                </a:lnTo>
                <a:lnTo>
                  <a:pt x="409575" y="1465071"/>
                </a:lnTo>
                <a:lnTo>
                  <a:pt x="423418" y="1483740"/>
                </a:lnTo>
                <a:lnTo>
                  <a:pt x="433578" y="1498218"/>
                </a:lnTo>
                <a:lnTo>
                  <a:pt x="468757" y="1537080"/>
                </a:lnTo>
                <a:lnTo>
                  <a:pt x="508762" y="1567941"/>
                </a:lnTo>
                <a:lnTo>
                  <a:pt x="553466" y="1591944"/>
                </a:lnTo>
                <a:lnTo>
                  <a:pt x="602615" y="1608454"/>
                </a:lnTo>
                <a:lnTo>
                  <a:pt x="656463" y="1618106"/>
                </a:lnTo>
                <a:lnTo>
                  <a:pt x="648970" y="1630933"/>
                </a:lnTo>
                <a:lnTo>
                  <a:pt x="633476" y="1670303"/>
                </a:lnTo>
                <a:lnTo>
                  <a:pt x="627126" y="1709165"/>
                </a:lnTo>
                <a:lnTo>
                  <a:pt x="626618" y="1721992"/>
                </a:lnTo>
                <a:lnTo>
                  <a:pt x="627126" y="1734819"/>
                </a:lnTo>
                <a:lnTo>
                  <a:pt x="633476" y="1772665"/>
                </a:lnTo>
                <a:lnTo>
                  <a:pt x="646811" y="1808860"/>
                </a:lnTo>
                <a:lnTo>
                  <a:pt x="665988" y="1843023"/>
                </a:lnTo>
                <a:lnTo>
                  <a:pt x="689483" y="1874392"/>
                </a:lnTo>
                <a:lnTo>
                  <a:pt x="708152" y="1893569"/>
                </a:lnTo>
                <a:lnTo>
                  <a:pt x="717804" y="1903221"/>
                </a:lnTo>
                <a:lnTo>
                  <a:pt x="748665" y="1927732"/>
                </a:lnTo>
                <a:lnTo>
                  <a:pt x="782320" y="1948560"/>
                </a:lnTo>
                <a:lnTo>
                  <a:pt x="825500" y="1968245"/>
                </a:lnTo>
                <a:lnTo>
                  <a:pt x="836168" y="1971420"/>
                </a:lnTo>
                <a:lnTo>
                  <a:pt x="846836" y="1975103"/>
                </a:lnTo>
                <a:lnTo>
                  <a:pt x="856488" y="1977631"/>
                </a:lnTo>
                <a:lnTo>
                  <a:pt x="85648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82495" cy="978535"/>
          </a:xfrm>
          <a:custGeom>
            <a:avLst/>
            <a:gdLst/>
            <a:ahLst/>
            <a:cxnLst/>
            <a:rect l="l" t="t" r="r" b="b"/>
            <a:pathLst>
              <a:path w="2182495" h="978535">
                <a:moveTo>
                  <a:pt x="2182368" y="0"/>
                </a:moveTo>
                <a:lnTo>
                  <a:pt x="0" y="0"/>
                </a:lnTo>
                <a:lnTo>
                  <a:pt x="0" y="876935"/>
                </a:lnTo>
                <a:lnTo>
                  <a:pt x="54508" y="907414"/>
                </a:lnTo>
                <a:lnTo>
                  <a:pt x="110780" y="933831"/>
                </a:lnTo>
                <a:lnTo>
                  <a:pt x="154152" y="949706"/>
                </a:lnTo>
                <a:lnTo>
                  <a:pt x="198704" y="962533"/>
                </a:lnTo>
                <a:lnTo>
                  <a:pt x="243840" y="971931"/>
                </a:lnTo>
                <a:lnTo>
                  <a:pt x="259092" y="973709"/>
                </a:lnTo>
                <a:lnTo>
                  <a:pt x="274332" y="975995"/>
                </a:lnTo>
                <a:lnTo>
                  <a:pt x="289560" y="977264"/>
                </a:lnTo>
                <a:lnTo>
                  <a:pt x="320649" y="978408"/>
                </a:lnTo>
                <a:lnTo>
                  <a:pt x="335864" y="978408"/>
                </a:lnTo>
                <a:lnTo>
                  <a:pt x="382181" y="975487"/>
                </a:lnTo>
                <a:lnTo>
                  <a:pt x="429082" y="967866"/>
                </a:lnTo>
                <a:lnTo>
                  <a:pt x="494131" y="949071"/>
                </a:lnTo>
                <a:lnTo>
                  <a:pt x="547497" y="928624"/>
                </a:lnTo>
                <a:lnTo>
                  <a:pt x="598487" y="903986"/>
                </a:lnTo>
                <a:lnTo>
                  <a:pt x="645972" y="875791"/>
                </a:lnTo>
                <a:lnTo>
                  <a:pt x="691108" y="843026"/>
                </a:lnTo>
                <a:lnTo>
                  <a:pt x="732129" y="807212"/>
                </a:lnTo>
                <a:lnTo>
                  <a:pt x="770242" y="767334"/>
                </a:lnTo>
                <a:lnTo>
                  <a:pt x="804824" y="724026"/>
                </a:lnTo>
                <a:lnTo>
                  <a:pt x="835304" y="677672"/>
                </a:lnTo>
                <a:lnTo>
                  <a:pt x="862279" y="627888"/>
                </a:lnTo>
                <a:lnTo>
                  <a:pt x="890397" y="556895"/>
                </a:lnTo>
                <a:lnTo>
                  <a:pt x="911529" y="569849"/>
                </a:lnTo>
                <a:lnTo>
                  <a:pt x="955484" y="592709"/>
                </a:lnTo>
                <a:lnTo>
                  <a:pt x="1000620" y="611377"/>
                </a:lnTo>
                <a:lnTo>
                  <a:pt x="1046340" y="626618"/>
                </a:lnTo>
                <a:lnTo>
                  <a:pt x="1093825" y="638428"/>
                </a:lnTo>
                <a:lnTo>
                  <a:pt x="1141869" y="646049"/>
                </a:lnTo>
                <a:lnTo>
                  <a:pt x="1189951" y="650113"/>
                </a:lnTo>
                <a:lnTo>
                  <a:pt x="1214577" y="650748"/>
                </a:lnTo>
                <a:lnTo>
                  <a:pt x="1239202" y="650748"/>
                </a:lnTo>
                <a:lnTo>
                  <a:pt x="1287780" y="647700"/>
                </a:lnTo>
                <a:lnTo>
                  <a:pt x="1336548" y="640714"/>
                </a:lnTo>
                <a:lnTo>
                  <a:pt x="1384554" y="630809"/>
                </a:lnTo>
                <a:lnTo>
                  <a:pt x="1432052" y="617220"/>
                </a:lnTo>
                <a:lnTo>
                  <a:pt x="1478915" y="600328"/>
                </a:lnTo>
                <a:lnTo>
                  <a:pt x="1546987" y="568071"/>
                </a:lnTo>
                <a:lnTo>
                  <a:pt x="1590294" y="542289"/>
                </a:lnTo>
                <a:lnTo>
                  <a:pt x="1631950" y="512952"/>
                </a:lnTo>
                <a:lnTo>
                  <a:pt x="1647825" y="501776"/>
                </a:lnTo>
                <a:lnTo>
                  <a:pt x="1677035" y="476631"/>
                </a:lnTo>
                <a:lnTo>
                  <a:pt x="1713992" y="434339"/>
                </a:lnTo>
                <a:lnTo>
                  <a:pt x="1743329" y="386841"/>
                </a:lnTo>
                <a:lnTo>
                  <a:pt x="1763776" y="334772"/>
                </a:lnTo>
                <a:lnTo>
                  <a:pt x="1773174" y="296672"/>
                </a:lnTo>
                <a:lnTo>
                  <a:pt x="1779651" y="256794"/>
                </a:lnTo>
                <a:lnTo>
                  <a:pt x="1793748" y="264922"/>
                </a:lnTo>
                <a:lnTo>
                  <a:pt x="1837055" y="281939"/>
                </a:lnTo>
                <a:lnTo>
                  <a:pt x="1879854" y="289051"/>
                </a:lnTo>
                <a:lnTo>
                  <a:pt x="1893951" y="289560"/>
                </a:lnTo>
                <a:lnTo>
                  <a:pt x="1908048" y="289051"/>
                </a:lnTo>
                <a:lnTo>
                  <a:pt x="1949577" y="281939"/>
                </a:lnTo>
                <a:lnTo>
                  <a:pt x="1989455" y="267335"/>
                </a:lnTo>
                <a:lnTo>
                  <a:pt x="2027047" y="246252"/>
                </a:lnTo>
                <a:lnTo>
                  <a:pt x="2061591" y="220472"/>
                </a:lnTo>
                <a:lnTo>
                  <a:pt x="2082673" y="199898"/>
                </a:lnTo>
                <a:lnTo>
                  <a:pt x="2093214" y="189357"/>
                </a:lnTo>
                <a:lnTo>
                  <a:pt x="2120265" y="155321"/>
                </a:lnTo>
                <a:lnTo>
                  <a:pt x="2143125" y="118363"/>
                </a:lnTo>
                <a:lnTo>
                  <a:pt x="2164715" y="70993"/>
                </a:lnTo>
                <a:lnTo>
                  <a:pt x="2168271" y="59182"/>
                </a:lnTo>
                <a:lnTo>
                  <a:pt x="2172335" y="47498"/>
                </a:lnTo>
                <a:lnTo>
                  <a:pt x="2178304" y="24002"/>
                </a:lnTo>
                <a:lnTo>
                  <a:pt x="2180590" y="11684"/>
                </a:lnTo>
                <a:lnTo>
                  <a:pt x="218236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791" y="1216151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69">
                <a:moveTo>
                  <a:pt x="340652" y="0"/>
                </a:moveTo>
                <a:lnTo>
                  <a:pt x="33253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9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20"/>
                </a:lnTo>
                <a:lnTo>
                  <a:pt x="139382" y="131191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9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7" y="280416"/>
                </a:lnTo>
                <a:lnTo>
                  <a:pt x="608571" y="280416"/>
                </a:lnTo>
                <a:lnTo>
                  <a:pt x="610273" y="273938"/>
                </a:lnTo>
                <a:lnTo>
                  <a:pt x="611632" y="267208"/>
                </a:lnTo>
                <a:lnTo>
                  <a:pt x="612305" y="260096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109" y="204850"/>
                </a:lnTo>
                <a:lnTo>
                  <a:pt x="571030" y="175260"/>
                </a:lnTo>
                <a:lnTo>
                  <a:pt x="532472" y="160782"/>
                </a:lnTo>
                <a:lnTo>
                  <a:pt x="530771" y="152273"/>
                </a:lnTo>
                <a:lnTo>
                  <a:pt x="516902" y="111887"/>
                </a:lnTo>
                <a:lnTo>
                  <a:pt x="495249" y="76326"/>
                </a:lnTo>
                <a:lnTo>
                  <a:pt x="466496" y="46100"/>
                </a:lnTo>
                <a:lnTo>
                  <a:pt x="431990" y="22733"/>
                </a:lnTo>
                <a:lnTo>
                  <a:pt x="392747" y="7112"/>
                </a:lnTo>
                <a:lnTo>
                  <a:pt x="358584" y="635"/>
                </a:lnTo>
                <a:lnTo>
                  <a:pt x="34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9423" y="27431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6" y="192150"/>
                </a:lnTo>
                <a:lnTo>
                  <a:pt x="310895" y="155448"/>
                </a:lnTo>
                <a:lnTo>
                  <a:pt x="191896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7191" y="1200911"/>
            <a:ext cx="54863" cy="670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608320" y="960119"/>
            <a:ext cx="612775" cy="365760"/>
            <a:chOff x="5608320" y="960119"/>
            <a:chExt cx="612775" cy="3657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8320" y="960119"/>
              <a:ext cx="612647" cy="192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04" y="960119"/>
              <a:ext cx="512063" cy="365759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8430768" y="156667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3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8" y="53466"/>
                </a:lnTo>
                <a:lnTo>
                  <a:pt x="128015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60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3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8" y="201167"/>
                </a:lnTo>
                <a:lnTo>
                  <a:pt x="435990" y="201167"/>
                </a:lnTo>
                <a:lnTo>
                  <a:pt x="437260" y="196596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1" y="507"/>
                </a:lnTo>
                <a:lnTo>
                  <a:pt x="24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9640" y="1371599"/>
            <a:ext cx="54863" cy="64008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623815" y="1130807"/>
            <a:ext cx="609600" cy="365760"/>
            <a:chOff x="4623815" y="1130807"/>
            <a:chExt cx="609600" cy="36576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3815" y="1130807"/>
              <a:ext cx="609600" cy="1920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1351" y="1130807"/>
              <a:ext cx="512063" cy="365760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2886455" y="289559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70">
                <a:moveTo>
                  <a:pt x="338963" y="0"/>
                </a:moveTo>
                <a:lnTo>
                  <a:pt x="330835" y="0"/>
                </a:lnTo>
                <a:lnTo>
                  <a:pt x="315468" y="1397"/>
                </a:lnTo>
                <a:lnTo>
                  <a:pt x="270256" y="12573"/>
                </a:lnTo>
                <a:lnTo>
                  <a:pt x="230250" y="33527"/>
                </a:lnTo>
                <a:lnTo>
                  <a:pt x="196214" y="63118"/>
                </a:lnTo>
                <a:lnTo>
                  <a:pt x="191516" y="68834"/>
                </a:lnTo>
                <a:lnTo>
                  <a:pt x="186436" y="74549"/>
                </a:lnTo>
                <a:lnTo>
                  <a:pt x="159893" y="120396"/>
                </a:lnTo>
                <a:lnTo>
                  <a:pt x="154812" y="134619"/>
                </a:lnTo>
                <a:lnTo>
                  <a:pt x="138683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1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10"/>
                </a:lnTo>
                <a:lnTo>
                  <a:pt x="635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5" y="280415"/>
                </a:lnTo>
                <a:lnTo>
                  <a:pt x="607186" y="273938"/>
                </a:lnTo>
                <a:lnTo>
                  <a:pt x="608583" y="267208"/>
                </a:lnTo>
                <a:lnTo>
                  <a:pt x="609599" y="252984"/>
                </a:lnTo>
                <a:lnTo>
                  <a:pt x="609599" y="248538"/>
                </a:lnTo>
                <a:lnTo>
                  <a:pt x="596138" y="204850"/>
                </a:lnTo>
                <a:lnTo>
                  <a:pt x="568197" y="175260"/>
                </a:lnTo>
                <a:lnTo>
                  <a:pt x="529844" y="160781"/>
                </a:lnTo>
                <a:lnTo>
                  <a:pt x="528193" y="152273"/>
                </a:lnTo>
                <a:lnTo>
                  <a:pt x="514349" y="111887"/>
                </a:lnTo>
                <a:lnTo>
                  <a:pt x="492759" y="76326"/>
                </a:lnTo>
                <a:lnTo>
                  <a:pt x="457834" y="40639"/>
                </a:lnTo>
                <a:lnTo>
                  <a:pt x="414655" y="15239"/>
                </a:lnTo>
                <a:lnTo>
                  <a:pt x="374015" y="3048"/>
                </a:lnTo>
                <a:lnTo>
                  <a:pt x="356743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304" y="210311"/>
            <a:ext cx="439420" cy="198120"/>
          </a:xfrm>
          <a:custGeom>
            <a:avLst/>
            <a:gdLst/>
            <a:ahLst/>
            <a:cxnLst/>
            <a:rect l="l" t="t" r="r" b="b"/>
            <a:pathLst>
              <a:path w="439420" h="198120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208"/>
                </a:lnTo>
                <a:lnTo>
                  <a:pt x="141350" y="44576"/>
                </a:lnTo>
                <a:lnTo>
                  <a:pt x="115062" y="85089"/>
                </a:lnTo>
                <a:lnTo>
                  <a:pt x="111505" y="95123"/>
                </a:lnTo>
                <a:lnTo>
                  <a:pt x="99822" y="92710"/>
                </a:lnTo>
                <a:lnTo>
                  <a:pt x="93852" y="92201"/>
                </a:lnTo>
                <a:lnTo>
                  <a:pt x="83185" y="91948"/>
                </a:lnTo>
                <a:lnTo>
                  <a:pt x="74422" y="92963"/>
                </a:lnTo>
                <a:lnTo>
                  <a:pt x="35178" y="109220"/>
                </a:lnTo>
                <a:lnTo>
                  <a:pt x="6730" y="144907"/>
                </a:lnTo>
                <a:lnTo>
                  <a:pt x="0" y="174371"/>
                </a:lnTo>
                <a:lnTo>
                  <a:pt x="0" y="183769"/>
                </a:lnTo>
                <a:lnTo>
                  <a:pt x="1270" y="193548"/>
                </a:lnTo>
                <a:lnTo>
                  <a:pt x="2159" y="198120"/>
                </a:lnTo>
                <a:lnTo>
                  <a:pt x="435991" y="198120"/>
                </a:lnTo>
                <a:lnTo>
                  <a:pt x="437261" y="193548"/>
                </a:lnTo>
                <a:lnTo>
                  <a:pt x="438150" y="188722"/>
                </a:lnTo>
                <a:lnTo>
                  <a:pt x="438657" y="183769"/>
                </a:lnTo>
                <a:lnTo>
                  <a:pt x="438912" y="175640"/>
                </a:lnTo>
                <a:lnTo>
                  <a:pt x="438657" y="172465"/>
                </a:lnTo>
                <a:lnTo>
                  <a:pt x="422401" y="135382"/>
                </a:lnTo>
                <a:lnTo>
                  <a:pt x="387476" y="114553"/>
                </a:lnTo>
                <a:lnTo>
                  <a:pt x="381507" y="113537"/>
                </a:lnTo>
                <a:lnTo>
                  <a:pt x="378841" y="101600"/>
                </a:lnTo>
                <a:lnTo>
                  <a:pt x="358267" y="58674"/>
                </a:lnTo>
                <a:lnTo>
                  <a:pt x="329565" y="28701"/>
                </a:lnTo>
                <a:lnTo>
                  <a:pt x="292989" y="8636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59368" y="2279903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5"/>
                </a:lnTo>
                <a:lnTo>
                  <a:pt x="153924" y="307847"/>
                </a:lnTo>
                <a:lnTo>
                  <a:pt x="189991" y="190245"/>
                </a:lnTo>
                <a:lnTo>
                  <a:pt x="307848" y="153924"/>
                </a:lnTo>
                <a:lnTo>
                  <a:pt x="189991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7128" y="100583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5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96" y="153924"/>
                </a:lnTo>
                <a:lnTo>
                  <a:pt x="191897" y="117855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736" y="2471927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55" y="0"/>
                </a:moveTo>
                <a:lnTo>
                  <a:pt x="238226" y="0"/>
                </a:lnTo>
                <a:lnTo>
                  <a:pt x="227088" y="1015"/>
                </a:lnTo>
                <a:lnTo>
                  <a:pt x="184683" y="13334"/>
                </a:lnTo>
                <a:lnTo>
                  <a:pt x="141300" y="45212"/>
                </a:lnTo>
                <a:lnTo>
                  <a:pt x="137909" y="49402"/>
                </a:lnTo>
                <a:lnTo>
                  <a:pt x="134277" y="53466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4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5"/>
                </a:lnTo>
                <a:lnTo>
                  <a:pt x="378802" y="103123"/>
                </a:lnTo>
                <a:lnTo>
                  <a:pt x="361594" y="64515"/>
                </a:lnTo>
                <a:lnTo>
                  <a:pt x="334213" y="33019"/>
                </a:lnTo>
                <a:lnTo>
                  <a:pt x="298577" y="10921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0791" y="329488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7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7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object 6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20239" y="0"/>
            <a:ext cx="5279136" cy="40020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87511" y="0"/>
            <a:ext cx="856615" cy="1978025"/>
          </a:xfrm>
          <a:custGeom>
            <a:avLst/>
            <a:gdLst/>
            <a:ahLst/>
            <a:cxnLst/>
            <a:rect l="l" t="t" r="r" b="b"/>
            <a:pathLst>
              <a:path w="856615" h="1978025">
                <a:moveTo>
                  <a:pt x="856488" y="0"/>
                </a:moveTo>
                <a:lnTo>
                  <a:pt x="92328" y="0"/>
                </a:lnTo>
                <a:lnTo>
                  <a:pt x="77851" y="24510"/>
                </a:lnTo>
                <a:lnTo>
                  <a:pt x="64516" y="49529"/>
                </a:lnTo>
                <a:lnTo>
                  <a:pt x="52324" y="74675"/>
                </a:lnTo>
                <a:lnTo>
                  <a:pt x="40513" y="100710"/>
                </a:lnTo>
                <a:lnTo>
                  <a:pt x="35687" y="114045"/>
                </a:lnTo>
                <a:lnTo>
                  <a:pt x="30988" y="126872"/>
                </a:lnTo>
                <a:lnTo>
                  <a:pt x="26162" y="140207"/>
                </a:lnTo>
                <a:lnTo>
                  <a:pt x="21844" y="153542"/>
                </a:lnTo>
                <a:lnTo>
                  <a:pt x="18161" y="167385"/>
                </a:lnTo>
                <a:lnTo>
                  <a:pt x="14351" y="180720"/>
                </a:lnTo>
                <a:lnTo>
                  <a:pt x="11176" y="194563"/>
                </a:lnTo>
                <a:lnTo>
                  <a:pt x="8509" y="207898"/>
                </a:lnTo>
                <a:lnTo>
                  <a:pt x="5842" y="221741"/>
                </a:lnTo>
                <a:lnTo>
                  <a:pt x="4318" y="235584"/>
                </a:lnTo>
                <a:lnTo>
                  <a:pt x="2159" y="249427"/>
                </a:lnTo>
                <a:lnTo>
                  <a:pt x="1143" y="263270"/>
                </a:lnTo>
                <a:lnTo>
                  <a:pt x="508" y="277113"/>
                </a:lnTo>
                <a:lnTo>
                  <a:pt x="0" y="291591"/>
                </a:lnTo>
                <a:lnTo>
                  <a:pt x="0" y="305434"/>
                </a:lnTo>
                <a:lnTo>
                  <a:pt x="508" y="319277"/>
                </a:lnTo>
                <a:lnTo>
                  <a:pt x="1651" y="333628"/>
                </a:lnTo>
                <a:lnTo>
                  <a:pt x="2667" y="347471"/>
                </a:lnTo>
                <a:lnTo>
                  <a:pt x="9652" y="390143"/>
                </a:lnTo>
                <a:lnTo>
                  <a:pt x="21336" y="432815"/>
                </a:lnTo>
                <a:lnTo>
                  <a:pt x="38354" y="481837"/>
                </a:lnTo>
                <a:lnTo>
                  <a:pt x="59690" y="528700"/>
                </a:lnTo>
                <a:lnTo>
                  <a:pt x="84328" y="572896"/>
                </a:lnTo>
                <a:lnTo>
                  <a:pt x="113030" y="615060"/>
                </a:lnTo>
                <a:lnTo>
                  <a:pt x="144526" y="653414"/>
                </a:lnTo>
                <a:lnTo>
                  <a:pt x="192024" y="700277"/>
                </a:lnTo>
                <a:lnTo>
                  <a:pt x="231394" y="731773"/>
                </a:lnTo>
                <a:lnTo>
                  <a:pt x="245364" y="741298"/>
                </a:lnTo>
                <a:lnTo>
                  <a:pt x="259207" y="750950"/>
                </a:lnTo>
                <a:lnTo>
                  <a:pt x="303403" y="775969"/>
                </a:lnTo>
                <a:lnTo>
                  <a:pt x="350393" y="797813"/>
                </a:lnTo>
                <a:lnTo>
                  <a:pt x="383413" y="809624"/>
                </a:lnTo>
                <a:lnTo>
                  <a:pt x="371729" y="828801"/>
                </a:lnTo>
                <a:lnTo>
                  <a:pt x="350901" y="868679"/>
                </a:lnTo>
                <a:lnTo>
                  <a:pt x="333756" y="909827"/>
                </a:lnTo>
                <a:lnTo>
                  <a:pt x="319913" y="951356"/>
                </a:lnTo>
                <a:lnTo>
                  <a:pt x="309245" y="994536"/>
                </a:lnTo>
                <a:lnTo>
                  <a:pt x="302387" y="1038224"/>
                </a:lnTo>
                <a:lnTo>
                  <a:pt x="298704" y="1081912"/>
                </a:lnTo>
                <a:lnTo>
                  <a:pt x="298069" y="1104264"/>
                </a:lnTo>
                <a:lnTo>
                  <a:pt x="298069" y="1126743"/>
                </a:lnTo>
                <a:lnTo>
                  <a:pt x="300736" y="1170939"/>
                </a:lnTo>
                <a:lnTo>
                  <a:pt x="307213" y="1215135"/>
                </a:lnTo>
                <a:lnTo>
                  <a:pt x="316230" y="1258823"/>
                </a:lnTo>
                <a:lnTo>
                  <a:pt x="328549" y="1302003"/>
                </a:lnTo>
                <a:lnTo>
                  <a:pt x="343916" y="1344675"/>
                </a:lnTo>
                <a:lnTo>
                  <a:pt x="363220" y="1386204"/>
                </a:lnTo>
                <a:lnTo>
                  <a:pt x="384429" y="1426209"/>
                </a:lnTo>
                <a:lnTo>
                  <a:pt x="409575" y="1465071"/>
                </a:lnTo>
                <a:lnTo>
                  <a:pt x="423418" y="1483740"/>
                </a:lnTo>
                <a:lnTo>
                  <a:pt x="433578" y="1498218"/>
                </a:lnTo>
                <a:lnTo>
                  <a:pt x="468757" y="1537080"/>
                </a:lnTo>
                <a:lnTo>
                  <a:pt x="508762" y="1567941"/>
                </a:lnTo>
                <a:lnTo>
                  <a:pt x="553466" y="1591944"/>
                </a:lnTo>
                <a:lnTo>
                  <a:pt x="602615" y="1608454"/>
                </a:lnTo>
                <a:lnTo>
                  <a:pt x="656463" y="1618106"/>
                </a:lnTo>
                <a:lnTo>
                  <a:pt x="648970" y="1630933"/>
                </a:lnTo>
                <a:lnTo>
                  <a:pt x="633476" y="1670303"/>
                </a:lnTo>
                <a:lnTo>
                  <a:pt x="627126" y="1709165"/>
                </a:lnTo>
                <a:lnTo>
                  <a:pt x="626618" y="1721992"/>
                </a:lnTo>
                <a:lnTo>
                  <a:pt x="627126" y="1734819"/>
                </a:lnTo>
                <a:lnTo>
                  <a:pt x="633476" y="1772665"/>
                </a:lnTo>
                <a:lnTo>
                  <a:pt x="646811" y="1808860"/>
                </a:lnTo>
                <a:lnTo>
                  <a:pt x="665988" y="1843023"/>
                </a:lnTo>
                <a:lnTo>
                  <a:pt x="689483" y="1874392"/>
                </a:lnTo>
                <a:lnTo>
                  <a:pt x="708152" y="1893569"/>
                </a:lnTo>
                <a:lnTo>
                  <a:pt x="717804" y="1903221"/>
                </a:lnTo>
                <a:lnTo>
                  <a:pt x="748665" y="1927732"/>
                </a:lnTo>
                <a:lnTo>
                  <a:pt x="782320" y="1948560"/>
                </a:lnTo>
                <a:lnTo>
                  <a:pt x="825500" y="1968245"/>
                </a:lnTo>
                <a:lnTo>
                  <a:pt x="836168" y="1971420"/>
                </a:lnTo>
                <a:lnTo>
                  <a:pt x="846836" y="1975103"/>
                </a:lnTo>
                <a:lnTo>
                  <a:pt x="856488" y="1977631"/>
                </a:lnTo>
                <a:lnTo>
                  <a:pt x="85648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82495" cy="978535"/>
          </a:xfrm>
          <a:custGeom>
            <a:avLst/>
            <a:gdLst/>
            <a:ahLst/>
            <a:cxnLst/>
            <a:rect l="l" t="t" r="r" b="b"/>
            <a:pathLst>
              <a:path w="2182495" h="978535">
                <a:moveTo>
                  <a:pt x="2182368" y="0"/>
                </a:moveTo>
                <a:lnTo>
                  <a:pt x="0" y="0"/>
                </a:lnTo>
                <a:lnTo>
                  <a:pt x="0" y="876935"/>
                </a:lnTo>
                <a:lnTo>
                  <a:pt x="54508" y="907414"/>
                </a:lnTo>
                <a:lnTo>
                  <a:pt x="110780" y="933831"/>
                </a:lnTo>
                <a:lnTo>
                  <a:pt x="154152" y="949706"/>
                </a:lnTo>
                <a:lnTo>
                  <a:pt x="198704" y="962533"/>
                </a:lnTo>
                <a:lnTo>
                  <a:pt x="243840" y="971931"/>
                </a:lnTo>
                <a:lnTo>
                  <a:pt x="259092" y="973709"/>
                </a:lnTo>
                <a:lnTo>
                  <a:pt x="274332" y="975995"/>
                </a:lnTo>
                <a:lnTo>
                  <a:pt x="289560" y="977264"/>
                </a:lnTo>
                <a:lnTo>
                  <a:pt x="320649" y="978408"/>
                </a:lnTo>
                <a:lnTo>
                  <a:pt x="335864" y="978408"/>
                </a:lnTo>
                <a:lnTo>
                  <a:pt x="382181" y="975487"/>
                </a:lnTo>
                <a:lnTo>
                  <a:pt x="429082" y="967866"/>
                </a:lnTo>
                <a:lnTo>
                  <a:pt x="494131" y="949071"/>
                </a:lnTo>
                <a:lnTo>
                  <a:pt x="547497" y="928624"/>
                </a:lnTo>
                <a:lnTo>
                  <a:pt x="598487" y="903986"/>
                </a:lnTo>
                <a:lnTo>
                  <a:pt x="645972" y="875791"/>
                </a:lnTo>
                <a:lnTo>
                  <a:pt x="691108" y="843026"/>
                </a:lnTo>
                <a:lnTo>
                  <a:pt x="732129" y="807212"/>
                </a:lnTo>
                <a:lnTo>
                  <a:pt x="770242" y="767334"/>
                </a:lnTo>
                <a:lnTo>
                  <a:pt x="804824" y="724026"/>
                </a:lnTo>
                <a:lnTo>
                  <a:pt x="835304" y="677672"/>
                </a:lnTo>
                <a:lnTo>
                  <a:pt x="862279" y="627888"/>
                </a:lnTo>
                <a:lnTo>
                  <a:pt x="890397" y="556895"/>
                </a:lnTo>
                <a:lnTo>
                  <a:pt x="911529" y="569849"/>
                </a:lnTo>
                <a:lnTo>
                  <a:pt x="955484" y="592709"/>
                </a:lnTo>
                <a:lnTo>
                  <a:pt x="1000620" y="611377"/>
                </a:lnTo>
                <a:lnTo>
                  <a:pt x="1046340" y="626618"/>
                </a:lnTo>
                <a:lnTo>
                  <a:pt x="1093825" y="638428"/>
                </a:lnTo>
                <a:lnTo>
                  <a:pt x="1141869" y="646049"/>
                </a:lnTo>
                <a:lnTo>
                  <a:pt x="1189951" y="650113"/>
                </a:lnTo>
                <a:lnTo>
                  <a:pt x="1214577" y="650748"/>
                </a:lnTo>
                <a:lnTo>
                  <a:pt x="1239202" y="650748"/>
                </a:lnTo>
                <a:lnTo>
                  <a:pt x="1287780" y="647700"/>
                </a:lnTo>
                <a:lnTo>
                  <a:pt x="1336548" y="640714"/>
                </a:lnTo>
                <a:lnTo>
                  <a:pt x="1384554" y="630809"/>
                </a:lnTo>
                <a:lnTo>
                  <a:pt x="1432052" y="617220"/>
                </a:lnTo>
                <a:lnTo>
                  <a:pt x="1478915" y="600328"/>
                </a:lnTo>
                <a:lnTo>
                  <a:pt x="1546987" y="568071"/>
                </a:lnTo>
                <a:lnTo>
                  <a:pt x="1590294" y="542289"/>
                </a:lnTo>
                <a:lnTo>
                  <a:pt x="1631950" y="512952"/>
                </a:lnTo>
                <a:lnTo>
                  <a:pt x="1647825" y="501776"/>
                </a:lnTo>
                <a:lnTo>
                  <a:pt x="1677035" y="476631"/>
                </a:lnTo>
                <a:lnTo>
                  <a:pt x="1713992" y="434339"/>
                </a:lnTo>
                <a:lnTo>
                  <a:pt x="1743329" y="386841"/>
                </a:lnTo>
                <a:lnTo>
                  <a:pt x="1763776" y="334772"/>
                </a:lnTo>
                <a:lnTo>
                  <a:pt x="1773174" y="296672"/>
                </a:lnTo>
                <a:lnTo>
                  <a:pt x="1779651" y="256794"/>
                </a:lnTo>
                <a:lnTo>
                  <a:pt x="1793748" y="264922"/>
                </a:lnTo>
                <a:lnTo>
                  <a:pt x="1837055" y="281939"/>
                </a:lnTo>
                <a:lnTo>
                  <a:pt x="1879854" y="289051"/>
                </a:lnTo>
                <a:lnTo>
                  <a:pt x="1893951" y="289560"/>
                </a:lnTo>
                <a:lnTo>
                  <a:pt x="1908048" y="289051"/>
                </a:lnTo>
                <a:lnTo>
                  <a:pt x="1949577" y="281939"/>
                </a:lnTo>
                <a:lnTo>
                  <a:pt x="1989455" y="267335"/>
                </a:lnTo>
                <a:lnTo>
                  <a:pt x="2027047" y="246252"/>
                </a:lnTo>
                <a:lnTo>
                  <a:pt x="2061591" y="220472"/>
                </a:lnTo>
                <a:lnTo>
                  <a:pt x="2082673" y="199898"/>
                </a:lnTo>
                <a:lnTo>
                  <a:pt x="2093214" y="189357"/>
                </a:lnTo>
                <a:lnTo>
                  <a:pt x="2120265" y="155321"/>
                </a:lnTo>
                <a:lnTo>
                  <a:pt x="2143125" y="118363"/>
                </a:lnTo>
                <a:lnTo>
                  <a:pt x="2164715" y="70993"/>
                </a:lnTo>
                <a:lnTo>
                  <a:pt x="2168271" y="59182"/>
                </a:lnTo>
                <a:lnTo>
                  <a:pt x="2172335" y="47498"/>
                </a:lnTo>
                <a:lnTo>
                  <a:pt x="2178304" y="24002"/>
                </a:lnTo>
                <a:lnTo>
                  <a:pt x="2180590" y="11684"/>
                </a:lnTo>
                <a:lnTo>
                  <a:pt x="218236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791" y="1216151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69">
                <a:moveTo>
                  <a:pt x="340652" y="0"/>
                </a:moveTo>
                <a:lnTo>
                  <a:pt x="33253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9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20"/>
                </a:lnTo>
                <a:lnTo>
                  <a:pt x="139382" y="131191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9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7" y="280416"/>
                </a:lnTo>
                <a:lnTo>
                  <a:pt x="608571" y="280416"/>
                </a:lnTo>
                <a:lnTo>
                  <a:pt x="610273" y="273938"/>
                </a:lnTo>
                <a:lnTo>
                  <a:pt x="611632" y="267208"/>
                </a:lnTo>
                <a:lnTo>
                  <a:pt x="612305" y="260096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109" y="204850"/>
                </a:lnTo>
                <a:lnTo>
                  <a:pt x="571030" y="175260"/>
                </a:lnTo>
                <a:lnTo>
                  <a:pt x="532472" y="160782"/>
                </a:lnTo>
                <a:lnTo>
                  <a:pt x="530771" y="152273"/>
                </a:lnTo>
                <a:lnTo>
                  <a:pt x="516902" y="111887"/>
                </a:lnTo>
                <a:lnTo>
                  <a:pt x="495249" y="76326"/>
                </a:lnTo>
                <a:lnTo>
                  <a:pt x="466496" y="46100"/>
                </a:lnTo>
                <a:lnTo>
                  <a:pt x="431990" y="22733"/>
                </a:lnTo>
                <a:lnTo>
                  <a:pt x="392747" y="7112"/>
                </a:lnTo>
                <a:lnTo>
                  <a:pt x="358584" y="635"/>
                </a:lnTo>
                <a:lnTo>
                  <a:pt x="34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9423" y="27431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6" y="192150"/>
                </a:lnTo>
                <a:lnTo>
                  <a:pt x="310895" y="155448"/>
                </a:lnTo>
                <a:lnTo>
                  <a:pt x="191896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7191" y="1200911"/>
            <a:ext cx="54863" cy="670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608320" y="960119"/>
            <a:ext cx="612775" cy="365760"/>
            <a:chOff x="5608320" y="960119"/>
            <a:chExt cx="612775" cy="3657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8320" y="960119"/>
              <a:ext cx="612647" cy="192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04" y="960119"/>
              <a:ext cx="512063" cy="365759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8430768" y="156667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3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8" y="53466"/>
                </a:lnTo>
                <a:lnTo>
                  <a:pt x="128015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60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3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8" y="201167"/>
                </a:lnTo>
                <a:lnTo>
                  <a:pt x="435990" y="201167"/>
                </a:lnTo>
                <a:lnTo>
                  <a:pt x="437260" y="196596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1" y="507"/>
                </a:lnTo>
                <a:lnTo>
                  <a:pt x="24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9640" y="1371599"/>
            <a:ext cx="54863" cy="64008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623815" y="1130807"/>
            <a:ext cx="609600" cy="365760"/>
            <a:chOff x="4623815" y="1130807"/>
            <a:chExt cx="609600" cy="36576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3815" y="1130807"/>
              <a:ext cx="609600" cy="1920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1351" y="1130807"/>
              <a:ext cx="512063" cy="365760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2886455" y="289559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70">
                <a:moveTo>
                  <a:pt x="338963" y="0"/>
                </a:moveTo>
                <a:lnTo>
                  <a:pt x="330835" y="0"/>
                </a:lnTo>
                <a:lnTo>
                  <a:pt x="315468" y="1397"/>
                </a:lnTo>
                <a:lnTo>
                  <a:pt x="270256" y="12573"/>
                </a:lnTo>
                <a:lnTo>
                  <a:pt x="230250" y="33527"/>
                </a:lnTo>
                <a:lnTo>
                  <a:pt x="196214" y="63118"/>
                </a:lnTo>
                <a:lnTo>
                  <a:pt x="191516" y="68834"/>
                </a:lnTo>
                <a:lnTo>
                  <a:pt x="186436" y="74549"/>
                </a:lnTo>
                <a:lnTo>
                  <a:pt x="159893" y="120396"/>
                </a:lnTo>
                <a:lnTo>
                  <a:pt x="154812" y="134619"/>
                </a:lnTo>
                <a:lnTo>
                  <a:pt x="138683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1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10"/>
                </a:lnTo>
                <a:lnTo>
                  <a:pt x="635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5" y="280415"/>
                </a:lnTo>
                <a:lnTo>
                  <a:pt x="607186" y="273938"/>
                </a:lnTo>
                <a:lnTo>
                  <a:pt x="608583" y="267208"/>
                </a:lnTo>
                <a:lnTo>
                  <a:pt x="609599" y="252984"/>
                </a:lnTo>
                <a:lnTo>
                  <a:pt x="609599" y="248538"/>
                </a:lnTo>
                <a:lnTo>
                  <a:pt x="596138" y="204850"/>
                </a:lnTo>
                <a:lnTo>
                  <a:pt x="568197" y="175260"/>
                </a:lnTo>
                <a:lnTo>
                  <a:pt x="529844" y="160781"/>
                </a:lnTo>
                <a:lnTo>
                  <a:pt x="528193" y="152273"/>
                </a:lnTo>
                <a:lnTo>
                  <a:pt x="514349" y="111887"/>
                </a:lnTo>
                <a:lnTo>
                  <a:pt x="492759" y="76326"/>
                </a:lnTo>
                <a:lnTo>
                  <a:pt x="457834" y="40639"/>
                </a:lnTo>
                <a:lnTo>
                  <a:pt x="414655" y="15239"/>
                </a:lnTo>
                <a:lnTo>
                  <a:pt x="374015" y="3048"/>
                </a:lnTo>
                <a:lnTo>
                  <a:pt x="356743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304" y="210311"/>
            <a:ext cx="439420" cy="198120"/>
          </a:xfrm>
          <a:custGeom>
            <a:avLst/>
            <a:gdLst/>
            <a:ahLst/>
            <a:cxnLst/>
            <a:rect l="l" t="t" r="r" b="b"/>
            <a:pathLst>
              <a:path w="439420" h="198120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208"/>
                </a:lnTo>
                <a:lnTo>
                  <a:pt x="141350" y="44576"/>
                </a:lnTo>
                <a:lnTo>
                  <a:pt x="115062" y="85089"/>
                </a:lnTo>
                <a:lnTo>
                  <a:pt x="111505" y="95123"/>
                </a:lnTo>
                <a:lnTo>
                  <a:pt x="99822" y="92710"/>
                </a:lnTo>
                <a:lnTo>
                  <a:pt x="93852" y="92201"/>
                </a:lnTo>
                <a:lnTo>
                  <a:pt x="83185" y="91948"/>
                </a:lnTo>
                <a:lnTo>
                  <a:pt x="74422" y="92963"/>
                </a:lnTo>
                <a:lnTo>
                  <a:pt x="35178" y="109220"/>
                </a:lnTo>
                <a:lnTo>
                  <a:pt x="6730" y="144907"/>
                </a:lnTo>
                <a:lnTo>
                  <a:pt x="0" y="174371"/>
                </a:lnTo>
                <a:lnTo>
                  <a:pt x="0" y="183769"/>
                </a:lnTo>
                <a:lnTo>
                  <a:pt x="1270" y="193548"/>
                </a:lnTo>
                <a:lnTo>
                  <a:pt x="2159" y="198120"/>
                </a:lnTo>
                <a:lnTo>
                  <a:pt x="435991" y="198120"/>
                </a:lnTo>
                <a:lnTo>
                  <a:pt x="437261" y="193548"/>
                </a:lnTo>
                <a:lnTo>
                  <a:pt x="438150" y="188722"/>
                </a:lnTo>
                <a:lnTo>
                  <a:pt x="438657" y="183769"/>
                </a:lnTo>
                <a:lnTo>
                  <a:pt x="438912" y="175640"/>
                </a:lnTo>
                <a:lnTo>
                  <a:pt x="438657" y="172465"/>
                </a:lnTo>
                <a:lnTo>
                  <a:pt x="422401" y="135382"/>
                </a:lnTo>
                <a:lnTo>
                  <a:pt x="387476" y="114553"/>
                </a:lnTo>
                <a:lnTo>
                  <a:pt x="381507" y="113537"/>
                </a:lnTo>
                <a:lnTo>
                  <a:pt x="378841" y="101600"/>
                </a:lnTo>
                <a:lnTo>
                  <a:pt x="358267" y="58674"/>
                </a:lnTo>
                <a:lnTo>
                  <a:pt x="329565" y="28701"/>
                </a:lnTo>
                <a:lnTo>
                  <a:pt x="292989" y="8636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59368" y="2279903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5"/>
                </a:lnTo>
                <a:lnTo>
                  <a:pt x="153924" y="307847"/>
                </a:lnTo>
                <a:lnTo>
                  <a:pt x="189991" y="190245"/>
                </a:lnTo>
                <a:lnTo>
                  <a:pt x="307848" y="153924"/>
                </a:lnTo>
                <a:lnTo>
                  <a:pt x="189991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7128" y="100583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5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96" y="153924"/>
                </a:lnTo>
                <a:lnTo>
                  <a:pt x="191897" y="117855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5852159" y="4367796"/>
            <a:ext cx="561340" cy="558165"/>
            <a:chOff x="5852159" y="4367796"/>
            <a:chExt cx="561340" cy="558165"/>
          </a:xfrm>
        </p:grpSpPr>
        <p:sp>
          <p:nvSpPr>
            <p:cNvPr id="48" name="object 48"/>
            <p:cNvSpPr/>
            <p:nvPr/>
          </p:nvSpPr>
          <p:spPr>
            <a:xfrm>
              <a:off x="6053327" y="4864607"/>
              <a:ext cx="347980" cy="60960"/>
            </a:xfrm>
            <a:custGeom>
              <a:avLst/>
              <a:gdLst/>
              <a:ahLst/>
              <a:cxnLst/>
              <a:rect l="l" t="t" r="r" b="b"/>
              <a:pathLst>
                <a:path w="347979" h="60960">
                  <a:moveTo>
                    <a:pt x="173736" y="0"/>
                  </a:moveTo>
                  <a:lnTo>
                    <a:pt x="106084" y="2396"/>
                  </a:lnTo>
                  <a:lnTo>
                    <a:pt x="50863" y="8929"/>
                  </a:lnTo>
                  <a:lnTo>
                    <a:pt x="13644" y="18618"/>
                  </a:lnTo>
                  <a:lnTo>
                    <a:pt x="0" y="30479"/>
                  </a:lnTo>
                  <a:lnTo>
                    <a:pt x="13644" y="42341"/>
                  </a:lnTo>
                  <a:lnTo>
                    <a:pt x="50863" y="52030"/>
                  </a:lnTo>
                  <a:lnTo>
                    <a:pt x="106084" y="58563"/>
                  </a:lnTo>
                  <a:lnTo>
                    <a:pt x="173736" y="60959"/>
                  </a:lnTo>
                  <a:lnTo>
                    <a:pt x="241387" y="58563"/>
                  </a:lnTo>
                  <a:lnTo>
                    <a:pt x="296608" y="52030"/>
                  </a:lnTo>
                  <a:lnTo>
                    <a:pt x="333827" y="42341"/>
                  </a:lnTo>
                  <a:lnTo>
                    <a:pt x="347472" y="30479"/>
                  </a:lnTo>
                  <a:lnTo>
                    <a:pt x="333827" y="18618"/>
                  </a:lnTo>
                  <a:lnTo>
                    <a:pt x="296608" y="8929"/>
                  </a:lnTo>
                  <a:lnTo>
                    <a:pt x="241387" y="2396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363636">
                <a:alpha val="184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2159" y="4629911"/>
              <a:ext cx="381000" cy="25603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891783" y="4669535"/>
              <a:ext cx="338455" cy="210820"/>
            </a:xfrm>
            <a:custGeom>
              <a:avLst/>
              <a:gdLst/>
              <a:ahLst/>
              <a:cxnLst/>
              <a:rect l="l" t="t" r="r" b="b"/>
              <a:pathLst>
                <a:path w="338454" h="210820">
                  <a:moveTo>
                    <a:pt x="1777" y="0"/>
                  </a:moveTo>
                  <a:lnTo>
                    <a:pt x="1015" y="0"/>
                  </a:lnTo>
                  <a:lnTo>
                    <a:pt x="507" y="241"/>
                  </a:lnTo>
                  <a:lnTo>
                    <a:pt x="0" y="1231"/>
                  </a:lnTo>
                  <a:lnTo>
                    <a:pt x="0" y="1981"/>
                  </a:lnTo>
                  <a:lnTo>
                    <a:pt x="762" y="2959"/>
                  </a:lnTo>
                  <a:lnTo>
                    <a:pt x="30099" y="10096"/>
                  </a:lnTo>
                  <a:lnTo>
                    <a:pt x="58165" y="18465"/>
                  </a:lnTo>
                  <a:lnTo>
                    <a:pt x="94741" y="31775"/>
                  </a:lnTo>
                  <a:lnTo>
                    <a:pt x="130555" y="47523"/>
                  </a:lnTo>
                  <a:lnTo>
                    <a:pt x="173608" y="70421"/>
                  </a:lnTo>
                  <a:lnTo>
                    <a:pt x="206628" y="91109"/>
                  </a:lnTo>
                  <a:lnTo>
                    <a:pt x="238125" y="114007"/>
                  </a:lnTo>
                  <a:lnTo>
                    <a:pt x="275463" y="145541"/>
                  </a:lnTo>
                  <a:lnTo>
                    <a:pt x="303402" y="173113"/>
                  </a:lnTo>
                  <a:lnTo>
                    <a:pt x="335914" y="210299"/>
                  </a:lnTo>
                  <a:lnTo>
                    <a:pt x="337057" y="210299"/>
                  </a:lnTo>
                  <a:lnTo>
                    <a:pt x="338074" y="209562"/>
                  </a:lnTo>
                  <a:lnTo>
                    <a:pt x="338327" y="208330"/>
                  </a:lnTo>
                  <a:lnTo>
                    <a:pt x="331850" y="200202"/>
                  </a:lnTo>
                  <a:lnTo>
                    <a:pt x="298957" y="163766"/>
                  </a:lnTo>
                  <a:lnTo>
                    <a:pt x="262763" y="130022"/>
                  </a:lnTo>
                  <a:lnTo>
                    <a:pt x="232155" y="105397"/>
                  </a:lnTo>
                  <a:lnTo>
                    <a:pt x="183387" y="72402"/>
                  </a:lnTo>
                  <a:lnTo>
                    <a:pt x="149225" y="53187"/>
                  </a:lnTo>
                  <a:lnTo>
                    <a:pt x="104648" y="32257"/>
                  </a:lnTo>
                  <a:lnTo>
                    <a:pt x="58546" y="15265"/>
                  </a:lnTo>
                  <a:lnTo>
                    <a:pt x="20954" y="443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37503" y="4657343"/>
              <a:ext cx="237744" cy="16153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1927" y="4462271"/>
              <a:ext cx="131063" cy="43281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306311" y="4498860"/>
              <a:ext cx="60960" cy="396240"/>
            </a:xfrm>
            <a:custGeom>
              <a:avLst/>
              <a:gdLst/>
              <a:ahLst/>
              <a:cxnLst/>
              <a:rect l="l" t="t" r="r" b="b"/>
              <a:pathLst>
                <a:path w="60960" h="396239">
                  <a:moveTo>
                    <a:pt x="44703" y="0"/>
                  </a:moveTo>
                  <a:lnTo>
                    <a:pt x="43561" y="495"/>
                  </a:lnTo>
                  <a:lnTo>
                    <a:pt x="42799" y="1485"/>
                  </a:lnTo>
                  <a:lnTo>
                    <a:pt x="42799" y="2222"/>
                  </a:lnTo>
                  <a:lnTo>
                    <a:pt x="48895" y="31140"/>
                  </a:lnTo>
                  <a:lnTo>
                    <a:pt x="51815" y="50419"/>
                  </a:lnTo>
                  <a:lnTo>
                    <a:pt x="54483" y="69938"/>
                  </a:lnTo>
                  <a:lnTo>
                    <a:pt x="56896" y="99110"/>
                  </a:lnTo>
                  <a:lnTo>
                    <a:pt x="57785" y="128778"/>
                  </a:lnTo>
                  <a:lnTo>
                    <a:pt x="57530" y="158191"/>
                  </a:lnTo>
                  <a:lnTo>
                    <a:pt x="53721" y="206883"/>
                  </a:lnTo>
                  <a:lnTo>
                    <a:pt x="46227" y="255079"/>
                  </a:lnTo>
                  <a:lnTo>
                    <a:pt x="37211" y="293154"/>
                  </a:lnTo>
                  <a:lnTo>
                    <a:pt x="25908" y="330720"/>
                  </a:lnTo>
                  <a:lnTo>
                    <a:pt x="12064" y="367296"/>
                  </a:lnTo>
                  <a:lnTo>
                    <a:pt x="253" y="393992"/>
                  </a:lnTo>
                  <a:lnTo>
                    <a:pt x="0" y="395224"/>
                  </a:lnTo>
                  <a:lnTo>
                    <a:pt x="1015" y="396214"/>
                  </a:lnTo>
                  <a:lnTo>
                    <a:pt x="1904" y="396214"/>
                  </a:lnTo>
                  <a:lnTo>
                    <a:pt x="25653" y="341096"/>
                  </a:lnTo>
                  <a:lnTo>
                    <a:pt x="37718" y="303530"/>
                  </a:lnTo>
                  <a:lnTo>
                    <a:pt x="49402" y="255587"/>
                  </a:lnTo>
                  <a:lnTo>
                    <a:pt x="58038" y="197002"/>
                  </a:lnTo>
                  <a:lnTo>
                    <a:pt x="60960" y="147802"/>
                  </a:lnTo>
                  <a:lnTo>
                    <a:pt x="60960" y="128028"/>
                  </a:lnTo>
                  <a:lnTo>
                    <a:pt x="59943" y="98615"/>
                  </a:lnTo>
                  <a:lnTo>
                    <a:pt x="58547" y="78841"/>
                  </a:lnTo>
                  <a:lnTo>
                    <a:pt x="57276" y="68961"/>
                  </a:lnTo>
                  <a:lnTo>
                    <a:pt x="56387" y="59321"/>
                  </a:lnTo>
                  <a:lnTo>
                    <a:pt x="53466" y="39801"/>
                  </a:lnTo>
                  <a:lnTo>
                    <a:pt x="48133" y="10883"/>
                  </a:lnTo>
                  <a:lnTo>
                    <a:pt x="45720" y="495"/>
                  </a:lnTo>
                  <a:lnTo>
                    <a:pt x="44703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8503" y="4565903"/>
              <a:ext cx="79248" cy="12190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333743" y="4721351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70" h="94614">
                  <a:moveTo>
                    <a:pt x="2539" y="0"/>
                  </a:moveTo>
                  <a:lnTo>
                    <a:pt x="1269" y="0"/>
                  </a:lnTo>
                  <a:lnTo>
                    <a:pt x="761" y="241"/>
                  </a:lnTo>
                  <a:lnTo>
                    <a:pt x="253" y="736"/>
                  </a:lnTo>
                  <a:lnTo>
                    <a:pt x="0" y="1473"/>
                  </a:lnTo>
                  <a:lnTo>
                    <a:pt x="4190" y="16891"/>
                  </a:lnTo>
                  <a:lnTo>
                    <a:pt x="6730" y="30594"/>
                  </a:lnTo>
                  <a:lnTo>
                    <a:pt x="8000" y="39408"/>
                  </a:lnTo>
                  <a:lnTo>
                    <a:pt x="8635" y="57277"/>
                  </a:lnTo>
                  <a:lnTo>
                    <a:pt x="8381" y="66078"/>
                  </a:lnTo>
                  <a:lnTo>
                    <a:pt x="7746" y="74904"/>
                  </a:lnTo>
                  <a:lnTo>
                    <a:pt x="6476" y="83718"/>
                  </a:lnTo>
                  <a:lnTo>
                    <a:pt x="4698" y="93014"/>
                  </a:lnTo>
                  <a:lnTo>
                    <a:pt x="4952" y="93510"/>
                  </a:lnTo>
                  <a:lnTo>
                    <a:pt x="6222" y="94475"/>
                  </a:lnTo>
                  <a:lnTo>
                    <a:pt x="6730" y="94475"/>
                  </a:lnTo>
                  <a:lnTo>
                    <a:pt x="30225" y="57759"/>
                  </a:lnTo>
                  <a:lnTo>
                    <a:pt x="49021" y="12001"/>
                  </a:lnTo>
                  <a:lnTo>
                    <a:pt x="51815" y="1714"/>
                  </a:lnTo>
                  <a:lnTo>
                    <a:pt x="51561" y="1231"/>
                  </a:lnTo>
                  <a:lnTo>
                    <a:pt x="51053" y="736"/>
                  </a:lnTo>
                  <a:lnTo>
                    <a:pt x="49275" y="736"/>
                  </a:lnTo>
                  <a:lnTo>
                    <a:pt x="48386" y="1968"/>
                  </a:lnTo>
                  <a:lnTo>
                    <a:pt x="45338" y="12979"/>
                  </a:lnTo>
                  <a:lnTo>
                    <a:pt x="41655" y="23990"/>
                  </a:lnTo>
                  <a:lnTo>
                    <a:pt x="21843" y="66332"/>
                  </a:lnTo>
                  <a:lnTo>
                    <a:pt x="9397" y="85915"/>
                  </a:lnTo>
                  <a:lnTo>
                    <a:pt x="10413" y="79070"/>
                  </a:lnTo>
                  <a:lnTo>
                    <a:pt x="11175" y="72453"/>
                  </a:lnTo>
                  <a:lnTo>
                    <a:pt x="11683" y="63398"/>
                  </a:lnTo>
                  <a:lnTo>
                    <a:pt x="11937" y="54343"/>
                  </a:lnTo>
                  <a:lnTo>
                    <a:pt x="11683" y="45288"/>
                  </a:lnTo>
                  <a:lnTo>
                    <a:pt x="3175" y="977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55791" y="4367796"/>
              <a:ext cx="329184" cy="50900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016751" y="4410468"/>
              <a:ext cx="262255" cy="466725"/>
            </a:xfrm>
            <a:custGeom>
              <a:avLst/>
              <a:gdLst/>
              <a:ahLst/>
              <a:cxnLst/>
              <a:rect l="l" t="t" r="r" b="b"/>
              <a:pathLst>
                <a:path w="262254" h="466725">
                  <a:moveTo>
                    <a:pt x="2412" y="0"/>
                  </a:moveTo>
                  <a:lnTo>
                    <a:pt x="1015" y="253"/>
                  </a:lnTo>
                  <a:lnTo>
                    <a:pt x="0" y="1498"/>
                  </a:lnTo>
                  <a:lnTo>
                    <a:pt x="0" y="2476"/>
                  </a:lnTo>
                  <a:lnTo>
                    <a:pt x="762" y="3975"/>
                  </a:lnTo>
                  <a:lnTo>
                    <a:pt x="20193" y="21628"/>
                  </a:lnTo>
                  <a:lnTo>
                    <a:pt x="48133" y="49250"/>
                  </a:lnTo>
                  <a:lnTo>
                    <a:pt x="83185" y="88290"/>
                  </a:lnTo>
                  <a:lnTo>
                    <a:pt x="115570" y="129578"/>
                  </a:lnTo>
                  <a:lnTo>
                    <a:pt x="137922" y="161899"/>
                  </a:lnTo>
                  <a:lnTo>
                    <a:pt x="165353" y="206425"/>
                  </a:lnTo>
                  <a:lnTo>
                    <a:pt x="183896" y="240995"/>
                  </a:lnTo>
                  <a:lnTo>
                    <a:pt x="205867" y="288493"/>
                  </a:lnTo>
                  <a:lnTo>
                    <a:pt x="225171" y="337489"/>
                  </a:lnTo>
                  <a:lnTo>
                    <a:pt x="237236" y="375043"/>
                  </a:lnTo>
                  <a:lnTo>
                    <a:pt x="250317" y="425792"/>
                  </a:lnTo>
                  <a:lnTo>
                    <a:pt x="258190" y="465315"/>
                  </a:lnTo>
                  <a:lnTo>
                    <a:pt x="259714" y="466318"/>
                  </a:lnTo>
                  <a:lnTo>
                    <a:pt x="261874" y="465315"/>
                  </a:lnTo>
                  <a:lnTo>
                    <a:pt x="262127" y="464566"/>
                  </a:lnTo>
                  <a:lnTo>
                    <a:pt x="257428" y="437972"/>
                  </a:lnTo>
                  <a:lnTo>
                    <a:pt x="248285" y="399173"/>
                  </a:lnTo>
                  <a:lnTo>
                    <a:pt x="237489" y="361111"/>
                  </a:lnTo>
                  <a:lnTo>
                    <a:pt x="224662" y="323570"/>
                  </a:lnTo>
                  <a:lnTo>
                    <a:pt x="204597" y="274573"/>
                  </a:lnTo>
                  <a:lnTo>
                    <a:pt x="187578" y="238747"/>
                  </a:lnTo>
                  <a:lnTo>
                    <a:pt x="162178" y="192493"/>
                  </a:lnTo>
                  <a:lnTo>
                    <a:pt x="141224" y="158927"/>
                  </a:lnTo>
                  <a:lnTo>
                    <a:pt x="118490" y="126339"/>
                  </a:lnTo>
                  <a:lnTo>
                    <a:pt x="77470" y="74853"/>
                  </a:lnTo>
                  <a:lnTo>
                    <a:pt x="50800" y="45758"/>
                  </a:lnTo>
                  <a:lnTo>
                    <a:pt x="13081" y="9194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35039" y="4453140"/>
              <a:ext cx="146304" cy="15543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2199" y="4629924"/>
              <a:ext cx="82296" cy="137147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3715511" y="4096524"/>
            <a:ext cx="1207135" cy="1049020"/>
            <a:chOff x="3715511" y="4096524"/>
            <a:chExt cx="1207135" cy="1049020"/>
          </a:xfrm>
        </p:grpSpPr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5511" y="4096524"/>
              <a:ext cx="798576" cy="82904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13047" y="4184904"/>
              <a:ext cx="835151" cy="60959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04486" y="4681740"/>
              <a:ext cx="444880" cy="46328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59350" y="4730496"/>
              <a:ext cx="463169" cy="338328"/>
            </a:xfrm>
            <a:prstGeom prst="rect">
              <a:avLst/>
            </a:prstGeom>
          </p:spPr>
        </p:pic>
      </p:grpSp>
      <p:sp>
        <p:nvSpPr>
          <p:cNvPr id="65" name="object 65"/>
          <p:cNvSpPr/>
          <p:nvPr/>
        </p:nvSpPr>
        <p:spPr>
          <a:xfrm>
            <a:off x="173736" y="2471927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55" y="0"/>
                </a:moveTo>
                <a:lnTo>
                  <a:pt x="238226" y="0"/>
                </a:lnTo>
                <a:lnTo>
                  <a:pt x="227088" y="1015"/>
                </a:lnTo>
                <a:lnTo>
                  <a:pt x="184683" y="13334"/>
                </a:lnTo>
                <a:lnTo>
                  <a:pt x="141300" y="45212"/>
                </a:lnTo>
                <a:lnTo>
                  <a:pt x="137909" y="49402"/>
                </a:lnTo>
                <a:lnTo>
                  <a:pt x="134277" y="53466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4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5"/>
                </a:lnTo>
                <a:lnTo>
                  <a:pt x="378802" y="103123"/>
                </a:lnTo>
                <a:lnTo>
                  <a:pt x="361594" y="64515"/>
                </a:lnTo>
                <a:lnTo>
                  <a:pt x="334213" y="33019"/>
                </a:lnTo>
                <a:lnTo>
                  <a:pt x="298577" y="10921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0791" y="329488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7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7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object 6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9639" y="0"/>
            <a:ext cx="7370064" cy="51450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87511" y="0"/>
            <a:ext cx="856615" cy="1978025"/>
          </a:xfrm>
          <a:custGeom>
            <a:avLst/>
            <a:gdLst/>
            <a:ahLst/>
            <a:cxnLst/>
            <a:rect l="l" t="t" r="r" b="b"/>
            <a:pathLst>
              <a:path w="856615" h="1978025">
                <a:moveTo>
                  <a:pt x="856488" y="0"/>
                </a:moveTo>
                <a:lnTo>
                  <a:pt x="92328" y="0"/>
                </a:lnTo>
                <a:lnTo>
                  <a:pt x="77851" y="24510"/>
                </a:lnTo>
                <a:lnTo>
                  <a:pt x="64516" y="49529"/>
                </a:lnTo>
                <a:lnTo>
                  <a:pt x="52324" y="74675"/>
                </a:lnTo>
                <a:lnTo>
                  <a:pt x="40513" y="100710"/>
                </a:lnTo>
                <a:lnTo>
                  <a:pt x="35687" y="114045"/>
                </a:lnTo>
                <a:lnTo>
                  <a:pt x="30988" y="126872"/>
                </a:lnTo>
                <a:lnTo>
                  <a:pt x="26162" y="140207"/>
                </a:lnTo>
                <a:lnTo>
                  <a:pt x="21844" y="153542"/>
                </a:lnTo>
                <a:lnTo>
                  <a:pt x="18161" y="167385"/>
                </a:lnTo>
                <a:lnTo>
                  <a:pt x="14351" y="180720"/>
                </a:lnTo>
                <a:lnTo>
                  <a:pt x="11176" y="194563"/>
                </a:lnTo>
                <a:lnTo>
                  <a:pt x="8509" y="207898"/>
                </a:lnTo>
                <a:lnTo>
                  <a:pt x="5842" y="221741"/>
                </a:lnTo>
                <a:lnTo>
                  <a:pt x="4318" y="235584"/>
                </a:lnTo>
                <a:lnTo>
                  <a:pt x="2159" y="249427"/>
                </a:lnTo>
                <a:lnTo>
                  <a:pt x="1143" y="263270"/>
                </a:lnTo>
                <a:lnTo>
                  <a:pt x="508" y="277113"/>
                </a:lnTo>
                <a:lnTo>
                  <a:pt x="0" y="291591"/>
                </a:lnTo>
                <a:lnTo>
                  <a:pt x="0" y="305434"/>
                </a:lnTo>
                <a:lnTo>
                  <a:pt x="508" y="319277"/>
                </a:lnTo>
                <a:lnTo>
                  <a:pt x="1651" y="333628"/>
                </a:lnTo>
                <a:lnTo>
                  <a:pt x="2667" y="347471"/>
                </a:lnTo>
                <a:lnTo>
                  <a:pt x="9652" y="390143"/>
                </a:lnTo>
                <a:lnTo>
                  <a:pt x="21336" y="432815"/>
                </a:lnTo>
                <a:lnTo>
                  <a:pt x="38354" y="481837"/>
                </a:lnTo>
                <a:lnTo>
                  <a:pt x="59690" y="528700"/>
                </a:lnTo>
                <a:lnTo>
                  <a:pt x="84328" y="572896"/>
                </a:lnTo>
                <a:lnTo>
                  <a:pt x="113030" y="615060"/>
                </a:lnTo>
                <a:lnTo>
                  <a:pt x="144526" y="653414"/>
                </a:lnTo>
                <a:lnTo>
                  <a:pt x="192024" y="700277"/>
                </a:lnTo>
                <a:lnTo>
                  <a:pt x="231394" y="731773"/>
                </a:lnTo>
                <a:lnTo>
                  <a:pt x="245364" y="741298"/>
                </a:lnTo>
                <a:lnTo>
                  <a:pt x="259207" y="750950"/>
                </a:lnTo>
                <a:lnTo>
                  <a:pt x="303403" y="775969"/>
                </a:lnTo>
                <a:lnTo>
                  <a:pt x="350393" y="797813"/>
                </a:lnTo>
                <a:lnTo>
                  <a:pt x="383413" y="809624"/>
                </a:lnTo>
                <a:lnTo>
                  <a:pt x="371729" y="828801"/>
                </a:lnTo>
                <a:lnTo>
                  <a:pt x="350901" y="868679"/>
                </a:lnTo>
                <a:lnTo>
                  <a:pt x="333756" y="909827"/>
                </a:lnTo>
                <a:lnTo>
                  <a:pt x="319913" y="951356"/>
                </a:lnTo>
                <a:lnTo>
                  <a:pt x="309245" y="994536"/>
                </a:lnTo>
                <a:lnTo>
                  <a:pt x="302387" y="1038224"/>
                </a:lnTo>
                <a:lnTo>
                  <a:pt x="298704" y="1081912"/>
                </a:lnTo>
                <a:lnTo>
                  <a:pt x="298069" y="1104264"/>
                </a:lnTo>
                <a:lnTo>
                  <a:pt x="298069" y="1126743"/>
                </a:lnTo>
                <a:lnTo>
                  <a:pt x="300736" y="1170939"/>
                </a:lnTo>
                <a:lnTo>
                  <a:pt x="307213" y="1215135"/>
                </a:lnTo>
                <a:lnTo>
                  <a:pt x="316230" y="1258823"/>
                </a:lnTo>
                <a:lnTo>
                  <a:pt x="328549" y="1302003"/>
                </a:lnTo>
                <a:lnTo>
                  <a:pt x="343916" y="1344675"/>
                </a:lnTo>
                <a:lnTo>
                  <a:pt x="363220" y="1386204"/>
                </a:lnTo>
                <a:lnTo>
                  <a:pt x="384429" y="1426209"/>
                </a:lnTo>
                <a:lnTo>
                  <a:pt x="409575" y="1465071"/>
                </a:lnTo>
                <a:lnTo>
                  <a:pt x="423418" y="1483740"/>
                </a:lnTo>
                <a:lnTo>
                  <a:pt x="433578" y="1498218"/>
                </a:lnTo>
                <a:lnTo>
                  <a:pt x="468757" y="1537080"/>
                </a:lnTo>
                <a:lnTo>
                  <a:pt x="508762" y="1567941"/>
                </a:lnTo>
                <a:lnTo>
                  <a:pt x="553466" y="1591944"/>
                </a:lnTo>
                <a:lnTo>
                  <a:pt x="602615" y="1608454"/>
                </a:lnTo>
                <a:lnTo>
                  <a:pt x="656463" y="1618106"/>
                </a:lnTo>
                <a:lnTo>
                  <a:pt x="648970" y="1630933"/>
                </a:lnTo>
                <a:lnTo>
                  <a:pt x="633476" y="1670303"/>
                </a:lnTo>
                <a:lnTo>
                  <a:pt x="627126" y="1709165"/>
                </a:lnTo>
                <a:lnTo>
                  <a:pt x="626618" y="1721992"/>
                </a:lnTo>
                <a:lnTo>
                  <a:pt x="627126" y="1734819"/>
                </a:lnTo>
                <a:lnTo>
                  <a:pt x="633476" y="1772665"/>
                </a:lnTo>
                <a:lnTo>
                  <a:pt x="646811" y="1808860"/>
                </a:lnTo>
                <a:lnTo>
                  <a:pt x="665988" y="1843023"/>
                </a:lnTo>
                <a:lnTo>
                  <a:pt x="689483" y="1874392"/>
                </a:lnTo>
                <a:lnTo>
                  <a:pt x="708152" y="1893569"/>
                </a:lnTo>
                <a:lnTo>
                  <a:pt x="717804" y="1903221"/>
                </a:lnTo>
                <a:lnTo>
                  <a:pt x="748665" y="1927732"/>
                </a:lnTo>
                <a:lnTo>
                  <a:pt x="782320" y="1948560"/>
                </a:lnTo>
                <a:lnTo>
                  <a:pt x="825500" y="1968245"/>
                </a:lnTo>
                <a:lnTo>
                  <a:pt x="836168" y="1971420"/>
                </a:lnTo>
                <a:lnTo>
                  <a:pt x="846836" y="1975103"/>
                </a:lnTo>
                <a:lnTo>
                  <a:pt x="856488" y="1977631"/>
                </a:lnTo>
                <a:lnTo>
                  <a:pt x="85648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82495" cy="978535"/>
          </a:xfrm>
          <a:custGeom>
            <a:avLst/>
            <a:gdLst/>
            <a:ahLst/>
            <a:cxnLst/>
            <a:rect l="l" t="t" r="r" b="b"/>
            <a:pathLst>
              <a:path w="2182495" h="978535">
                <a:moveTo>
                  <a:pt x="2182368" y="0"/>
                </a:moveTo>
                <a:lnTo>
                  <a:pt x="0" y="0"/>
                </a:lnTo>
                <a:lnTo>
                  <a:pt x="0" y="876935"/>
                </a:lnTo>
                <a:lnTo>
                  <a:pt x="54508" y="907414"/>
                </a:lnTo>
                <a:lnTo>
                  <a:pt x="110780" y="933831"/>
                </a:lnTo>
                <a:lnTo>
                  <a:pt x="154152" y="949706"/>
                </a:lnTo>
                <a:lnTo>
                  <a:pt x="198704" y="962533"/>
                </a:lnTo>
                <a:lnTo>
                  <a:pt x="243840" y="971931"/>
                </a:lnTo>
                <a:lnTo>
                  <a:pt x="259092" y="973709"/>
                </a:lnTo>
                <a:lnTo>
                  <a:pt x="274332" y="975995"/>
                </a:lnTo>
                <a:lnTo>
                  <a:pt x="289560" y="977264"/>
                </a:lnTo>
                <a:lnTo>
                  <a:pt x="320649" y="978408"/>
                </a:lnTo>
                <a:lnTo>
                  <a:pt x="335864" y="978408"/>
                </a:lnTo>
                <a:lnTo>
                  <a:pt x="382181" y="975487"/>
                </a:lnTo>
                <a:lnTo>
                  <a:pt x="429082" y="967866"/>
                </a:lnTo>
                <a:lnTo>
                  <a:pt x="494131" y="949071"/>
                </a:lnTo>
                <a:lnTo>
                  <a:pt x="547497" y="928624"/>
                </a:lnTo>
                <a:lnTo>
                  <a:pt x="598487" y="903986"/>
                </a:lnTo>
                <a:lnTo>
                  <a:pt x="645972" y="875791"/>
                </a:lnTo>
                <a:lnTo>
                  <a:pt x="691108" y="843026"/>
                </a:lnTo>
                <a:lnTo>
                  <a:pt x="732129" y="807212"/>
                </a:lnTo>
                <a:lnTo>
                  <a:pt x="770242" y="767334"/>
                </a:lnTo>
                <a:lnTo>
                  <a:pt x="804824" y="724026"/>
                </a:lnTo>
                <a:lnTo>
                  <a:pt x="835304" y="677672"/>
                </a:lnTo>
                <a:lnTo>
                  <a:pt x="862279" y="627888"/>
                </a:lnTo>
                <a:lnTo>
                  <a:pt x="890397" y="556895"/>
                </a:lnTo>
                <a:lnTo>
                  <a:pt x="911529" y="569849"/>
                </a:lnTo>
                <a:lnTo>
                  <a:pt x="955484" y="592709"/>
                </a:lnTo>
                <a:lnTo>
                  <a:pt x="1000620" y="611377"/>
                </a:lnTo>
                <a:lnTo>
                  <a:pt x="1046340" y="626618"/>
                </a:lnTo>
                <a:lnTo>
                  <a:pt x="1093825" y="638428"/>
                </a:lnTo>
                <a:lnTo>
                  <a:pt x="1141869" y="646049"/>
                </a:lnTo>
                <a:lnTo>
                  <a:pt x="1189951" y="650113"/>
                </a:lnTo>
                <a:lnTo>
                  <a:pt x="1214577" y="650748"/>
                </a:lnTo>
                <a:lnTo>
                  <a:pt x="1239202" y="650748"/>
                </a:lnTo>
                <a:lnTo>
                  <a:pt x="1287780" y="647700"/>
                </a:lnTo>
                <a:lnTo>
                  <a:pt x="1336548" y="640714"/>
                </a:lnTo>
                <a:lnTo>
                  <a:pt x="1384554" y="630809"/>
                </a:lnTo>
                <a:lnTo>
                  <a:pt x="1432052" y="617220"/>
                </a:lnTo>
                <a:lnTo>
                  <a:pt x="1478915" y="600328"/>
                </a:lnTo>
                <a:lnTo>
                  <a:pt x="1546987" y="568071"/>
                </a:lnTo>
                <a:lnTo>
                  <a:pt x="1590294" y="542289"/>
                </a:lnTo>
                <a:lnTo>
                  <a:pt x="1631950" y="512952"/>
                </a:lnTo>
                <a:lnTo>
                  <a:pt x="1647825" y="501776"/>
                </a:lnTo>
                <a:lnTo>
                  <a:pt x="1677035" y="476631"/>
                </a:lnTo>
                <a:lnTo>
                  <a:pt x="1713992" y="434339"/>
                </a:lnTo>
                <a:lnTo>
                  <a:pt x="1743329" y="386841"/>
                </a:lnTo>
                <a:lnTo>
                  <a:pt x="1763776" y="334772"/>
                </a:lnTo>
                <a:lnTo>
                  <a:pt x="1773174" y="296672"/>
                </a:lnTo>
                <a:lnTo>
                  <a:pt x="1779651" y="256794"/>
                </a:lnTo>
                <a:lnTo>
                  <a:pt x="1793748" y="264922"/>
                </a:lnTo>
                <a:lnTo>
                  <a:pt x="1837055" y="281939"/>
                </a:lnTo>
                <a:lnTo>
                  <a:pt x="1879854" y="289051"/>
                </a:lnTo>
                <a:lnTo>
                  <a:pt x="1893951" y="289560"/>
                </a:lnTo>
                <a:lnTo>
                  <a:pt x="1908048" y="289051"/>
                </a:lnTo>
                <a:lnTo>
                  <a:pt x="1949577" y="281939"/>
                </a:lnTo>
                <a:lnTo>
                  <a:pt x="1989455" y="267335"/>
                </a:lnTo>
                <a:lnTo>
                  <a:pt x="2027047" y="246252"/>
                </a:lnTo>
                <a:lnTo>
                  <a:pt x="2061591" y="220472"/>
                </a:lnTo>
                <a:lnTo>
                  <a:pt x="2082673" y="199898"/>
                </a:lnTo>
                <a:lnTo>
                  <a:pt x="2093214" y="189357"/>
                </a:lnTo>
                <a:lnTo>
                  <a:pt x="2120265" y="155321"/>
                </a:lnTo>
                <a:lnTo>
                  <a:pt x="2143125" y="118363"/>
                </a:lnTo>
                <a:lnTo>
                  <a:pt x="2164715" y="70993"/>
                </a:lnTo>
                <a:lnTo>
                  <a:pt x="2168271" y="59182"/>
                </a:lnTo>
                <a:lnTo>
                  <a:pt x="2172335" y="47498"/>
                </a:lnTo>
                <a:lnTo>
                  <a:pt x="2178304" y="24002"/>
                </a:lnTo>
                <a:lnTo>
                  <a:pt x="2180590" y="11684"/>
                </a:lnTo>
                <a:lnTo>
                  <a:pt x="218236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791" y="1216151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69">
                <a:moveTo>
                  <a:pt x="340652" y="0"/>
                </a:moveTo>
                <a:lnTo>
                  <a:pt x="33253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9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20"/>
                </a:lnTo>
                <a:lnTo>
                  <a:pt x="139382" y="131191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9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7" y="280416"/>
                </a:lnTo>
                <a:lnTo>
                  <a:pt x="608571" y="280416"/>
                </a:lnTo>
                <a:lnTo>
                  <a:pt x="610273" y="273938"/>
                </a:lnTo>
                <a:lnTo>
                  <a:pt x="611632" y="267208"/>
                </a:lnTo>
                <a:lnTo>
                  <a:pt x="612305" y="260096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109" y="204850"/>
                </a:lnTo>
                <a:lnTo>
                  <a:pt x="571030" y="175260"/>
                </a:lnTo>
                <a:lnTo>
                  <a:pt x="532472" y="160782"/>
                </a:lnTo>
                <a:lnTo>
                  <a:pt x="530771" y="152273"/>
                </a:lnTo>
                <a:lnTo>
                  <a:pt x="516902" y="111887"/>
                </a:lnTo>
                <a:lnTo>
                  <a:pt x="495249" y="76326"/>
                </a:lnTo>
                <a:lnTo>
                  <a:pt x="466496" y="46100"/>
                </a:lnTo>
                <a:lnTo>
                  <a:pt x="431990" y="22733"/>
                </a:lnTo>
                <a:lnTo>
                  <a:pt x="392747" y="7112"/>
                </a:lnTo>
                <a:lnTo>
                  <a:pt x="358584" y="635"/>
                </a:lnTo>
                <a:lnTo>
                  <a:pt x="34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9423" y="27431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6" y="192150"/>
                </a:lnTo>
                <a:lnTo>
                  <a:pt x="310895" y="155448"/>
                </a:lnTo>
                <a:lnTo>
                  <a:pt x="191896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7191" y="1200911"/>
            <a:ext cx="54863" cy="670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608320" y="960119"/>
            <a:ext cx="612775" cy="365760"/>
            <a:chOff x="5608320" y="960119"/>
            <a:chExt cx="612775" cy="3657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8320" y="960119"/>
              <a:ext cx="612647" cy="192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04" y="960119"/>
              <a:ext cx="512063" cy="365759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8430768" y="156667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3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8" y="53466"/>
                </a:lnTo>
                <a:lnTo>
                  <a:pt x="128015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60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3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8" y="201167"/>
                </a:lnTo>
                <a:lnTo>
                  <a:pt x="435990" y="201167"/>
                </a:lnTo>
                <a:lnTo>
                  <a:pt x="437260" y="196596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1" y="507"/>
                </a:lnTo>
                <a:lnTo>
                  <a:pt x="24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9640" y="1371599"/>
            <a:ext cx="54863" cy="64008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623815" y="1130807"/>
            <a:ext cx="609600" cy="365760"/>
            <a:chOff x="4623815" y="1130807"/>
            <a:chExt cx="609600" cy="36576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3815" y="1130807"/>
              <a:ext cx="609600" cy="1920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1351" y="1130807"/>
              <a:ext cx="512063" cy="365760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2886455" y="289559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70">
                <a:moveTo>
                  <a:pt x="338963" y="0"/>
                </a:moveTo>
                <a:lnTo>
                  <a:pt x="330835" y="0"/>
                </a:lnTo>
                <a:lnTo>
                  <a:pt x="315468" y="1397"/>
                </a:lnTo>
                <a:lnTo>
                  <a:pt x="270256" y="12573"/>
                </a:lnTo>
                <a:lnTo>
                  <a:pt x="230250" y="33527"/>
                </a:lnTo>
                <a:lnTo>
                  <a:pt x="196214" y="63118"/>
                </a:lnTo>
                <a:lnTo>
                  <a:pt x="191516" y="68834"/>
                </a:lnTo>
                <a:lnTo>
                  <a:pt x="186436" y="74549"/>
                </a:lnTo>
                <a:lnTo>
                  <a:pt x="159893" y="120396"/>
                </a:lnTo>
                <a:lnTo>
                  <a:pt x="154812" y="134619"/>
                </a:lnTo>
                <a:lnTo>
                  <a:pt x="138683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1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10"/>
                </a:lnTo>
                <a:lnTo>
                  <a:pt x="635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5" y="280415"/>
                </a:lnTo>
                <a:lnTo>
                  <a:pt x="607186" y="273938"/>
                </a:lnTo>
                <a:lnTo>
                  <a:pt x="608583" y="267208"/>
                </a:lnTo>
                <a:lnTo>
                  <a:pt x="609599" y="252984"/>
                </a:lnTo>
                <a:lnTo>
                  <a:pt x="609599" y="248538"/>
                </a:lnTo>
                <a:lnTo>
                  <a:pt x="596138" y="204850"/>
                </a:lnTo>
                <a:lnTo>
                  <a:pt x="568197" y="175260"/>
                </a:lnTo>
                <a:lnTo>
                  <a:pt x="529844" y="160781"/>
                </a:lnTo>
                <a:lnTo>
                  <a:pt x="528193" y="152273"/>
                </a:lnTo>
                <a:lnTo>
                  <a:pt x="514349" y="111887"/>
                </a:lnTo>
                <a:lnTo>
                  <a:pt x="492759" y="76326"/>
                </a:lnTo>
                <a:lnTo>
                  <a:pt x="457834" y="40639"/>
                </a:lnTo>
                <a:lnTo>
                  <a:pt x="414655" y="15239"/>
                </a:lnTo>
                <a:lnTo>
                  <a:pt x="374015" y="3048"/>
                </a:lnTo>
                <a:lnTo>
                  <a:pt x="356743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304" y="210311"/>
            <a:ext cx="439420" cy="198120"/>
          </a:xfrm>
          <a:custGeom>
            <a:avLst/>
            <a:gdLst/>
            <a:ahLst/>
            <a:cxnLst/>
            <a:rect l="l" t="t" r="r" b="b"/>
            <a:pathLst>
              <a:path w="439420" h="198120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208"/>
                </a:lnTo>
                <a:lnTo>
                  <a:pt x="141350" y="44576"/>
                </a:lnTo>
                <a:lnTo>
                  <a:pt x="115062" y="85089"/>
                </a:lnTo>
                <a:lnTo>
                  <a:pt x="111505" y="95123"/>
                </a:lnTo>
                <a:lnTo>
                  <a:pt x="99822" y="92710"/>
                </a:lnTo>
                <a:lnTo>
                  <a:pt x="93852" y="92201"/>
                </a:lnTo>
                <a:lnTo>
                  <a:pt x="83185" y="91948"/>
                </a:lnTo>
                <a:lnTo>
                  <a:pt x="74422" y="92963"/>
                </a:lnTo>
                <a:lnTo>
                  <a:pt x="35178" y="109220"/>
                </a:lnTo>
                <a:lnTo>
                  <a:pt x="6730" y="144907"/>
                </a:lnTo>
                <a:lnTo>
                  <a:pt x="0" y="174371"/>
                </a:lnTo>
                <a:lnTo>
                  <a:pt x="0" y="183769"/>
                </a:lnTo>
                <a:lnTo>
                  <a:pt x="1270" y="193548"/>
                </a:lnTo>
                <a:lnTo>
                  <a:pt x="2159" y="198120"/>
                </a:lnTo>
                <a:lnTo>
                  <a:pt x="435991" y="198120"/>
                </a:lnTo>
                <a:lnTo>
                  <a:pt x="437261" y="193548"/>
                </a:lnTo>
                <a:lnTo>
                  <a:pt x="438150" y="188722"/>
                </a:lnTo>
                <a:lnTo>
                  <a:pt x="438657" y="183769"/>
                </a:lnTo>
                <a:lnTo>
                  <a:pt x="438912" y="175640"/>
                </a:lnTo>
                <a:lnTo>
                  <a:pt x="438657" y="172465"/>
                </a:lnTo>
                <a:lnTo>
                  <a:pt x="422401" y="135382"/>
                </a:lnTo>
                <a:lnTo>
                  <a:pt x="387476" y="114553"/>
                </a:lnTo>
                <a:lnTo>
                  <a:pt x="381507" y="113537"/>
                </a:lnTo>
                <a:lnTo>
                  <a:pt x="378841" y="101600"/>
                </a:lnTo>
                <a:lnTo>
                  <a:pt x="358267" y="58674"/>
                </a:lnTo>
                <a:lnTo>
                  <a:pt x="329565" y="28701"/>
                </a:lnTo>
                <a:lnTo>
                  <a:pt x="292989" y="8636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59368" y="2279903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5"/>
                </a:lnTo>
                <a:lnTo>
                  <a:pt x="153924" y="307847"/>
                </a:lnTo>
                <a:lnTo>
                  <a:pt x="189991" y="190245"/>
                </a:lnTo>
                <a:lnTo>
                  <a:pt x="307848" y="153924"/>
                </a:lnTo>
                <a:lnTo>
                  <a:pt x="189991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7128" y="100583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5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96" y="153924"/>
                </a:lnTo>
                <a:lnTo>
                  <a:pt x="191897" y="117855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736" y="2471927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55" y="0"/>
                </a:moveTo>
                <a:lnTo>
                  <a:pt x="238226" y="0"/>
                </a:lnTo>
                <a:lnTo>
                  <a:pt x="227088" y="1015"/>
                </a:lnTo>
                <a:lnTo>
                  <a:pt x="184683" y="13334"/>
                </a:lnTo>
                <a:lnTo>
                  <a:pt x="141300" y="45212"/>
                </a:lnTo>
                <a:lnTo>
                  <a:pt x="137909" y="49402"/>
                </a:lnTo>
                <a:lnTo>
                  <a:pt x="134277" y="53466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4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5"/>
                </a:lnTo>
                <a:lnTo>
                  <a:pt x="378802" y="103123"/>
                </a:lnTo>
                <a:lnTo>
                  <a:pt x="361594" y="64515"/>
                </a:lnTo>
                <a:lnTo>
                  <a:pt x="334213" y="33019"/>
                </a:lnTo>
                <a:lnTo>
                  <a:pt x="298577" y="10921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0" y="57911"/>
            <a:ext cx="9141460" cy="3548379"/>
            <a:chOff x="0" y="57911"/>
            <a:chExt cx="9141460" cy="3548379"/>
          </a:xfrm>
        </p:grpSpPr>
        <p:sp>
          <p:nvSpPr>
            <p:cNvPr id="67" name="object 67"/>
            <p:cNvSpPr/>
            <p:nvPr/>
          </p:nvSpPr>
          <p:spPr>
            <a:xfrm>
              <a:off x="240791" y="3294888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447" y="0"/>
                  </a:moveTo>
                  <a:lnTo>
                    <a:pt x="118998" y="118999"/>
                  </a:lnTo>
                  <a:lnTo>
                    <a:pt x="0" y="155448"/>
                  </a:lnTo>
                  <a:lnTo>
                    <a:pt x="118998" y="192150"/>
                  </a:lnTo>
                  <a:lnTo>
                    <a:pt x="155447" y="310896"/>
                  </a:lnTo>
                  <a:lnTo>
                    <a:pt x="191897" y="192150"/>
                  </a:lnTo>
                  <a:lnTo>
                    <a:pt x="310883" y="155448"/>
                  </a:lnTo>
                  <a:lnTo>
                    <a:pt x="191897" y="118999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7911"/>
              <a:ext cx="9140952" cy="34838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87511" y="0"/>
            <a:ext cx="856615" cy="1978025"/>
          </a:xfrm>
          <a:custGeom>
            <a:avLst/>
            <a:gdLst/>
            <a:ahLst/>
            <a:cxnLst/>
            <a:rect l="l" t="t" r="r" b="b"/>
            <a:pathLst>
              <a:path w="856615" h="1978025">
                <a:moveTo>
                  <a:pt x="856488" y="0"/>
                </a:moveTo>
                <a:lnTo>
                  <a:pt x="92328" y="0"/>
                </a:lnTo>
                <a:lnTo>
                  <a:pt x="77851" y="24510"/>
                </a:lnTo>
                <a:lnTo>
                  <a:pt x="64516" y="49529"/>
                </a:lnTo>
                <a:lnTo>
                  <a:pt x="52324" y="74675"/>
                </a:lnTo>
                <a:lnTo>
                  <a:pt x="40513" y="100710"/>
                </a:lnTo>
                <a:lnTo>
                  <a:pt x="35687" y="114045"/>
                </a:lnTo>
                <a:lnTo>
                  <a:pt x="30988" y="126872"/>
                </a:lnTo>
                <a:lnTo>
                  <a:pt x="26162" y="140207"/>
                </a:lnTo>
                <a:lnTo>
                  <a:pt x="21844" y="153542"/>
                </a:lnTo>
                <a:lnTo>
                  <a:pt x="18161" y="167385"/>
                </a:lnTo>
                <a:lnTo>
                  <a:pt x="14351" y="180720"/>
                </a:lnTo>
                <a:lnTo>
                  <a:pt x="11176" y="194563"/>
                </a:lnTo>
                <a:lnTo>
                  <a:pt x="8509" y="207898"/>
                </a:lnTo>
                <a:lnTo>
                  <a:pt x="5842" y="221741"/>
                </a:lnTo>
                <a:lnTo>
                  <a:pt x="4318" y="235584"/>
                </a:lnTo>
                <a:lnTo>
                  <a:pt x="2159" y="249427"/>
                </a:lnTo>
                <a:lnTo>
                  <a:pt x="1143" y="263270"/>
                </a:lnTo>
                <a:lnTo>
                  <a:pt x="508" y="277113"/>
                </a:lnTo>
                <a:lnTo>
                  <a:pt x="0" y="291591"/>
                </a:lnTo>
                <a:lnTo>
                  <a:pt x="0" y="305434"/>
                </a:lnTo>
                <a:lnTo>
                  <a:pt x="508" y="319277"/>
                </a:lnTo>
                <a:lnTo>
                  <a:pt x="1651" y="333628"/>
                </a:lnTo>
                <a:lnTo>
                  <a:pt x="2667" y="347471"/>
                </a:lnTo>
                <a:lnTo>
                  <a:pt x="9652" y="390143"/>
                </a:lnTo>
                <a:lnTo>
                  <a:pt x="21336" y="432815"/>
                </a:lnTo>
                <a:lnTo>
                  <a:pt x="38354" y="481837"/>
                </a:lnTo>
                <a:lnTo>
                  <a:pt x="59690" y="528700"/>
                </a:lnTo>
                <a:lnTo>
                  <a:pt x="84328" y="572896"/>
                </a:lnTo>
                <a:lnTo>
                  <a:pt x="113030" y="615060"/>
                </a:lnTo>
                <a:lnTo>
                  <a:pt x="144526" y="653414"/>
                </a:lnTo>
                <a:lnTo>
                  <a:pt x="192024" y="700277"/>
                </a:lnTo>
                <a:lnTo>
                  <a:pt x="231394" y="731773"/>
                </a:lnTo>
                <a:lnTo>
                  <a:pt x="245364" y="741298"/>
                </a:lnTo>
                <a:lnTo>
                  <a:pt x="259207" y="750950"/>
                </a:lnTo>
                <a:lnTo>
                  <a:pt x="303403" y="775969"/>
                </a:lnTo>
                <a:lnTo>
                  <a:pt x="350393" y="797813"/>
                </a:lnTo>
                <a:lnTo>
                  <a:pt x="383413" y="809624"/>
                </a:lnTo>
                <a:lnTo>
                  <a:pt x="371729" y="828801"/>
                </a:lnTo>
                <a:lnTo>
                  <a:pt x="350901" y="868679"/>
                </a:lnTo>
                <a:lnTo>
                  <a:pt x="333756" y="909827"/>
                </a:lnTo>
                <a:lnTo>
                  <a:pt x="319913" y="951356"/>
                </a:lnTo>
                <a:lnTo>
                  <a:pt x="309245" y="994536"/>
                </a:lnTo>
                <a:lnTo>
                  <a:pt x="302387" y="1038224"/>
                </a:lnTo>
                <a:lnTo>
                  <a:pt x="298704" y="1081912"/>
                </a:lnTo>
                <a:lnTo>
                  <a:pt x="298069" y="1104264"/>
                </a:lnTo>
                <a:lnTo>
                  <a:pt x="298069" y="1126743"/>
                </a:lnTo>
                <a:lnTo>
                  <a:pt x="300736" y="1170939"/>
                </a:lnTo>
                <a:lnTo>
                  <a:pt x="307213" y="1215135"/>
                </a:lnTo>
                <a:lnTo>
                  <a:pt x="316230" y="1258823"/>
                </a:lnTo>
                <a:lnTo>
                  <a:pt x="328549" y="1302003"/>
                </a:lnTo>
                <a:lnTo>
                  <a:pt x="343916" y="1344675"/>
                </a:lnTo>
                <a:lnTo>
                  <a:pt x="363220" y="1386204"/>
                </a:lnTo>
                <a:lnTo>
                  <a:pt x="384429" y="1426209"/>
                </a:lnTo>
                <a:lnTo>
                  <a:pt x="409575" y="1465071"/>
                </a:lnTo>
                <a:lnTo>
                  <a:pt x="423418" y="1483740"/>
                </a:lnTo>
                <a:lnTo>
                  <a:pt x="433578" y="1498218"/>
                </a:lnTo>
                <a:lnTo>
                  <a:pt x="468757" y="1537080"/>
                </a:lnTo>
                <a:lnTo>
                  <a:pt x="508762" y="1567941"/>
                </a:lnTo>
                <a:lnTo>
                  <a:pt x="553466" y="1591944"/>
                </a:lnTo>
                <a:lnTo>
                  <a:pt x="602615" y="1608454"/>
                </a:lnTo>
                <a:lnTo>
                  <a:pt x="656463" y="1618106"/>
                </a:lnTo>
                <a:lnTo>
                  <a:pt x="648970" y="1630933"/>
                </a:lnTo>
                <a:lnTo>
                  <a:pt x="633476" y="1670303"/>
                </a:lnTo>
                <a:lnTo>
                  <a:pt x="627126" y="1709165"/>
                </a:lnTo>
                <a:lnTo>
                  <a:pt x="626618" y="1721992"/>
                </a:lnTo>
                <a:lnTo>
                  <a:pt x="627126" y="1734819"/>
                </a:lnTo>
                <a:lnTo>
                  <a:pt x="633476" y="1772665"/>
                </a:lnTo>
                <a:lnTo>
                  <a:pt x="646811" y="1808860"/>
                </a:lnTo>
                <a:lnTo>
                  <a:pt x="665988" y="1843023"/>
                </a:lnTo>
                <a:lnTo>
                  <a:pt x="689483" y="1874392"/>
                </a:lnTo>
                <a:lnTo>
                  <a:pt x="708152" y="1893569"/>
                </a:lnTo>
                <a:lnTo>
                  <a:pt x="717804" y="1903221"/>
                </a:lnTo>
                <a:lnTo>
                  <a:pt x="748665" y="1927732"/>
                </a:lnTo>
                <a:lnTo>
                  <a:pt x="782320" y="1948560"/>
                </a:lnTo>
                <a:lnTo>
                  <a:pt x="825500" y="1968245"/>
                </a:lnTo>
                <a:lnTo>
                  <a:pt x="836168" y="1971420"/>
                </a:lnTo>
                <a:lnTo>
                  <a:pt x="846836" y="1975103"/>
                </a:lnTo>
                <a:lnTo>
                  <a:pt x="856488" y="1977631"/>
                </a:lnTo>
                <a:lnTo>
                  <a:pt x="85648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82495" cy="978535"/>
          </a:xfrm>
          <a:custGeom>
            <a:avLst/>
            <a:gdLst/>
            <a:ahLst/>
            <a:cxnLst/>
            <a:rect l="l" t="t" r="r" b="b"/>
            <a:pathLst>
              <a:path w="2182495" h="978535">
                <a:moveTo>
                  <a:pt x="2182368" y="0"/>
                </a:moveTo>
                <a:lnTo>
                  <a:pt x="0" y="0"/>
                </a:lnTo>
                <a:lnTo>
                  <a:pt x="0" y="876935"/>
                </a:lnTo>
                <a:lnTo>
                  <a:pt x="54508" y="907414"/>
                </a:lnTo>
                <a:lnTo>
                  <a:pt x="110780" y="933831"/>
                </a:lnTo>
                <a:lnTo>
                  <a:pt x="154152" y="949706"/>
                </a:lnTo>
                <a:lnTo>
                  <a:pt x="198704" y="962533"/>
                </a:lnTo>
                <a:lnTo>
                  <a:pt x="243840" y="971931"/>
                </a:lnTo>
                <a:lnTo>
                  <a:pt x="259092" y="973709"/>
                </a:lnTo>
                <a:lnTo>
                  <a:pt x="274332" y="975995"/>
                </a:lnTo>
                <a:lnTo>
                  <a:pt x="289560" y="977264"/>
                </a:lnTo>
                <a:lnTo>
                  <a:pt x="320649" y="978408"/>
                </a:lnTo>
                <a:lnTo>
                  <a:pt x="335864" y="978408"/>
                </a:lnTo>
                <a:lnTo>
                  <a:pt x="382181" y="975487"/>
                </a:lnTo>
                <a:lnTo>
                  <a:pt x="429082" y="967866"/>
                </a:lnTo>
                <a:lnTo>
                  <a:pt x="494131" y="949071"/>
                </a:lnTo>
                <a:lnTo>
                  <a:pt x="547497" y="928624"/>
                </a:lnTo>
                <a:lnTo>
                  <a:pt x="598487" y="903986"/>
                </a:lnTo>
                <a:lnTo>
                  <a:pt x="645972" y="875791"/>
                </a:lnTo>
                <a:lnTo>
                  <a:pt x="691108" y="843026"/>
                </a:lnTo>
                <a:lnTo>
                  <a:pt x="732129" y="807212"/>
                </a:lnTo>
                <a:lnTo>
                  <a:pt x="770242" y="767334"/>
                </a:lnTo>
                <a:lnTo>
                  <a:pt x="804824" y="724026"/>
                </a:lnTo>
                <a:lnTo>
                  <a:pt x="835304" y="677672"/>
                </a:lnTo>
                <a:lnTo>
                  <a:pt x="862279" y="627888"/>
                </a:lnTo>
                <a:lnTo>
                  <a:pt x="890397" y="556895"/>
                </a:lnTo>
                <a:lnTo>
                  <a:pt x="911529" y="569849"/>
                </a:lnTo>
                <a:lnTo>
                  <a:pt x="955484" y="592709"/>
                </a:lnTo>
                <a:lnTo>
                  <a:pt x="1000620" y="611377"/>
                </a:lnTo>
                <a:lnTo>
                  <a:pt x="1046340" y="626618"/>
                </a:lnTo>
                <a:lnTo>
                  <a:pt x="1093825" y="638428"/>
                </a:lnTo>
                <a:lnTo>
                  <a:pt x="1141869" y="646049"/>
                </a:lnTo>
                <a:lnTo>
                  <a:pt x="1189951" y="650113"/>
                </a:lnTo>
                <a:lnTo>
                  <a:pt x="1214577" y="650748"/>
                </a:lnTo>
                <a:lnTo>
                  <a:pt x="1239202" y="650748"/>
                </a:lnTo>
                <a:lnTo>
                  <a:pt x="1287780" y="647700"/>
                </a:lnTo>
                <a:lnTo>
                  <a:pt x="1336548" y="640714"/>
                </a:lnTo>
                <a:lnTo>
                  <a:pt x="1384554" y="630809"/>
                </a:lnTo>
                <a:lnTo>
                  <a:pt x="1432052" y="617220"/>
                </a:lnTo>
                <a:lnTo>
                  <a:pt x="1478915" y="600328"/>
                </a:lnTo>
                <a:lnTo>
                  <a:pt x="1546987" y="568071"/>
                </a:lnTo>
                <a:lnTo>
                  <a:pt x="1590294" y="542289"/>
                </a:lnTo>
                <a:lnTo>
                  <a:pt x="1631950" y="512952"/>
                </a:lnTo>
                <a:lnTo>
                  <a:pt x="1647825" y="501776"/>
                </a:lnTo>
                <a:lnTo>
                  <a:pt x="1677035" y="476631"/>
                </a:lnTo>
                <a:lnTo>
                  <a:pt x="1713992" y="434339"/>
                </a:lnTo>
                <a:lnTo>
                  <a:pt x="1743329" y="386841"/>
                </a:lnTo>
                <a:lnTo>
                  <a:pt x="1763776" y="334772"/>
                </a:lnTo>
                <a:lnTo>
                  <a:pt x="1773174" y="296672"/>
                </a:lnTo>
                <a:lnTo>
                  <a:pt x="1779651" y="256794"/>
                </a:lnTo>
                <a:lnTo>
                  <a:pt x="1793748" y="264922"/>
                </a:lnTo>
                <a:lnTo>
                  <a:pt x="1837055" y="281939"/>
                </a:lnTo>
                <a:lnTo>
                  <a:pt x="1879854" y="289051"/>
                </a:lnTo>
                <a:lnTo>
                  <a:pt x="1893951" y="289560"/>
                </a:lnTo>
                <a:lnTo>
                  <a:pt x="1908048" y="289051"/>
                </a:lnTo>
                <a:lnTo>
                  <a:pt x="1949577" y="281939"/>
                </a:lnTo>
                <a:lnTo>
                  <a:pt x="1989455" y="267335"/>
                </a:lnTo>
                <a:lnTo>
                  <a:pt x="2027047" y="246252"/>
                </a:lnTo>
                <a:lnTo>
                  <a:pt x="2061591" y="220472"/>
                </a:lnTo>
                <a:lnTo>
                  <a:pt x="2082673" y="199898"/>
                </a:lnTo>
                <a:lnTo>
                  <a:pt x="2093214" y="189357"/>
                </a:lnTo>
                <a:lnTo>
                  <a:pt x="2120265" y="155321"/>
                </a:lnTo>
                <a:lnTo>
                  <a:pt x="2143125" y="118363"/>
                </a:lnTo>
                <a:lnTo>
                  <a:pt x="2164715" y="70993"/>
                </a:lnTo>
                <a:lnTo>
                  <a:pt x="2168271" y="59182"/>
                </a:lnTo>
                <a:lnTo>
                  <a:pt x="2172335" y="47498"/>
                </a:lnTo>
                <a:lnTo>
                  <a:pt x="2178304" y="24002"/>
                </a:lnTo>
                <a:lnTo>
                  <a:pt x="2180590" y="11684"/>
                </a:lnTo>
                <a:lnTo>
                  <a:pt x="218236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791" y="1216151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69">
                <a:moveTo>
                  <a:pt x="340652" y="0"/>
                </a:moveTo>
                <a:lnTo>
                  <a:pt x="33253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9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20"/>
                </a:lnTo>
                <a:lnTo>
                  <a:pt x="139382" y="131191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9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7" y="280416"/>
                </a:lnTo>
                <a:lnTo>
                  <a:pt x="608571" y="280416"/>
                </a:lnTo>
                <a:lnTo>
                  <a:pt x="610273" y="273938"/>
                </a:lnTo>
                <a:lnTo>
                  <a:pt x="611632" y="267208"/>
                </a:lnTo>
                <a:lnTo>
                  <a:pt x="612305" y="260096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109" y="204850"/>
                </a:lnTo>
                <a:lnTo>
                  <a:pt x="571030" y="175260"/>
                </a:lnTo>
                <a:lnTo>
                  <a:pt x="532472" y="160782"/>
                </a:lnTo>
                <a:lnTo>
                  <a:pt x="530771" y="152273"/>
                </a:lnTo>
                <a:lnTo>
                  <a:pt x="516902" y="111887"/>
                </a:lnTo>
                <a:lnTo>
                  <a:pt x="495249" y="76326"/>
                </a:lnTo>
                <a:lnTo>
                  <a:pt x="466496" y="46100"/>
                </a:lnTo>
                <a:lnTo>
                  <a:pt x="431990" y="22733"/>
                </a:lnTo>
                <a:lnTo>
                  <a:pt x="392747" y="7112"/>
                </a:lnTo>
                <a:lnTo>
                  <a:pt x="358584" y="635"/>
                </a:lnTo>
                <a:lnTo>
                  <a:pt x="34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9423" y="27431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6" y="192150"/>
                </a:lnTo>
                <a:lnTo>
                  <a:pt x="310895" y="155448"/>
                </a:lnTo>
                <a:lnTo>
                  <a:pt x="191896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7191" y="1200911"/>
            <a:ext cx="54863" cy="670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608320" y="960119"/>
            <a:ext cx="612775" cy="365760"/>
            <a:chOff x="5608320" y="960119"/>
            <a:chExt cx="612775" cy="3657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8320" y="960119"/>
              <a:ext cx="612647" cy="192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04" y="960119"/>
              <a:ext cx="512063" cy="365759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8430768" y="156667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3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8" y="53466"/>
                </a:lnTo>
                <a:lnTo>
                  <a:pt x="128015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60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3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8" y="201167"/>
                </a:lnTo>
                <a:lnTo>
                  <a:pt x="435990" y="201167"/>
                </a:lnTo>
                <a:lnTo>
                  <a:pt x="437260" y="196596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1" y="507"/>
                </a:lnTo>
                <a:lnTo>
                  <a:pt x="24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9640" y="1371599"/>
            <a:ext cx="54863" cy="64008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623815" y="1130807"/>
            <a:ext cx="609600" cy="365760"/>
            <a:chOff x="4623815" y="1130807"/>
            <a:chExt cx="609600" cy="36576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3815" y="1130807"/>
              <a:ext cx="609600" cy="1920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1351" y="1130807"/>
              <a:ext cx="512063" cy="365760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2886455" y="289559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70">
                <a:moveTo>
                  <a:pt x="338963" y="0"/>
                </a:moveTo>
                <a:lnTo>
                  <a:pt x="330835" y="0"/>
                </a:lnTo>
                <a:lnTo>
                  <a:pt x="315468" y="1397"/>
                </a:lnTo>
                <a:lnTo>
                  <a:pt x="270256" y="12573"/>
                </a:lnTo>
                <a:lnTo>
                  <a:pt x="230250" y="33527"/>
                </a:lnTo>
                <a:lnTo>
                  <a:pt x="196214" y="63118"/>
                </a:lnTo>
                <a:lnTo>
                  <a:pt x="191516" y="68834"/>
                </a:lnTo>
                <a:lnTo>
                  <a:pt x="186436" y="74549"/>
                </a:lnTo>
                <a:lnTo>
                  <a:pt x="159893" y="120396"/>
                </a:lnTo>
                <a:lnTo>
                  <a:pt x="154812" y="134619"/>
                </a:lnTo>
                <a:lnTo>
                  <a:pt x="138683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1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10"/>
                </a:lnTo>
                <a:lnTo>
                  <a:pt x="635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5" y="280415"/>
                </a:lnTo>
                <a:lnTo>
                  <a:pt x="607186" y="273938"/>
                </a:lnTo>
                <a:lnTo>
                  <a:pt x="608583" y="267208"/>
                </a:lnTo>
                <a:lnTo>
                  <a:pt x="609599" y="252984"/>
                </a:lnTo>
                <a:lnTo>
                  <a:pt x="609599" y="248538"/>
                </a:lnTo>
                <a:lnTo>
                  <a:pt x="596138" y="204850"/>
                </a:lnTo>
                <a:lnTo>
                  <a:pt x="568197" y="175260"/>
                </a:lnTo>
                <a:lnTo>
                  <a:pt x="529844" y="160781"/>
                </a:lnTo>
                <a:lnTo>
                  <a:pt x="528193" y="152273"/>
                </a:lnTo>
                <a:lnTo>
                  <a:pt x="514349" y="111887"/>
                </a:lnTo>
                <a:lnTo>
                  <a:pt x="492759" y="76326"/>
                </a:lnTo>
                <a:lnTo>
                  <a:pt x="457834" y="40639"/>
                </a:lnTo>
                <a:lnTo>
                  <a:pt x="414655" y="15239"/>
                </a:lnTo>
                <a:lnTo>
                  <a:pt x="374015" y="3048"/>
                </a:lnTo>
                <a:lnTo>
                  <a:pt x="356743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304" y="210311"/>
            <a:ext cx="439420" cy="198120"/>
          </a:xfrm>
          <a:custGeom>
            <a:avLst/>
            <a:gdLst/>
            <a:ahLst/>
            <a:cxnLst/>
            <a:rect l="l" t="t" r="r" b="b"/>
            <a:pathLst>
              <a:path w="439420" h="198120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208"/>
                </a:lnTo>
                <a:lnTo>
                  <a:pt x="141350" y="44576"/>
                </a:lnTo>
                <a:lnTo>
                  <a:pt x="115062" y="85089"/>
                </a:lnTo>
                <a:lnTo>
                  <a:pt x="111505" y="95123"/>
                </a:lnTo>
                <a:lnTo>
                  <a:pt x="99822" y="92710"/>
                </a:lnTo>
                <a:lnTo>
                  <a:pt x="93852" y="92201"/>
                </a:lnTo>
                <a:lnTo>
                  <a:pt x="83185" y="91948"/>
                </a:lnTo>
                <a:lnTo>
                  <a:pt x="74422" y="92963"/>
                </a:lnTo>
                <a:lnTo>
                  <a:pt x="35178" y="109220"/>
                </a:lnTo>
                <a:lnTo>
                  <a:pt x="6730" y="144907"/>
                </a:lnTo>
                <a:lnTo>
                  <a:pt x="0" y="174371"/>
                </a:lnTo>
                <a:lnTo>
                  <a:pt x="0" y="183769"/>
                </a:lnTo>
                <a:lnTo>
                  <a:pt x="1270" y="193548"/>
                </a:lnTo>
                <a:lnTo>
                  <a:pt x="2159" y="198120"/>
                </a:lnTo>
                <a:lnTo>
                  <a:pt x="435991" y="198120"/>
                </a:lnTo>
                <a:lnTo>
                  <a:pt x="437261" y="193548"/>
                </a:lnTo>
                <a:lnTo>
                  <a:pt x="438150" y="188722"/>
                </a:lnTo>
                <a:lnTo>
                  <a:pt x="438657" y="183769"/>
                </a:lnTo>
                <a:lnTo>
                  <a:pt x="438912" y="175640"/>
                </a:lnTo>
                <a:lnTo>
                  <a:pt x="438657" y="172465"/>
                </a:lnTo>
                <a:lnTo>
                  <a:pt x="422401" y="135382"/>
                </a:lnTo>
                <a:lnTo>
                  <a:pt x="387476" y="114553"/>
                </a:lnTo>
                <a:lnTo>
                  <a:pt x="381507" y="113537"/>
                </a:lnTo>
                <a:lnTo>
                  <a:pt x="378841" y="101600"/>
                </a:lnTo>
                <a:lnTo>
                  <a:pt x="358267" y="58674"/>
                </a:lnTo>
                <a:lnTo>
                  <a:pt x="329565" y="28701"/>
                </a:lnTo>
                <a:lnTo>
                  <a:pt x="292989" y="8636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59368" y="2279903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5"/>
                </a:lnTo>
                <a:lnTo>
                  <a:pt x="153924" y="307847"/>
                </a:lnTo>
                <a:lnTo>
                  <a:pt x="189991" y="190245"/>
                </a:lnTo>
                <a:lnTo>
                  <a:pt x="307848" y="153924"/>
                </a:lnTo>
                <a:lnTo>
                  <a:pt x="189991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7128" y="100583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5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96" y="153924"/>
                </a:lnTo>
                <a:lnTo>
                  <a:pt x="191897" y="117855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736" y="2471927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55" y="0"/>
                </a:moveTo>
                <a:lnTo>
                  <a:pt x="238226" y="0"/>
                </a:lnTo>
                <a:lnTo>
                  <a:pt x="227088" y="1015"/>
                </a:lnTo>
                <a:lnTo>
                  <a:pt x="184683" y="13334"/>
                </a:lnTo>
                <a:lnTo>
                  <a:pt x="141300" y="45212"/>
                </a:lnTo>
                <a:lnTo>
                  <a:pt x="137909" y="49402"/>
                </a:lnTo>
                <a:lnTo>
                  <a:pt x="134277" y="53466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4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5"/>
                </a:lnTo>
                <a:lnTo>
                  <a:pt x="378802" y="103123"/>
                </a:lnTo>
                <a:lnTo>
                  <a:pt x="361594" y="64515"/>
                </a:lnTo>
                <a:lnTo>
                  <a:pt x="334213" y="33019"/>
                </a:lnTo>
                <a:lnTo>
                  <a:pt x="298577" y="10921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205804" y="100583"/>
            <a:ext cx="4541520" cy="3606165"/>
            <a:chOff x="0" y="0"/>
            <a:chExt cx="4541520" cy="3606165"/>
          </a:xfrm>
        </p:grpSpPr>
        <p:sp>
          <p:nvSpPr>
            <p:cNvPr id="67" name="object 67"/>
            <p:cNvSpPr/>
            <p:nvPr/>
          </p:nvSpPr>
          <p:spPr>
            <a:xfrm>
              <a:off x="240791" y="3294888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447" y="0"/>
                  </a:moveTo>
                  <a:lnTo>
                    <a:pt x="118998" y="118999"/>
                  </a:lnTo>
                  <a:lnTo>
                    <a:pt x="0" y="155448"/>
                  </a:lnTo>
                  <a:lnTo>
                    <a:pt x="118998" y="192150"/>
                  </a:lnTo>
                  <a:lnTo>
                    <a:pt x="155447" y="310896"/>
                  </a:lnTo>
                  <a:lnTo>
                    <a:pt x="191897" y="192150"/>
                  </a:lnTo>
                  <a:lnTo>
                    <a:pt x="310883" y="155448"/>
                  </a:lnTo>
                  <a:lnTo>
                    <a:pt x="191897" y="118999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4541520" cy="3444239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42103" y="0"/>
            <a:ext cx="4501895" cy="34442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87511" y="0"/>
            <a:ext cx="856615" cy="1978025"/>
          </a:xfrm>
          <a:custGeom>
            <a:avLst/>
            <a:gdLst/>
            <a:ahLst/>
            <a:cxnLst/>
            <a:rect l="l" t="t" r="r" b="b"/>
            <a:pathLst>
              <a:path w="856615" h="1978025">
                <a:moveTo>
                  <a:pt x="856488" y="0"/>
                </a:moveTo>
                <a:lnTo>
                  <a:pt x="92328" y="0"/>
                </a:lnTo>
                <a:lnTo>
                  <a:pt x="77851" y="24510"/>
                </a:lnTo>
                <a:lnTo>
                  <a:pt x="64516" y="49529"/>
                </a:lnTo>
                <a:lnTo>
                  <a:pt x="52324" y="74675"/>
                </a:lnTo>
                <a:lnTo>
                  <a:pt x="40513" y="100710"/>
                </a:lnTo>
                <a:lnTo>
                  <a:pt x="35687" y="114045"/>
                </a:lnTo>
                <a:lnTo>
                  <a:pt x="30988" y="126872"/>
                </a:lnTo>
                <a:lnTo>
                  <a:pt x="26162" y="140207"/>
                </a:lnTo>
                <a:lnTo>
                  <a:pt x="21844" y="153542"/>
                </a:lnTo>
                <a:lnTo>
                  <a:pt x="18161" y="167385"/>
                </a:lnTo>
                <a:lnTo>
                  <a:pt x="14351" y="180720"/>
                </a:lnTo>
                <a:lnTo>
                  <a:pt x="11176" y="194563"/>
                </a:lnTo>
                <a:lnTo>
                  <a:pt x="8509" y="207898"/>
                </a:lnTo>
                <a:lnTo>
                  <a:pt x="5842" y="221741"/>
                </a:lnTo>
                <a:lnTo>
                  <a:pt x="4318" y="235584"/>
                </a:lnTo>
                <a:lnTo>
                  <a:pt x="2159" y="249427"/>
                </a:lnTo>
                <a:lnTo>
                  <a:pt x="1143" y="263270"/>
                </a:lnTo>
                <a:lnTo>
                  <a:pt x="508" y="277113"/>
                </a:lnTo>
                <a:lnTo>
                  <a:pt x="0" y="291591"/>
                </a:lnTo>
                <a:lnTo>
                  <a:pt x="0" y="305434"/>
                </a:lnTo>
                <a:lnTo>
                  <a:pt x="508" y="319277"/>
                </a:lnTo>
                <a:lnTo>
                  <a:pt x="1651" y="333628"/>
                </a:lnTo>
                <a:lnTo>
                  <a:pt x="2667" y="347471"/>
                </a:lnTo>
                <a:lnTo>
                  <a:pt x="9652" y="390143"/>
                </a:lnTo>
                <a:lnTo>
                  <a:pt x="21336" y="432815"/>
                </a:lnTo>
                <a:lnTo>
                  <a:pt x="38354" y="481837"/>
                </a:lnTo>
                <a:lnTo>
                  <a:pt x="59690" y="528700"/>
                </a:lnTo>
                <a:lnTo>
                  <a:pt x="84328" y="572896"/>
                </a:lnTo>
                <a:lnTo>
                  <a:pt x="113030" y="615060"/>
                </a:lnTo>
                <a:lnTo>
                  <a:pt x="144526" y="653414"/>
                </a:lnTo>
                <a:lnTo>
                  <a:pt x="192024" y="700277"/>
                </a:lnTo>
                <a:lnTo>
                  <a:pt x="231394" y="731773"/>
                </a:lnTo>
                <a:lnTo>
                  <a:pt x="245364" y="741298"/>
                </a:lnTo>
                <a:lnTo>
                  <a:pt x="259207" y="750950"/>
                </a:lnTo>
                <a:lnTo>
                  <a:pt x="303403" y="775969"/>
                </a:lnTo>
                <a:lnTo>
                  <a:pt x="350393" y="797813"/>
                </a:lnTo>
                <a:lnTo>
                  <a:pt x="383413" y="809624"/>
                </a:lnTo>
                <a:lnTo>
                  <a:pt x="371729" y="828801"/>
                </a:lnTo>
                <a:lnTo>
                  <a:pt x="350901" y="868679"/>
                </a:lnTo>
                <a:lnTo>
                  <a:pt x="333756" y="909827"/>
                </a:lnTo>
                <a:lnTo>
                  <a:pt x="319913" y="951356"/>
                </a:lnTo>
                <a:lnTo>
                  <a:pt x="309245" y="994536"/>
                </a:lnTo>
                <a:lnTo>
                  <a:pt x="302387" y="1038224"/>
                </a:lnTo>
                <a:lnTo>
                  <a:pt x="298704" y="1081912"/>
                </a:lnTo>
                <a:lnTo>
                  <a:pt x="298069" y="1104264"/>
                </a:lnTo>
                <a:lnTo>
                  <a:pt x="298069" y="1126743"/>
                </a:lnTo>
                <a:lnTo>
                  <a:pt x="300736" y="1170939"/>
                </a:lnTo>
                <a:lnTo>
                  <a:pt x="307213" y="1215135"/>
                </a:lnTo>
                <a:lnTo>
                  <a:pt x="316230" y="1258823"/>
                </a:lnTo>
                <a:lnTo>
                  <a:pt x="328549" y="1302003"/>
                </a:lnTo>
                <a:lnTo>
                  <a:pt x="343916" y="1344675"/>
                </a:lnTo>
                <a:lnTo>
                  <a:pt x="363220" y="1386204"/>
                </a:lnTo>
                <a:lnTo>
                  <a:pt x="384429" y="1426209"/>
                </a:lnTo>
                <a:lnTo>
                  <a:pt x="409575" y="1465071"/>
                </a:lnTo>
                <a:lnTo>
                  <a:pt x="423418" y="1483740"/>
                </a:lnTo>
                <a:lnTo>
                  <a:pt x="433578" y="1498218"/>
                </a:lnTo>
                <a:lnTo>
                  <a:pt x="468757" y="1537080"/>
                </a:lnTo>
                <a:lnTo>
                  <a:pt x="508762" y="1567941"/>
                </a:lnTo>
                <a:lnTo>
                  <a:pt x="553466" y="1591944"/>
                </a:lnTo>
                <a:lnTo>
                  <a:pt x="602615" y="1608454"/>
                </a:lnTo>
                <a:lnTo>
                  <a:pt x="656463" y="1618106"/>
                </a:lnTo>
                <a:lnTo>
                  <a:pt x="648970" y="1630933"/>
                </a:lnTo>
                <a:lnTo>
                  <a:pt x="633476" y="1670303"/>
                </a:lnTo>
                <a:lnTo>
                  <a:pt x="627126" y="1709165"/>
                </a:lnTo>
                <a:lnTo>
                  <a:pt x="626618" y="1721992"/>
                </a:lnTo>
                <a:lnTo>
                  <a:pt x="627126" y="1734819"/>
                </a:lnTo>
                <a:lnTo>
                  <a:pt x="633476" y="1772665"/>
                </a:lnTo>
                <a:lnTo>
                  <a:pt x="646811" y="1808860"/>
                </a:lnTo>
                <a:lnTo>
                  <a:pt x="665988" y="1843023"/>
                </a:lnTo>
                <a:lnTo>
                  <a:pt x="689483" y="1874392"/>
                </a:lnTo>
                <a:lnTo>
                  <a:pt x="708152" y="1893569"/>
                </a:lnTo>
                <a:lnTo>
                  <a:pt x="717804" y="1903221"/>
                </a:lnTo>
                <a:lnTo>
                  <a:pt x="748665" y="1927732"/>
                </a:lnTo>
                <a:lnTo>
                  <a:pt x="782320" y="1948560"/>
                </a:lnTo>
                <a:lnTo>
                  <a:pt x="825500" y="1968245"/>
                </a:lnTo>
                <a:lnTo>
                  <a:pt x="836168" y="1971420"/>
                </a:lnTo>
                <a:lnTo>
                  <a:pt x="846836" y="1975103"/>
                </a:lnTo>
                <a:lnTo>
                  <a:pt x="856488" y="1977631"/>
                </a:lnTo>
                <a:lnTo>
                  <a:pt x="85648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82495" cy="978535"/>
          </a:xfrm>
          <a:custGeom>
            <a:avLst/>
            <a:gdLst/>
            <a:ahLst/>
            <a:cxnLst/>
            <a:rect l="l" t="t" r="r" b="b"/>
            <a:pathLst>
              <a:path w="2182495" h="978535">
                <a:moveTo>
                  <a:pt x="2182368" y="0"/>
                </a:moveTo>
                <a:lnTo>
                  <a:pt x="0" y="0"/>
                </a:lnTo>
                <a:lnTo>
                  <a:pt x="0" y="876935"/>
                </a:lnTo>
                <a:lnTo>
                  <a:pt x="54508" y="907414"/>
                </a:lnTo>
                <a:lnTo>
                  <a:pt x="110780" y="933831"/>
                </a:lnTo>
                <a:lnTo>
                  <a:pt x="154152" y="949706"/>
                </a:lnTo>
                <a:lnTo>
                  <a:pt x="198704" y="962533"/>
                </a:lnTo>
                <a:lnTo>
                  <a:pt x="243840" y="971931"/>
                </a:lnTo>
                <a:lnTo>
                  <a:pt x="259092" y="973709"/>
                </a:lnTo>
                <a:lnTo>
                  <a:pt x="274332" y="975995"/>
                </a:lnTo>
                <a:lnTo>
                  <a:pt x="289560" y="977264"/>
                </a:lnTo>
                <a:lnTo>
                  <a:pt x="320649" y="978408"/>
                </a:lnTo>
                <a:lnTo>
                  <a:pt x="335864" y="978408"/>
                </a:lnTo>
                <a:lnTo>
                  <a:pt x="382181" y="975487"/>
                </a:lnTo>
                <a:lnTo>
                  <a:pt x="429082" y="967866"/>
                </a:lnTo>
                <a:lnTo>
                  <a:pt x="494131" y="949071"/>
                </a:lnTo>
                <a:lnTo>
                  <a:pt x="547497" y="928624"/>
                </a:lnTo>
                <a:lnTo>
                  <a:pt x="598487" y="903986"/>
                </a:lnTo>
                <a:lnTo>
                  <a:pt x="645972" y="875791"/>
                </a:lnTo>
                <a:lnTo>
                  <a:pt x="691108" y="843026"/>
                </a:lnTo>
                <a:lnTo>
                  <a:pt x="732129" y="807212"/>
                </a:lnTo>
                <a:lnTo>
                  <a:pt x="770242" y="767334"/>
                </a:lnTo>
                <a:lnTo>
                  <a:pt x="804824" y="724026"/>
                </a:lnTo>
                <a:lnTo>
                  <a:pt x="835304" y="677672"/>
                </a:lnTo>
                <a:lnTo>
                  <a:pt x="862279" y="627888"/>
                </a:lnTo>
                <a:lnTo>
                  <a:pt x="890397" y="556895"/>
                </a:lnTo>
                <a:lnTo>
                  <a:pt x="911529" y="569849"/>
                </a:lnTo>
                <a:lnTo>
                  <a:pt x="955484" y="592709"/>
                </a:lnTo>
                <a:lnTo>
                  <a:pt x="1000620" y="611377"/>
                </a:lnTo>
                <a:lnTo>
                  <a:pt x="1046340" y="626618"/>
                </a:lnTo>
                <a:lnTo>
                  <a:pt x="1093825" y="638428"/>
                </a:lnTo>
                <a:lnTo>
                  <a:pt x="1141869" y="646049"/>
                </a:lnTo>
                <a:lnTo>
                  <a:pt x="1189951" y="650113"/>
                </a:lnTo>
                <a:lnTo>
                  <a:pt x="1214577" y="650748"/>
                </a:lnTo>
                <a:lnTo>
                  <a:pt x="1239202" y="650748"/>
                </a:lnTo>
                <a:lnTo>
                  <a:pt x="1287780" y="647700"/>
                </a:lnTo>
                <a:lnTo>
                  <a:pt x="1336548" y="640714"/>
                </a:lnTo>
                <a:lnTo>
                  <a:pt x="1384554" y="630809"/>
                </a:lnTo>
                <a:lnTo>
                  <a:pt x="1432052" y="617220"/>
                </a:lnTo>
                <a:lnTo>
                  <a:pt x="1478915" y="600328"/>
                </a:lnTo>
                <a:lnTo>
                  <a:pt x="1546987" y="568071"/>
                </a:lnTo>
                <a:lnTo>
                  <a:pt x="1590294" y="542289"/>
                </a:lnTo>
                <a:lnTo>
                  <a:pt x="1631950" y="512952"/>
                </a:lnTo>
                <a:lnTo>
                  <a:pt x="1647825" y="501776"/>
                </a:lnTo>
                <a:lnTo>
                  <a:pt x="1677035" y="476631"/>
                </a:lnTo>
                <a:lnTo>
                  <a:pt x="1713992" y="434339"/>
                </a:lnTo>
                <a:lnTo>
                  <a:pt x="1743329" y="386841"/>
                </a:lnTo>
                <a:lnTo>
                  <a:pt x="1763776" y="334772"/>
                </a:lnTo>
                <a:lnTo>
                  <a:pt x="1773174" y="296672"/>
                </a:lnTo>
                <a:lnTo>
                  <a:pt x="1779651" y="256794"/>
                </a:lnTo>
                <a:lnTo>
                  <a:pt x="1793748" y="264922"/>
                </a:lnTo>
                <a:lnTo>
                  <a:pt x="1837055" y="281939"/>
                </a:lnTo>
                <a:lnTo>
                  <a:pt x="1879854" y="289051"/>
                </a:lnTo>
                <a:lnTo>
                  <a:pt x="1893951" y="289560"/>
                </a:lnTo>
                <a:lnTo>
                  <a:pt x="1908048" y="289051"/>
                </a:lnTo>
                <a:lnTo>
                  <a:pt x="1949577" y="281939"/>
                </a:lnTo>
                <a:lnTo>
                  <a:pt x="1989455" y="267335"/>
                </a:lnTo>
                <a:lnTo>
                  <a:pt x="2027047" y="246252"/>
                </a:lnTo>
                <a:lnTo>
                  <a:pt x="2061591" y="220472"/>
                </a:lnTo>
                <a:lnTo>
                  <a:pt x="2082673" y="199898"/>
                </a:lnTo>
                <a:lnTo>
                  <a:pt x="2093214" y="189357"/>
                </a:lnTo>
                <a:lnTo>
                  <a:pt x="2120265" y="155321"/>
                </a:lnTo>
                <a:lnTo>
                  <a:pt x="2143125" y="118363"/>
                </a:lnTo>
                <a:lnTo>
                  <a:pt x="2164715" y="70993"/>
                </a:lnTo>
                <a:lnTo>
                  <a:pt x="2168271" y="59182"/>
                </a:lnTo>
                <a:lnTo>
                  <a:pt x="2172335" y="47498"/>
                </a:lnTo>
                <a:lnTo>
                  <a:pt x="2178304" y="24002"/>
                </a:lnTo>
                <a:lnTo>
                  <a:pt x="2180590" y="11684"/>
                </a:lnTo>
                <a:lnTo>
                  <a:pt x="218236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791" y="1216151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69">
                <a:moveTo>
                  <a:pt x="340652" y="0"/>
                </a:moveTo>
                <a:lnTo>
                  <a:pt x="33253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9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20"/>
                </a:lnTo>
                <a:lnTo>
                  <a:pt x="139382" y="131191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9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7" y="280416"/>
                </a:lnTo>
                <a:lnTo>
                  <a:pt x="608571" y="280416"/>
                </a:lnTo>
                <a:lnTo>
                  <a:pt x="610273" y="273938"/>
                </a:lnTo>
                <a:lnTo>
                  <a:pt x="611632" y="267208"/>
                </a:lnTo>
                <a:lnTo>
                  <a:pt x="612305" y="260096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109" y="204850"/>
                </a:lnTo>
                <a:lnTo>
                  <a:pt x="571030" y="175260"/>
                </a:lnTo>
                <a:lnTo>
                  <a:pt x="532472" y="160782"/>
                </a:lnTo>
                <a:lnTo>
                  <a:pt x="530771" y="152273"/>
                </a:lnTo>
                <a:lnTo>
                  <a:pt x="516902" y="111887"/>
                </a:lnTo>
                <a:lnTo>
                  <a:pt x="495249" y="76326"/>
                </a:lnTo>
                <a:lnTo>
                  <a:pt x="466496" y="46100"/>
                </a:lnTo>
                <a:lnTo>
                  <a:pt x="431990" y="22733"/>
                </a:lnTo>
                <a:lnTo>
                  <a:pt x="392747" y="7112"/>
                </a:lnTo>
                <a:lnTo>
                  <a:pt x="358584" y="635"/>
                </a:lnTo>
                <a:lnTo>
                  <a:pt x="34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9423" y="27431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6" y="192150"/>
                </a:lnTo>
                <a:lnTo>
                  <a:pt x="310895" y="155448"/>
                </a:lnTo>
                <a:lnTo>
                  <a:pt x="191896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7191" y="1200911"/>
            <a:ext cx="54863" cy="670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608320" y="960119"/>
            <a:ext cx="612775" cy="365760"/>
            <a:chOff x="5608320" y="960119"/>
            <a:chExt cx="612775" cy="3657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8320" y="960119"/>
              <a:ext cx="612647" cy="192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04" y="960119"/>
              <a:ext cx="512063" cy="365759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8430768" y="156667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3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8" y="53466"/>
                </a:lnTo>
                <a:lnTo>
                  <a:pt x="128015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60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3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8" y="201167"/>
                </a:lnTo>
                <a:lnTo>
                  <a:pt x="435990" y="201167"/>
                </a:lnTo>
                <a:lnTo>
                  <a:pt x="437260" y="196596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1" y="507"/>
                </a:lnTo>
                <a:lnTo>
                  <a:pt x="24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9640" y="1371599"/>
            <a:ext cx="54863" cy="64008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623815" y="1130807"/>
            <a:ext cx="609600" cy="365760"/>
            <a:chOff x="4623815" y="1130807"/>
            <a:chExt cx="609600" cy="36576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3815" y="1130807"/>
              <a:ext cx="609600" cy="1920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1351" y="1130807"/>
              <a:ext cx="512063" cy="365760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2886455" y="289559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70">
                <a:moveTo>
                  <a:pt x="338963" y="0"/>
                </a:moveTo>
                <a:lnTo>
                  <a:pt x="330835" y="0"/>
                </a:lnTo>
                <a:lnTo>
                  <a:pt x="315468" y="1397"/>
                </a:lnTo>
                <a:lnTo>
                  <a:pt x="270256" y="12573"/>
                </a:lnTo>
                <a:lnTo>
                  <a:pt x="230250" y="33527"/>
                </a:lnTo>
                <a:lnTo>
                  <a:pt x="196214" y="63118"/>
                </a:lnTo>
                <a:lnTo>
                  <a:pt x="191516" y="68834"/>
                </a:lnTo>
                <a:lnTo>
                  <a:pt x="186436" y="74549"/>
                </a:lnTo>
                <a:lnTo>
                  <a:pt x="159893" y="120396"/>
                </a:lnTo>
                <a:lnTo>
                  <a:pt x="154812" y="134619"/>
                </a:lnTo>
                <a:lnTo>
                  <a:pt x="138683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1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10"/>
                </a:lnTo>
                <a:lnTo>
                  <a:pt x="635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5" y="280415"/>
                </a:lnTo>
                <a:lnTo>
                  <a:pt x="607186" y="273938"/>
                </a:lnTo>
                <a:lnTo>
                  <a:pt x="608583" y="267208"/>
                </a:lnTo>
                <a:lnTo>
                  <a:pt x="609599" y="252984"/>
                </a:lnTo>
                <a:lnTo>
                  <a:pt x="609599" y="248538"/>
                </a:lnTo>
                <a:lnTo>
                  <a:pt x="596138" y="204850"/>
                </a:lnTo>
                <a:lnTo>
                  <a:pt x="568197" y="175260"/>
                </a:lnTo>
                <a:lnTo>
                  <a:pt x="529844" y="160781"/>
                </a:lnTo>
                <a:lnTo>
                  <a:pt x="528193" y="152273"/>
                </a:lnTo>
                <a:lnTo>
                  <a:pt x="514349" y="111887"/>
                </a:lnTo>
                <a:lnTo>
                  <a:pt x="492759" y="76326"/>
                </a:lnTo>
                <a:lnTo>
                  <a:pt x="457834" y="40639"/>
                </a:lnTo>
                <a:lnTo>
                  <a:pt x="414655" y="15239"/>
                </a:lnTo>
                <a:lnTo>
                  <a:pt x="374015" y="3048"/>
                </a:lnTo>
                <a:lnTo>
                  <a:pt x="356743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304" y="210311"/>
            <a:ext cx="439420" cy="198120"/>
          </a:xfrm>
          <a:custGeom>
            <a:avLst/>
            <a:gdLst/>
            <a:ahLst/>
            <a:cxnLst/>
            <a:rect l="l" t="t" r="r" b="b"/>
            <a:pathLst>
              <a:path w="439420" h="198120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208"/>
                </a:lnTo>
                <a:lnTo>
                  <a:pt x="141350" y="44576"/>
                </a:lnTo>
                <a:lnTo>
                  <a:pt x="115062" y="85089"/>
                </a:lnTo>
                <a:lnTo>
                  <a:pt x="111505" y="95123"/>
                </a:lnTo>
                <a:lnTo>
                  <a:pt x="99822" y="92710"/>
                </a:lnTo>
                <a:lnTo>
                  <a:pt x="93852" y="92201"/>
                </a:lnTo>
                <a:lnTo>
                  <a:pt x="83185" y="91948"/>
                </a:lnTo>
                <a:lnTo>
                  <a:pt x="74422" y="92963"/>
                </a:lnTo>
                <a:lnTo>
                  <a:pt x="35178" y="109220"/>
                </a:lnTo>
                <a:lnTo>
                  <a:pt x="6730" y="144907"/>
                </a:lnTo>
                <a:lnTo>
                  <a:pt x="0" y="174371"/>
                </a:lnTo>
                <a:lnTo>
                  <a:pt x="0" y="183769"/>
                </a:lnTo>
                <a:lnTo>
                  <a:pt x="1270" y="193548"/>
                </a:lnTo>
                <a:lnTo>
                  <a:pt x="2159" y="198120"/>
                </a:lnTo>
                <a:lnTo>
                  <a:pt x="435991" y="198120"/>
                </a:lnTo>
                <a:lnTo>
                  <a:pt x="437261" y="193548"/>
                </a:lnTo>
                <a:lnTo>
                  <a:pt x="438150" y="188722"/>
                </a:lnTo>
                <a:lnTo>
                  <a:pt x="438657" y="183769"/>
                </a:lnTo>
                <a:lnTo>
                  <a:pt x="438912" y="175640"/>
                </a:lnTo>
                <a:lnTo>
                  <a:pt x="438657" y="172465"/>
                </a:lnTo>
                <a:lnTo>
                  <a:pt x="422401" y="135382"/>
                </a:lnTo>
                <a:lnTo>
                  <a:pt x="387476" y="114553"/>
                </a:lnTo>
                <a:lnTo>
                  <a:pt x="381507" y="113537"/>
                </a:lnTo>
                <a:lnTo>
                  <a:pt x="378841" y="101600"/>
                </a:lnTo>
                <a:lnTo>
                  <a:pt x="358267" y="58674"/>
                </a:lnTo>
                <a:lnTo>
                  <a:pt x="329565" y="28701"/>
                </a:lnTo>
                <a:lnTo>
                  <a:pt x="292989" y="8636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59368" y="2279903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5"/>
                </a:lnTo>
                <a:lnTo>
                  <a:pt x="153924" y="307847"/>
                </a:lnTo>
                <a:lnTo>
                  <a:pt x="189991" y="190245"/>
                </a:lnTo>
                <a:lnTo>
                  <a:pt x="307848" y="153924"/>
                </a:lnTo>
                <a:lnTo>
                  <a:pt x="189991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7128" y="100583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5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96" y="153924"/>
                </a:lnTo>
                <a:lnTo>
                  <a:pt x="191897" y="117855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736" y="2471927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55" y="0"/>
                </a:moveTo>
                <a:lnTo>
                  <a:pt x="238226" y="0"/>
                </a:lnTo>
                <a:lnTo>
                  <a:pt x="227088" y="1015"/>
                </a:lnTo>
                <a:lnTo>
                  <a:pt x="184683" y="13334"/>
                </a:lnTo>
                <a:lnTo>
                  <a:pt x="141300" y="45212"/>
                </a:lnTo>
                <a:lnTo>
                  <a:pt x="137909" y="49402"/>
                </a:lnTo>
                <a:lnTo>
                  <a:pt x="134277" y="53466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4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5"/>
                </a:lnTo>
                <a:lnTo>
                  <a:pt x="378802" y="103123"/>
                </a:lnTo>
                <a:lnTo>
                  <a:pt x="361594" y="64515"/>
                </a:lnTo>
                <a:lnTo>
                  <a:pt x="334213" y="33019"/>
                </a:lnTo>
                <a:lnTo>
                  <a:pt x="298577" y="10921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66"/>
          <p:cNvGrpSpPr/>
          <p:nvPr/>
        </p:nvGrpSpPr>
        <p:grpSpPr>
          <a:xfrm>
            <a:off x="0" y="0"/>
            <a:ext cx="4630420" cy="3606165"/>
            <a:chOff x="0" y="0"/>
            <a:chExt cx="4630420" cy="3606165"/>
          </a:xfrm>
        </p:grpSpPr>
        <p:sp>
          <p:nvSpPr>
            <p:cNvPr id="67" name="object 67"/>
            <p:cNvSpPr/>
            <p:nvPr/>
          </p:nvSpPr>
          <p:spPr>
            <a:xfrm>
              <a:off x="240791" y="3294888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447" y="0"/>
                  </a:moveTo>
                  <a:lnTo>
                    <a:pt x="118998" y="118999"/>
                  </a:lnTo>
                  <a:lnTo>
                    <a:pt x="0" y="155448"/>
                  </a:lnTo>
                  <a:lnTo>
                    <a:pt x="118998" y="192150"/>
                  </a:lnTo>
                  <a:lnTo>
                    <a:pt x="155447" y="310896"/>
                  </a:lnTo>
                  <a:lnTo>
                    <a:pt x="191897" y="192150"/>
                  </a:lnTo>
                  <a:lnTo>
                    <a:pt x="310883" y="155448"/>
                  </a:lnTo>
                  <a:lnTo>
                    <a:pt x="191897" y="118999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4629912" cy="3355847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15255" y="0"/>
            <a:ext cx="4428744" cy="33558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87511" y="0"/>
            <a:ext cx="856615" cy="1978025"/>
          </a:xfrm>
          <a:custGeom>
            <a:avLst/>
            <a:gdLst/>
            <a:ahLst/>
            <a:cxnLst/>
            <a:rect l="l" t="t" r="r" b="b"/>
            <a:pathLst>
              <a:path w="856615" h="1978025">
                <a:moveTo>
                  <a:pt x="856488" y="0"/>
                </a:moveTo>
                <a:lnTo>
                  <a:pt x="92328" y="0"/>
                </a:lnTo>
                <a:lnTo>
                  <a:pt x="77851" y="24510"/>
                </a:lnTo>
                <a:lnTo>
                  <a:pt x="64516" y="49529"/>
                </a:lnTo>
                <a:lnTo>
                  <a:pt x="52324" y="74675"/>
                </a:lnTo>
                <a:lnTo>
                  <a:pt x="40513" y="100710"/>
                </a:lnTo>
                <a:lnTo>
                  <a:pt x="35687" y="114045"/>
                </a:lnTo>
                <a:lnTo>
                  <a:pt x="30988" y="126872"/>
                </a:lnTo>
                <a:lnTo>
                  <a:pt x="26162" y="140207"/>
                </a:lnTo>
                <a:lnTo>
                  <a:pt x="21844" y="153542"/>
                </a:lnTo>
                <a:lnTo>
                  <a:pt x="18161" y="167385"/>
                </a:lnTo>
                <a:lnTo>
                  <a:pt x="14351" y="180720"/>
                </a:lnTo>
                <a:lnTo>
                  <a:pt x="11176" y="194563"/>
                </a:lnTo>
                <a:lnTo>
                  <a:pt x="8509" y="207898"/>
                </a:lnTo>
                <a:lnTo>
                  <a:pt x="5842" y="221741"/>
                </a:lnTo>
                <a:lnTo>
                  <a:pt x="4318" y="235584"/>
                </a:lnTo>
                <a:lnTo>
                  <a:pt x="2159" y="249427"/>
                </a:lnTo>
                <a:lnTo>
                  <a:pt x="1143" y="263270"/>
                </a:lnTo>
                <a:lnTo>
                  <a:pt x="508" y="277113"/>
                </a:lnTo>
                <a:lnTo>
                  <a:pt x="0" y="291591"/>
                </a:lnTo>
                <a:lnTo>
                  <a:pt x="0" y="305434"/>
                </a:lnTo>
                <a:lnTo>
                  <a:pt x="508" y="319277"/>
                </a:lnTo>
                <a:lnTo>
                  <a:pt x="1651" y="333628"/>
                </a:lnTo>
                <a:lnTo>
                  <a:pt x="2667" y="347471"/>
                </a:lnTo>
                <a:lnTo>
                  <a:pt x="9652" y="390143"/>
                </a:lnTo>
                <a:lnTo>
                  <a:pt x="21336" y="432815"/>
                </a:lnTo>
                <a:lnTo>
                  <a:pt x="38354" y="481837"/>
                </a:lnTo>
                <a:lnTo>
                  <a:pt x="59690" y="528700"/>
                </a:lnTo>
                <a:lnTo>
                  <a:pt x="84328" y="572896"/>
                </a:lnTo>
                <a:lnTo>
                  <a:pt x="113030" y="615060"/>
                </a:lnTo>
                <a:lnTo>
                  <a:pt x="144526" y="653414"/>
                </a:lnTo>
                <a:lnTo>
                  <a:pt x="192024" y="700277"/>
                </a:lnTo>
                <a:lnTo>
                  <a:pt x="231394" y="731773"/>
                </a:lnTo>
                <a:lnTo>
                  <a:pt x="245364" y="741298"/>
                </a:lnTo>
                <a:lnTo>
                  <a:pt x="259207" y="750950"/>
                </a:lnTo>
                <a:lnTo>
                  <a:pt x="303403" y="775969"/>
                </a:lnTo>
                <a:lnTo>
                  <a:pt x="350393" y="797813"/>
                </a:lnTo>
                <a:lnTo>
                  <a:pt x="383413" y="809624"/>
                </a:lnTo>
                <a:lnTo>
                  <a:pt x="371729" y="828801"/>
                </a:lnTo>
                <a:lnTo>
                  <a:pt x="350901" y="868679"/>
                </a:lnTo>
                <a:lnTo>
                  <a:pt x="333756" y="909827"/>
                </a:lnTo>
                <a:lnTo>
                  <a:pt x="319913" y="951356"/>
                </a:lnTo>
                <a:lnTo>
                  <a:pt x="309245" y="994536"/>
                </a:lnTo>
                <a:lnTo>
                  <a:pt x="302387" y="1038224"/>
                </a:lnTo>
                <a:lnTo>
                  <a:pt x="298704" y="1081912"/>
                </a:lnTo>
                <a:lnTo>
                  <a:pt x="298069" y="1104264"/>
                </a:lnTo>
                <a:lnTo>
                  <a:pt x="298069" y="1126743"/>
                </a:lnTo>
                <a:lnTo>
                  <a:pt x="300736" y="1170939"/>
                </a:lnTo>
                <a:lnTo>
                  <a:pt x="307213" y="1215135"/>
                </a:lnTo>
                <a:lnTo>
                  <a:pt x="316230" y="1258823"/>
                </a:lnTo>
                <a:lnTo>
                  <a:pt x="328549" y="1302003"/>
                </a:lnTo>
                <a:lnTo>
                  <a:pt x="343916" y="1344675"/>
                </a:lnTo>
                <a:lnTo>
                  <a:pt x="363220" y="1386204"/>
                </a:lnTo>
                <a:lnTo>
                  <a:pt x="384429" y="1426209"/>
                </a:lnTo>
                <a:lnTo>
                  <a:pt x="409575" y="1465071"/>
                </a:lnTo>
                <a:lnTo>
                  <a:pt x="423418" y="1483740"/>
                </a:lnTo>
                <a:lnTo>
                  <a:pt x="433578" y="1498218"/>
                </a:lnTo>
                <a:lnTo>
                  <a:pt x="468757" y="1537080"/>
                </a:lnTo>
                <a:lnTo>
                  <a:pt x="508762" y="1567941"/>
                </a:lnTo>
                <a:lnTo>
                  <a:pt x="553466" y="1591944"/>
                </a:lnTo>
                <a:lnTo>
                  <a:pt x="602615" y="1608454"/>
                </a:lnTo>
                <a:lnTo>
                  <a:pt x="656463" y="1618106"/>
                </a:lnTo>
                <a:lnTo>
                  <a:pt x="648970" y="1630933"/>
                </a:lnTo>
                <a:lnTo>
                  <a:pt x="633476" y="1670303"/>
                </a:lnTo>
                <a:lnTo>
                  <a:pt x="627126" y="1709165"/>
                </a:lnTo>
                <a:lnTo>
                  <a:pt x="626618" y="1721992"/>
                </a:lnTo>
                <a:lnTo>
                  <a:pt x="627126" y="1734819"/>
                </a:lnTo>
                <a:lnTo>
                  <a:pt x="633476" y="1772665"/>
                </a:lnTo>
                <a:lnTo>
                  <a:pt x="646811" y="1808860"/>
                </a:lnTo>
                <a:lnTo>
                  <a:pt x="665988" y="1843023"/>
                </a:lnTo>
                <a:lnTo>
                  <a:pt x="689483" y="1874392"/>
                </a:lnTo>
                <a:lnTo>
                  <a:pt x="708152" y="1893569"/>
                </a:lnTo>
                <a:lnTo>
                  <a:pt x="717804" y="1903221"/>
                </a:lnTo>
                <a:lnTo>
                  <a:pt x="748665" y="1927732"/>
                </a:lnTo>
                <a:lnTo>
                  <a:pt x="782320" y="1948560"/>
                </a:lnTo>
                <a:lnTo>
                  <a:pt x="825500" y="1968245"/>
                </a:lnTo>
                <a:lnTo>
                  <a:pt x="836168" y="1971420"/>
                </a:lnTo>
                <a:lnTo>
                  <a:pt x="846836" y="1975103"/>
                </a:lnTo>
                <a:lnTo>
                  <a:pt x="856488" y="1977631"/>
                </a:lnTo>
                <a:lnTo>
                  <a:pt x="85648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82495" cy="978535"/>
          </a:xfrm>
          <a:custGeom>
            <a:avLst/>
            <a:gdLst/>
            <a:ahLst/>
            <a:cxnLst/>
            <a:rect l="l" t="t" r="r" b="b"/>
            <a:pathLst>
              <a:path w="2182495" h="978535">
                <a:moveTo>
                  <a:pt x="2182368" y="0"/>
                </a:moveTo>
                <a:lnTo>
                  <a:pt x="0" y="0"/>
                </a:lnTo>
                <a:lnTo>
                  <a:pt x="0" y="876935"/>
                </a:lnTo>
                <a:lnTo>
                  <a:pt x="54508" y="907414"/>
                </a:lnTo>
                <a:lnTo>
                  <a:pt x="110780" y="933831"/>
                </a:lnTo>
                <a:lnTo>
                  <a:pt x="154152" y="949706"/>
                </a:lnTo>
                <a:lnTo>
                  <a:pt x="198704" y="962533"/>
                </a:lnTo>
                <a:lnTo>
                  <a:pt x="243840" y="971931"/>
                </a:lnTo>
                <a:lnTo>
                  <a:pt x="259092" y="973709"/>
                </a:lnTo>
                <a:lnTo>
                  <a:pt x="274332" y="975995"/>
                </a:lnTo>
                <a:lnTo>
                  <a:pt x="289560" y="977264"/>
                </a:lnTo>
                <a:lnTo>
                  <a:pt x="320649" y="978408"/>
                </a:lnTo>
                <a:lnTo>
                  <a:pt x="335864" y="978408"/>
                </a:lnTo>
                <a:lnTo>
                  <a:pt x="382181" y="975487"/>
                </a:lnTo>
                <a:lnTo>
                  <a:pt x="429082" y="967866"/>
                </a:lnTo>
                <a:lnTo>
                  <a:pt x="494131" y="949071"/>
                </a:lnTo>
                <a:lnTo>
                  <a:pt x="547497" y="928624"/>
                </a:lnTo>
                <a:lnTo>
                  <a:pt x="598487" y="903986"/>
                </a:lnTo>
                <a:lnTo>
                  <a:pt x="645972" y="875791"/>
                </a:lnTo>
                <a:lnTo>
                  <a:pt x="691108" y="843026"/>
                </a:lnTo>
                <a:lnTo>
                  <a:pt x="732129" y="807212"/>
                </a:lnTo>
                <a:lnTo>
                  <a:pt x="770242" y="767334"/>
                </a:lnTo>
                <a:lnTo>
                  <a:pt x="804824" y="724026"/>
                </a:lnTo>
                <a:lnTo>
                  <a:pt x="835304" y="677672"/>
                </a:lnTo>
                <a:lnTo>
                  <a:pt x="862279" y="627888"/>
                </a:lnTo>
                <a:lnTo>
                  <a:pt x="890397" y="556895"/>
                </a:lnTo>
                <a:lnTo>
                  <a:pt x="911529" y="569849"/>
                </a:lnTo>
                <a:lnTo>
                  <a:pt x="955484" y="592709"/>
                </a:lnTo>
                <a:lnTo>
                  <a:pt x="1000620" y="611377"/>
                </a:lnTo>
                <a:lnTo>
                  <a:pt x="1046340" y="626618"/>
                </a:lnTo>
                <a:lnTo>
                  <a:pt x="1093825" y="638428"/>
                </a:lnTo>
                <a:lnTo>
                  <a:pt x="1141869" y="646049"/>
                </a:lnTo>
                <a:lnTo>
                  <a:pt x="1189951" y="650113"/>
                </a:lnTo>
                <a:lnTo>
                  <a:pt x="1214577" y="650748"/>
                </a:lnTo>
                <a:lnTo>
                  <a:pt x="1239202" y="650748"/>
                </a:lnTo>
                <a:lnTo>
                  <a:pt x="1287780" y="647700"/>
                </a:lnTo>
                <a:lnTo>
                  <a:pt x="1336548" y="640714"/>
                </a:lnTo>
                <a:lnTo>
                  <a:pt x="1384554" y="630809"/>
                </a:lnTo>
                <a:lnTo>
                  <a:pt x="1432052" y="617220"/>
                </a:lnTo>
                <a:lnTo>
                  <a:pt x="1478915" y="600328"/>
                </a:lnTo>
                <a:lnTo>
                  <a:pt x="1546987" y="568071"/>
                </a:lnTo>
                <a:lnTo>
                  <a:pt x="1590294" y="542289"/>
                </a:lnTo>
                <a:lnTo>
                  <a:pt x="1631950" y="512952"/>
                </a:lnTo>
                <a:lnTo>
                  <a:pt x="1647825" y="501776"/>
                </a:lnTo>
                <a:lnTo>
                  <a:pt x="1677035" y="476631"/>
                </a:lnTo>
                <a:lnTo>
                  <a:pt x="1713992" y="434339"/>
                </a:lnTo>
                <a:lnTo>
                  <a:pt x="1743329" y="386841"/>
                </a:lnTo>
                <a:lnTo>
                  <a:pt x="1763776" y="334772"/>
                </a:lnTo>
                <a:lnTo>
                  <a:pt x="1773174" y="296672"/>
                </a:lnTo>
                <a:lnTo>
                  <a:pt x="1779651" y="256794"/>
                </a:lnTo>
                <a:lnTo>
                  <a:pt x="1793748" y="264922"/>
                </a:lnTo>
                <a:lnTo>
                  <a:pt x="1837055" y="281939"/>
                </a:lnTo>
                <a:lnTo>
                  <a:pt x="1879854" y="289051"/>
                </a:lnTo>
                <a:lnTo>
                  <a:pt x="1893951" y="289560"/>
                </a:lnTo>
                <a:lnTo>
                  <a:pt x="1908048" y="289051"/>
                </a:lnTo>
                <a:lnTo>
                  <a:pt x="1949577" y="281939"/>
                </a:lnTo>
                <a:lnTo>
                  <a:pt x="1989455" y="267335"/>
                </a:lnTo>
                <a:lnTo>
                  <a:pt x="2027047" y="246252"/>
                </a:lnTo>
                <a:lnTo>
                  <a:pt x="2061591" y="220472"/>
                </a:lnTo>
                <a:lnTo>
                  <a:pt x="2082673" y="199898"/>
                </a:lnTo>
                <a:lnTo>
                  <a:pt x="2093214" y="189357"/>
                </a:lnTo>
                <a:lnTo>
                  <a:pt x="2120265" y="155321"/>
                </a:lnTo>
                <a:lnTo>
                  <a:pt x="2143125" y="118363"/>
                </a:lnTo>
                <a:lnTo>
                  <a:pt x="2164715" y="70993"/>
                </a:lnTo>
                <a:lnTo>
                  <a:pt x="2168271" y="59182"/>
                </a:lnTo>
                <a:lnTo>
                  <a:pt x="2172335" y="47498"/>
                </a:lnTo>
                <a:lnTo>
                  <a:pt x="2178304" y="24002"/>
                </a:lnTo>
                <a:lnTo>
                  <a:pt x="2180590" y="11684"/>
                </a:lnTo>
                <a:lnTo>
                  <a:pt x="218236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791" y="1216151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69">
                <a:moveTo>
                  <a:pt x="340652" y="0"/>
                </a:moveTo>
                <a:lnTo>
                  <a:pt x="33253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9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20"/>
                </a:lnTo>
                <a:lnTo>
                  <a:pt x="139382" y="131191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9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7" y="280416"/>
                </a:lnTo>
                <a:lnTo>
                  <a:pt x="608571" y="280416"/>
                </a:lnTo>
                <a:lnTo>
                  <a:pt x="610273" y="273938"/>
                </a:lnTo>
                <a:lnTo>
                  <a:pt x="611632" y="267208"/>
                </a:lnTo>
                <a:lnTo>
                  <a:pt x="612305" y="260096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109" y="204850"/>
                </a:lnTo>
                <a:lnTo>
                  <a:pt x="571030" y="175260"/>
                </a:lnTo>
                <a:lnTo>
                  <a:pt x="532472" y="160782"/>
                </a:lnTo>
                <a:lnTo>
                  <a:pt x="530771" y="152273"/>
                </a:lnTo>
                <a:lnTo>
                  <a:pt x="516902" y="111887"/>
                </a:lnTo>
                <a:lnTo>
                  <a:pt x="495249" y="76326"/>
                </a:lnTo>
                <a:lnTo>
                  <a:pt x="466496" y="46100"/>
                </a:lnTo>
                <a:lnTo>
                  <a:pt x="431990" y="22733"/>
                </a:lnTo>
                <a:lnTo>
                  <a:pt x="392747" y="7112"/>
                </a:lnTo>
                <a:lnTo>
                  <a:pt x="358584" y="635"/>
                </a:lnTo>
                <a:lnTo>
                  <a:pt x="34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9423" y="27431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6" y="192150"/>
                </a:lnTo>
                <a:lnTo>
                  <a:pt x="310895" y="155448"/>
                </a:lnTo>
                <a:lnTo>
                  <a:pt x="191896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7191" y="1200911"/>
            <a:ext cx="54863" cy="670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608320" y="960119"/>
            <a:ext cx="612775" cy="365760"/>
            <a:chOff x="5608320" y="960119"/>
            <a:chExt cx="612775" cy="3657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8320" y="960119"/>
              <a:ext cx="612647" cy="192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04" y="960119"/>
              <a:ext cx="512063" cy="365759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8430768" y="156667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3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8" y="53466"/>
                </a:lnTo>
                <a:lnTo>
                  <a:pt x="128015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60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3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8" y="201167"/>
                </a:lnTo>
                <a:lnTo>
                  <a:pt x="435990" y="201167"/>
                </a:lnTo>
                <a:lnTo>
                  <a:pt x="437260" y="196596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1" y="507"/>
                </a:lnTo>
                <a:lnTo>
                  <a:pt x="24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9640" y="1371599"/>
            <a:ext cx="54863" cy="64008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623815" y="1130807"/>
            <a:ext cx="609600" cy="365760"/>
            <a:chOff x="4623815" y="1130807"/>
            <a:chExt cx="609600" cy="36576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3815" y="1130807"/>
              <a:ext cx="609600" cy="1920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1351" y="1130807"/>
              <a:ext cx="512063" cy="365760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2886455" y="289559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70">
                <a:moveTo>
                  <a:pt x="338963" y="0"/>
                </a:moveTo>
                <a:lnTo>
                  <a:pt x="330835" y="0"/>
                </a:lnTo>
                <a:lnTo>
                  <a:pt x="315468" y="1397"/>
                </a:lnTo>
                <a:lnTo>
                  <a:pt x="270256" y="12573"/>
                </a:lnTo>
                <a:lnTo>
                  <a:pt x="230250" y="33527"/>
                </a:lnTo>
                <a:lnTo>
                  <a:pt x="196214" y="63118"/>
                </a:lnTo>
                <a:lnTo>
                  <a:pt x="191516" y="68834"/>
                </a:lnTo>
                <a:lnTo>
                  <a:pt x="186436" y="74549"/>
                </a:lnTo>
                <a:lnTo>
                  <a:pt x="159893" y="120396"/>
                </a:lnTo>
                <a:lnTo>
                  <a:pt x="154812" y="134619"/>
                </a:lnTo>
                <a:lnTo>
                  <a:pt x="138683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1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10"/>
                </a:lnTo>
                <a:lnTo>
                  <a:pt x="635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5" y="280415"/>
                </a:lnTo>
                <a:lnTo>
                  <a:pt x="607186" y="273938"/>
                </a:lnTo>
                <a:lnTo>
                  <a:pt x="608583" y="267208"/>
                </a:lnTo>
                <a:lnTo>
                  <a:pt x="609599" y="252984"/>
                </a:lnTo>
                <a:lnTo>
                  <a:pt x="609599" y="248538"/>
                </a:lnTo>
                <a:lnTo>
                  <a:pt x="596138" y="204850"/>
                </a:lnTo>
                <a:lnTo>
                  <a:pt x="568197" y="175260"/>
                </a:lnTo>
                <a:lnTo>
                  <a:pt x="529844" y="160781"/>
                </a:lnTo>
                <a:lnTo>
                  <a:pt x="528193" y="152273"/>
                </a:lnTo>
                <a:lnTo>
                  <a:pt x="514349" y="111887"/>
                </a:lnTo>
                <a:lnTo>
                  <a:pt x="492759" y="76326"/>
                </a:lnTo>
                <a:lnTo>
                  <a:pt x="457834" y="40639"/>
                </a:lnTo>
                <a:lnTo>
                  <a:pt x="414655" y="15239"/>
                </a:lnTo>
                <a:lnTo>
                  <a:pt x="374015" y="3048"/>
                </a:lnTo>
                <a:lnTo>
                  <a:pt x="356743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304" y="210311"/>
            <a:ext cx="439420" cy="198120"/>
          </a:xfrm>
          <a:custGeom>
            <a:avLst/>
            <a:gdLst/>
            <a:ahLst/>
            <a:cxnLst/>
            <a:rect l="l" t="t" r="r" b="b"/>
            <a:pathLst>
              <a:path w="439420" h="198120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208"/>
                </a:lnTo>
                <a:lnTo>
                  <a:pt x="141350" y="44576"/>
                </a:lnTo>
                <a:lnTo>
                  <a:pt x="115062" y="85089"/>
                </a:lnTo>
                <a:lnTo>
                  <a:pt x="111505" y="95123"/>
                </a:lnTo>
                <a:lnTo>
                  <a:pt x="99822" y="92710"/>
                </a:lnTo>
                <a:lnTo>
                  <a:pt x="93852" y="92201"/>
                </a:lnTo>
                <a:lnTo>
                  <a:pt x="83185" y="91948"/>
                </a:lnTo>
                <a:lnTo>
                  <a:pt x="74422" y="92963"/>
                </a:lnTo>
                <a:lnTo>
                  <a:pt x="35178" y="109220"/>
                </a:lnTo>
                <a:lnTo>
                  <a:pt x="6730" y="144907"/>
                </a:lnTo>
                <a:lnTo>
                  <a:pt x="0" y="174371"/>
                </a:lnTo>
                <a:lnTo>
                  <a:pt x="0" y="183769"/>
                </a:lnTo>
                <a:lnTo>
                  <a:pt x="1270" y="193548"/>
                </a:lnTo>
                <a:lnTo>
                  <a:pt x="2159" y="198120"/>
                </a:lnTo>
                <a:lnTo>
                  <a:pt x="435991" y="198120"/>
                </a:lnTo>
                <a:lnTo>
                  <a:pt x="437261" y="193548"/>
                </a:lnTo>
                <a:lnTo>
                  <a:pt x="438150" y="188722"/>
                </a:lnTo>
                <a:lnTo>
                  <a:pt x="438657" y="183769"/>
                </a:lnTo>
                <a:lnTo>
                  <a:pt x="438912" y="175640"/>
                </a:lnTo>
                <a:lnTo>
                  <a:pt x="438657" y="172465"/>
                </a:lnTo>
                <a:lnTo>
                  <a:pt x="422401" y="135382"/>
                </a:lnTo>
                <a:lnTo>
                  <a:pt x="387476" y="114553"/>
                </a:lnTo>
                <a:lnTo>
                  <a:pt x="381507" y="113537"/>
                </a:lnTo>
                <a:lnTo>
                  <a:pt x="378841" y="101600"/>
                </a:lnTo>
                <a:lnTo>
                  <a:pt x="358267" y="58674"/>
                </a:lnTo>
                <a:lnTo>
                  <a:pt x="329565" y="28701"/>
                </a:lnTo>
                <a:lnTo>
                  <a:pt x="292989" y="8636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59368" y="2279903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5"/>
                </a:lnTo>
                <a:lnTo>
                  <a:pt x="153924" y="307847"/>
                </a:lnTo>
                <a:lnTo>
                  <a:pt x="189991" y="190245"/>
                </a:lnTo>
                <a:lnTo>
                  <a:pt x="307848" y="153924"/>
                </a:lnTo>
                <a:lnTo>
                  <a:pt x="189991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7128" y="100583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5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96" y="153924"/>
                </a:lnTo>
                <a:lnTo>
                  <a:pt x="191897" y="117855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736" y="2471927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55" y="0"/>
                </a:moveTo>
                <a:lnTo>
                  <a:pt x="238226" y="0"/>
                </a:lnTo>
                <a:lnTo>
                  <a:pt x="227088" y="1015"/>
                </a:lnTo>
                <a:lnTo>
                  <a:pt x="184683" y="13334"/>
                </a:lnTo>
                <a:lnTo>
                  <a:pt x="141300" y="45212"/>
                </a:lnTo>
                <a:lnTo>
                  <a:pt x="137909" y="49402"/>
                </a:lnTo>
                <a:lnTo>
                  <a:pt x="134277" y="53466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4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5"/>
                </a:lnTo>
                <a:lnTo>
                  <a:pt x="378802" y="103123"/>
                </a:lnTo>
                <a:lnTo>
                  <a:pt x="361594" y="64515"/>
                </a:lnTo>
                <a:lnTo>
                  <a:pt x="334213" y="33019"/>
                </a:lnTo>
                <a:lnTo>
                  <a:pt x="298577" y="10921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0791" y="329488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7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7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object 6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44623" y="0"/>
            <a:ext cx="5257800" cy="393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87511" y="0"/>
            <a:ext cx="856615" cy="1978025"/>
          </a:xfrm>
          <a:custGeom>
            <a:avLst/>
            <a:gdLst/>
            <a:ahLst/>
            <a:cxnLst/>
            <a:rect l="l" t="t" r="r" b="b"/>
            <a:pathLst>
              <a:path w="856615" h="1978025">
                <a:moveTo>
                  <a:pt x="856488" y="0"/>
                </a:moveTo>
                <a:lnTo>
                  <a:pt x="92328" y="0"/>
                </a:lnTo>
                <a:lnTo>
                  <a:pt x="77851" y="24510"/>
                </a:lnTo>
                <a:lnTo>
                  <a:pt x="64516" y="49529"/>
                </a:lnTo>
                <a:lnTo>
                  <a:pt x="52324" y="74675"/>
                </a:lnTo>
                <a:lnTo>
                  <a:pt x="40513" y="100710"/>
                </a:lnTo>
                <a:lnTo>
                  <a:pt x="35687" y="114045"/>
                </a:lnTo>
                <a:lnTo>
                  <a:pt x="30988" y="126872"/>
                </a:lnTo>
                <a:lnTo>
                  <a:pt x="26162" y="140207"/>
                </a:lnTo>
                <a:lnTo>
                  <a:pt x="21844" y="153542"/>
                </a:lnTo>
                <a:lnTo>
                  <a:pt x="18161" y="167385"/>
                </a:lnTo>
                <a:lnTo>
                  <a:pt x="14351" y="180720"/>
                </a:lnTo>
                <a:lnTo>
                  <a:pt x="11176" y="194563"/>
                </a:lnTo>
                <a:lnTo>
                  <a:pt x="8509" y="207898"/>
                </a:lnTo>
                <a:lnTo>
                  <a:pt x="5842" y="221741"/>
                </a:lnTo>
                <a:lnTo>
                  <a:pt x="4318" y="235584"/>
                </a:lnTo>
                <a:lnTo>
                  <a:pt x="2159" y="249427"/>
                </a:lnTo>
                <a:lnTo>
                  <a:pt x="1143" y="263270"/>
                </a:lnTo>
                <a:lnTo>
                  <a:pt x="508" y="277113"/>
                </a:lnTo>
                <a:lnTo>
                  <a:pt x="0" y="291591"/>
                </a:lnTo>
                <a:lnTo>
                  <a:pt x="0" y="305434"/>
                </a:lnTo>
                <a:lnTo>
                  <a:pt x="508" y="319277"/>
                </a:lnTo>
                <a:lnTo>
                  <a:pt x="1651" y="333628"/>
                </a:lnTo>
                <a:lnTo>
                  <a:pt x="2667" y="347471"/>
                </a:lnTo>
                <a:lnTo>
                  <a:pt x="9652" y="390143"/>
                </a:lnTo>
                <a:lnTo>
                  <a:pt x="21336" y="432815"/>
                </a:lnTo>
                <a:lnTo>
                  <a:pt x="38354" y="481837"/>
                </a:lnTo>
                <a:lnTo>
                  <a:pt x="59690" y="528700"/>
                </a:lnTo>
                <a:lnTo>
                  <a:pt x="84328" y="572896"/>
                </a:lnTo>
                <a:lnTo>
                  <a:pt x="113030" y="615060"/>
                </a:lnTo>
                <a:lnTo>
                  <a:pt x="144526" y="653414"/>
                </a:lnTo>
                <a:lnTo>
                  <a:pt x="192024" y="700277"/>
                </a:lnTo>
                <a:lnTo>
                  <a:pt x="231394" y="731773"/>
                </a:lnTo>
                <a:lnTo>
                  <a:pt x="245364" y="741298"/>
                </a:lnTo>
                <a:lnTo>
                  <a:pt x="259207" y="750950"/>
                </a:lnTo>
                <a:lnTo>
                  <a:pt x="303403" y="775969"/>
                </a:lnTo>
                <a:lnTo>
                  <a:pt x="350393" y="797813"/>
                </a:lnTo>
                <a:lnTo>
                  <a:pt x="383413" y="809624"/>
                </a:lnTo>
                <a:lnTo>
                  <a:pt x="371729" y="828801"/>
                </a:lnTo>
                <a:lnTo>
                  <a:pt x="350901" y="868679"/>
                </a:lnTo>
                <a:lnTo>
                  <a:pt x="333756" y="909827"/>
                </a:lnTo>
                <a:lnTo>
                  <a:pt x="319913" y="951356"/>
                </a:lnTo>
                <a:lnTo>
                  <a:pt x="309245" y="994536"/>
                </a:lnTo>
                <a:lnTo>
                  <a:pt x="302387" y="1038224"/>
                </a:lnTo>
                <a:lnTo>
                  <a:pt x="298704" y="1081912"/>
                </a:lnTo>
                <a:lnTo>
                  <a:pt x="298069" y="1104264"/>
                </a:lnTo>
                <a:lnTo>
                  <a:pt x="298069" y="1126743"/>
                </a:lnTo>
                <a:lnTo>
                  <a:pt x="300736" y="1170939"/>
                </a:lnTo>
                <a:lnTo>
                  <a:pt x="307213" y="1215135"/>
                </a:lnTo>
                <a:lnTo>
                  <a:pt x="316230" y="1258823"/>
                </a:lnTo>
                <a:lnTo>
                  <a:pt x="328549" y="1302003"/>
                </a:lnTo>
                <a:lnTo>
                  <a:pt x="343916" y="1344675"/>
                </a:lnTo>
                <a:lnTo>
                  <a:pt x="363220" y="1386204"/>
                </a:lnTo>
                <a:lnTo>
                  <a:pt x="384429" y="1426209"/>
                </a:lnTo>
                <a:lnTo>
                  <a:pt x="409575" y="1465071"/>
                </a:lnTo>
                <a:lnTo>
                  <a:pt x="423418" y="1483740"/>
                </a:lnTo>
                <a:lnTo>
                  <a:pt x="433578" y="1498218"/>
                </a:lnTo>
                <a:lnTo>
                  <a:pt x="468757" y="1537080"/>
                </a:lnTo>
                <a:lnTo>
                  <a:pt x="508762" y="1567941"/>
                </a:lnTo>
                <a:lnTo>
                  <a:pt x="553466" y="1591944"/>
                </a:lnTo>
                <a:lnTo>
                  <a:pt x="602615" y="1608454"/>
                </a:lnTo>
                <a:lnTo>
                  <a:pt x="656463" y="1618106"/>
                </a:lnTo>
                <a:lnTo>
                  <a:pt x="648970" y="1630933"/>
                </a:lnTo>
                <a:lnTo>
                  <a:pt x="633476" y="1670303"/>
                </a:lnTo>
                <a:lnTo>
                  <a:pt x="627126" y="1709165"/>
                </a:lnTo>
                <a:lnTo>
                  <a:pt x="626618" y="1721992"/>
                </a:lnTo>
                <a:lnTo>
                  <a:pt x="627126" y="1734819"/>
                </a:lnTo>
                <a:lnTo>
                  <a:pt x="633476" y="1772665"/>
                </a:lnTo>
                <a:lnTo>
                  <a:pt x="646811" y="1808860"/>
                </a:lnTo>
                <a:lnTo>
                  <a:pt x="665988" y="1843023"/>
                </a:lnTo>
                <a:lnTo>
                  <a:pt x="689483" y="1874392"/>
                </a:lnTo>
                <a:lnTo>
                  <a:pt x="708152" y="1893569"/>
                </a:lnTo>
                <a:lnTo>
                  <a:pt x="717804" y="1903221"/>
                </a:lnTo>
                <a:lnTo>
                  <a:pt x="748665" y="1927732"/>
                </a:lnTo>
                <a:lnTo>
                  <a:pt x="782320" y="1948560"/>
                </a:lnTo>
                <a:lnTo>
                  <a:pt x="825500" y="1968245"/>
                </a:lnTo>
                <a:lnTo>
                  <a:pt x="836168" y="1971420"/>
                </a:lnTo>
                <a:lnTo>
                  <a:pt x="846836" y="1975103"/>
                </a:lnTo>
                <a:lnTo>
                  <a:pt x="856488" y="1977631"/>
                </a:lnTo>
                <a:lnTo>
                  <a:pt x="85648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182495" cy="978535"/>
          </a:xfrm>
          <a:custGeom>
            <a:avLst/>
            <a:gdLst/>
            <a:ahLst/>
            <a:cxnLst/>
            <a:rect l="l" t="t" r="r" b="b"/>
            <a:pathLst>
              <a:path w="2182495" h="978535">
                <a:moveTo>
                  <a:pt x="2182368" y="0"/>
                </a:moveTo>
                <a:lnTo>
                  <a:pt x="0" y="0"/>
                </a:lnTo>
                <a:lnTo>
                  <a:pt x="0" y="876935"/>
                </a:lnTo>
                <a:lnTo>
                  <a:pt x="54508" y="907414"/>
                </a:lnTo>
                <a:lnTo>
                  <a:pt x="110780" y="933831"/>
                </a:lnTo>
                <a:lnTo>
                  <a:pt x="154152" y="949706"/>
                </a:lnTo>
                <a:lnTo>
                  <a:pt x="198704" y="962533"/>
                </a:lnTo>
                <a:lnTo>
                  <a:pt x="243840" y="971931"/>
                </a:lnTo>
                <a:lnTo>
                  <a:pt x="259092" y="973709"/>
                </a:lnTo>
                <a:lnTo>
                  <a:pt x="274332" y="975995"/>
                </a:lnTo>
                <a:lnTo>
                  <a:pt x="289560" y="977264"/>
                </a:lnTo>
                <a:lnTo>
                  <a:pt x="320649" y="978408"/>
                </a:lnTo>
                <a:lnTo>
                  <a:pt x="335864" y="978408"/>
                </a:lnTo>
                <a:lnTo>
                  <a:pt x="382181" y="975487"/>
                </a:lnTo>
                <a:lnTo>
                  <a:pt x="429082" y="967866"/>
                </a:lnTo>
                <a:lnTo>
                  <a:pt x="494131" y="949071"/>
                </a:lnTo>
                <a:lnTo>
                  <a:pt x="547497" y="928624"/>
                </a:lnTo>
                <a:lnTo>
                  <a:pt x="598487" y="903986"/>
                </a:lnTo>
                <a:lnTo>
                  <a:pt x="645972" y="875791"/>
                </a:lnTo>
                <a:lnTo>
                  <a:pt x="691108" y="843026"/>
                </a:lnTo>
                <a:lnTo>
                  <a:pt x="732129" y="807212"/>
                </a:lnTo>
                <a:lnTo>
                  <a:pt x="770242" y="767334"/>
                </a:lnTo>
                <a:lnTo>
                  <a:pt x="804824" y="724026"/>
                </a:lnTo>
                <a:lnTo>
                  <a:pt x="835304" y="677672"/>
                </a:lnTo>
                <a:lnTo>
                  <a:pt x="862279" y="627888"/>
                </a:lnTo>
                <a:lnTo>
                  <a:pt x="890397" y="556895"/>
                </a:lnTo>
                <a:lnTo>
                  <a:pt x="911529" y="569849"/>
                </a:lnTo>
                <a:lnTo>
                  <a:pt x="955484" y="592709"/>
                </a:lnTo>
                <a:lnTo>
                  <a:pt x="1000620" y="611377"/>
                </a:lnTo>
                <a:lnTo>
                  <a:pt x="1046340" y="626618"/>
                </a:lnTo>
                <a:lnTo>
                  <a:pt x="1093825" y="638428"/>
                </a:lnTo>
                <a:lnTo>
                  <a:pt x="1141869" y="646049"/>
                </a:lnTo>
                <a:lnTo>
                  <a:pt x="1189951" y="650113"/>
                </a:lnTo>
                <a:lnTo>
                  <a:pt x="1214577" y="650748"/>
                </a:lnTo>
                <a:lnTo>
                  <a:pt x="1239202" y="650748"/>
                </a:lnTo>
                <a:lnTo>
                  <a:pt x="1287780" y="647700"/>
                </a:lnTo>
                <a:lnTo>
                  <a:pt x="1336548" y="640714"/>
                </a:lnTo>
                <a:lnTo>
                  <a:pt x="1384554" y="630809"/>
                </a:lnTo>
                <a:lnTo>
                  <a:pt x="1432052" y="617220"/>
                </a:lnTo>
                <a:lnTo>
                  <a:pt x="1478915" y="600328"/>
                </a:lnTo>
                <a:lnTo>
                  <a:pt x="1546987" y="568071"/>
                </a:lnTo>
                <a:lnTo>
                  <a:pt x="1590294" y="542289"/>
                </a:lnTo>
                <a:lnTo>
                  <a:pt x="1631950" y="512952"/>
                </a:lnTo>
                <a:lnTo>
                  <a:pt x="1647825" y="501776"/>
                </a:lnTo>
                <a:lnTo>
                  <a:pt x="1677035" y="476631"/>
                </a:lnTo>
                <a:lnTo>
                  <a:pt x="1713992" y="434339"/>
                </a:lnTo>
                <a:lnTo>
                  <a:pt x="1743329" y="386841"/>
                </a:lnTo>
                <a:lnTo>
                  <a:pt x="1763776" y="334772"/>
                </a:lnTo>
                <a:lnTo>
                  <a:pt x="1773174" y="296672"/>
                </a:lnTo>
                <a:lnTo>
                  <a:pt x="1779651" y="256794"/>
                </a:lnTo>
                <a:lnTo>
                  <a:pt x="1793748" y="264922"/>
                </a:lnTo>
                <a:lnTo>
                  <a:pt x="1837055" y="281939"/>
                </a:lnTo>
                <a:lnTo>
                  <a:pt x="1879854" y="289051"/>
                </a:lnTo>
                <a:lnTo>
                  <a:pt x="1893951" y="289560"/>
                </a:lnTo>
                <a:lnTo>
                  <a:pt x="1908048" y="289051"/>
                </a:lnTo>
                <a:lnTo>
                  <a:pt x="1949577" y="281939"/>
                </a:lnTo>
                <a:lnTo>
                  <a:pt x="1989455" y="267335"/>
                </a:lnTo>
                <a:lnTo>
                  <a:pt x="2027047" y="246252"/>
                </a:lnTo>
                <a:lnTo>
                  <a:pt x="2061591" y="220472"/>
                </a:lnTo>
                <a:lnTo>
                  <a:pt x="2082673" y="199898"/>
                </a:lnTo>
                <a:lnTo>
                  <a:pt x="2093214" y="189357"/>
                </a:lnTo>
                <a:lnTo>
                  <a:pt x="2120265" y="155321"/>
                </a:lnTo>
                <a:lnTo>
                  <a:pt x="2143125" y="118363"/>
                </a:lnTo>
                <a:lnTo>
                  <a:pt x="2164715" y="70993"/>
                </a:lnTo>
                <a:lnTo>
                  <a:pt x="2168271" y="59182"/>
                </a:lnTo>
                <a:lnTo>
                  <a:pt x="2172335" y="47498"/>
                </a:lnTo>
                <a:lnTo>
                  <a:pt x="2178304" y="24002"/>
                </a:lnTo>
                <a:lnTo>
                  <a:pt x="2180590" y="11684"/>
                </a:lnTo>
                <a:lnTo>
                  <a:pt x="2182368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791" y="1216151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69">
                <a:moveTo>
                  <a:pt x="340652" y="0"/>
                </a:moveTo>
                <a:lnTo>
                  <a:pt x="33253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9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20"/>
                </a:lnTo>
                <a:lnTo>
                  <a:pt x="139382" y="131191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9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7" y="280416"/>
                </a:lnTo>
                <a:lnTo>
                  <a:pt x="608571" y="280416"/>
                </a:lnTo>
                <a:lnTo>
                  <a:pt x="610273" y="273938"/>
                </a:lnTo>
                <a:lnTo>
                  <a:pt x="611632" y="267208"/>
                </a:lnTo>
                <a:lnTo>
                  <a:pt x="612305" y="260096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109" y="204850"/>
                </a:lnTo>
                <a:lnTo>
                  <a:pt x="571030" y="175260"/>
                </a:lnTo>
                <a:lnTo>
                  <a:pt x="532472" y="160782"/>
                </a:lnTo>
                <a:lnTo>
                  <a:pt x="530771" y="152273"/>
                </a:lnTo>
                <a:lnTo>
                  <a:pt x="516902" y="111887"/>
                </a:lnTo>
                <a:lnTo>
                  <a:pt x="495249" y="76326"/>
                </a:lnTo>
                <a:lnTo>
                  <a:pt x="466496" y="46100"/>
                </a:lnTo>
                <a:lnTo>
                  <a:pt x="431990" y="22733"/>
                </a:lnTo>
                <a:lnTo>
                  <a:pt x="392747" y="7112"/>
                </a:lnTo>
                <a:lnTo>
                  <a:pt x="358584" y="635"/>
                </a:lnTo>
                <a:lnTo>
                  <a:pt x="34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9423" y="27431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6" y="192150"/>
                </a:lnTo>
                <a:lnTo>
                  <a:pt x="310895" y="155448"/>
                </a:lnTo>
                <a:lnTo>
                  <a:pt x="191896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7191" y="1200911"/>
            <a:ext cx="54863" cy="670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608320" y="960119"/>
            <a:ext cx="612775" cy="365760"/>
            <a:chOff x="5608320" y="960119"/>
            <a:chExt cx="612775" cy="3657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8320" y="960119"/>
              <a:ext cx="612647" cy="192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04" y="960119"/>
              <a:ext cx="512063" cy="365759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8430768" y="156667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3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8" y="53466"/>
                </a:lnTo>
                <a:lnTo>
                  <a:pt x="128015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60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3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8" y="201167"/>
                </a:lnTo>
                <a:lnTo>
                  <a:pt x="435990" y="201167"/>
                </a:lnTo>
                <a:lnTo>
                  <a:pt x="437260" y="196596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1" y="507"/>
                </a:lnTo>
                <a:lnTo>
                  <a:pt x="24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9640" y="1371599"/>
            <a:ext cx="54863" cy="64008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623815" y="1130807"/>
            <a:ext cx="609600" cy="365760"/>
            <a:chOff x="4623815" y="1130807"/>
            <a:chExt cx="609600" cy="36576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3815" y="1130807"/>
              <a:ext cx="609600" cy="1920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1351" y="1130807"/>
              <a:ext cx="512063" cy="365760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2886455" y="289559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70">
                <a:moveTo>
                  <a:pt x="338963" y="0"/>
                </a:moveTo>
                <a:lnTo>
                  <a:pt x="330835" y="0"/>
                </a:lnTo>
                <a:lnTo>
                  <a:pt x="315468" y="1397"/>
                </a:lnTo>
                <a:lnTo>
                  <a:pt x="270256" y="12573"/>
                </a:lnTo>
                <a:lnTo>
                  <a:pt x="230250" y="33527"/>
                </a:lnTo>
                <a:lnTo>
                  <a:pt x="196214" y="63118"/>
                </a:lnTo>
                <a:lnTo>
                  <a:pt x="191516" y="68834"/>
                </a:lnTo>
                <a:lnTo>
                  <a:pt x="186436" y="74549"/>
                </a:lnTo>
                <a:lnTo>
                  <a:pt x="159893" y="120396"/>
                </a:lnTo>
                <a:lnTo>
                  <a:pt x="154812" y="134619"/>
                </a:lnTo>
                <a:lnTo>
                  <a:pt x="138683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1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10"/>
                </a:lnTo>
                <a:lnTo>
                  <a:pt x="635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5" y="280415"/>
                </a:lnTo>
                <a:lnTo>
                  <a:pt x="607186" y="273938"/>
                </a:lnTo>
                <a:lnTo>
                  <a:pt x="608583" y="267208"/>
                </a:lnTo>
                <a:lnTo>
                  <a:pt x="609599" y="252984"/>
                </a:lnTo>
                <a:lnTo>
                  <a:pt x="609599" y="248538"/>
                </a:lnTo>
                <a:lnTo>
                  <a:pt x="596138" y="204850"/>
                </a:lnTo>
                <a:lnTo>
                  <a:pt x="568197" y="175260"/>
                </a:lnTo>
                <a:lnTo>
                  <a:pt x="529844" y="160781"/>
                </a:lnTo>
                <a:lnTo>
                  <a:pt x="528193" y="152273"/>
                </a:lnTo>
                <a:lnTo>
                  <a:pt x="514349" y="111887"/>
                </a:lnTo>
                <a:lnTo>
                  <a:pt x="492759" y="76326"/>
                </a:lnTo>
                <a:lnTo>
                  <a:pt x="457834" y="40639"/>
                </a:lnTo>
                <a:lnTo>
                  <a:pt x="414655" y="15239"/>
                </a:lnTo>
                <a:lnTo>
                  <a:pt x="374015" y="3048"/>
                </a:lnTo>
                <a:lnTo>
                  <a:pt x="356743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304" y="210311"/>
            <a:ext cx="439420" cy="198120"/>
          </a:xfrm>
          <a:custGeom>
            <a:avLst/>
            <a:gdLst/>
            <a:ahLst/>
            <a:cxnLst/>
            <a:rect l="l" t="t" r="r" b="b"/>
            <a:pathLst>
              <a:path w="439420" h="198120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208"/>
                </a:lnTo>
                <a:lnTo>
                  <a:pt x="141350" y="44576"/>
                </a:lnTo>
                <a:lnTo>
                  <a:pt x="115062" y="85089"/>
                </a:lnTo>
                <a:lnTo>
                  <a:pt x="111505" y="95123"/>
                </a:lnTo>
                <a:lnTo>
                  <a:pt x="99822" y="92710"/>
                </a:lnTo>
                <a:lnTo>
                  <a:pt x="93852" y="92201"/>
                </a:lnTo>
                <a:lnTo>
                  <a:pt x="83185" y="91948"/>
                </a:lnTo>
                <a:lnTo>
                  <a:pt x="74422" y="92963"/>
                </a:lnTo>
                <a:lnTo>
                  <a:pt x="35178" y="109220"/>
                </a:lnTo>
                <a:lnTo>
                  <a:pt x="6730" y="144907"/>
                </a:lnTo>
                <a:lnTo>
                  <a:pt x="0" y="174371"/>
                </a:lnTo>
                <a:lnTo>
                  <a:pt x="0" y="183769"/>
                </a:lnTo>
                <a:lnTo>
                  <a:pt x="1270" y="193548"/>
                </a:lnTo>
                <a:lnTo>
                  <a:pt x="2159" y="198120"/>
                </a:lnTo>
                <a:lnTo>
                  <a:pt x="435991" y="198120"/>
                </a:lnTo>
                <a:lnTo>
                  <a:pt x="437261" y="193548"/>
                </a:lnTo>
                <a:lnTo>
                  <a:pt x="438150" y="188722"/>
                </a:lnTo>
                <a:lnTo>
                  <a:pt x="438657" y="183769"/>
                </a:lnTo>
                <a:lnTo>
                  <a:pt x="438912" y="175640"/>
                </a:lnTo>
                <a:lnTo>
                  <a:pt x="438657" y="172465"/>
                </a:lnTo>
                <a:lnTo>
                  <a:pt x="422401" y="135382"/>
                </a:lnTo>
                <a:lnTo>
                  <a:pt x="387476" y="114553"/>
                </a:lnTo>
                <a:lnTo>
                  <a:pt x="381507" y="113537"/>
                </a:lnTo>
                <a:lnTo>
                  <a:pt x="378841" y="101600"/>
                </a:lnTo>
                <a:lnTo>
                  <a:pt x="358267" y="58674"/>
                </a:lnTo>
                <a:lnTo>
                  <a:pt x="329565" y="28701"/>
                </a:lnTo>
                <a:lnTo>
                  <a:pt x="292989" y="8636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59368" y="2279903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5"/>
                </a:lnTo>
                <a:lnTo>
                  <a:pt x="153924" y="307847"/>
                </a:lnTo>
                <a:lnTo>
                  <a:pt x="189991" y="190245"/>
                </a:lnTo>
                <a:lnTo>
                  <a:pt x="307848" y="153924"/>
                </a:lnTo>
                <a:lnTo>
                  <a:pt x="189991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7128" y="100583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5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96" y="153924"/>
                </a:lnTo>
                <a:lnTo>
                  <a:pt x="191897" y="117855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5852159" y="4367796"/>
            <a:ext cx="561340" cy="558165"/>
            <a:chOff x="5852159" y="4367796"/>
            <a:chExt cx="561340" cy="558165"/>
          </a:xfrm>
        </p:grpSpPr>
        <p:sp>
          <p:nvSpPr>
            <p:cNvPr id="48" name="object 48"/>
            <p:cNvSpPr/>
            <p:nvPr/>
          </p:nvSpPr>
          <p:spPr>
            <a:xfrm>
              <a:off x="6053327" y="4864607"/>
              <a:ext cx="347980" cy="60960"/>
            </a:xfrm>
            <a:custGeom>
              <a:avLst/>
              <a:gdLst/>
              <a:ahLst/>
              <a:cxnLst/>
              <a:rect l="l" t="t" r="r" b="b"/>
              <a:pathLst>
                <a:path w="347979" h="60960">
                  <a:moveTo>
                    <a:pt x="173736" y="0"/>
                  </a:moveTo>
                  <a:lnTo>
                    <a:pt x="106084" y="2396"/>
                  </a:lnTo>
                  <a:lnTo>
                    <a:pt x="50863" y="8929"/>
                  </a:lnTo>
                  <a:lnTo>
                    <a:pt x="13644" y="18618"/>
                  </a:lnTo>
                  <a:lnTo>
                    <a:pt x="0" y="30479"/>
                  </a:lnTo>
                  <a:lnTo>
                    <a:pt x="13644" y="42341"/>
                  </a:lnTo>
                  <a:lnTo>
                    <a:pt x="50863" y="52030"/>
                  </a:lnTo>
                  <a:lnTo>
                    <a:pt x="106084" y="58563"/>
                  </a:lnTo>
                  <a:lnTo>
                    <a:pt x="173736" y="60959"/>
                  </a:lnTo>
                  <a:lnTo>
                    <a:pt x="241387" y="58563"/>
                  </a:lnTo>
                  <a:lnTo>
                    <a:pt x="296608" y="52030"/>
                  </a:lnTo>
                  <a:lnTo>
                    <a:pt x="333827" y="42341"/>
                  </a:lnTo>
                  <a:lnTo>
                    <a:pt x="347472" y="30479"/>
                  </a:lnTo>
                  <a:lnTo>
                    <a:pt x="333827" y="18618"/>
                  </a:lnTo>
                  <a:lnTo>
                    <a:pt x="296608" y="8929"/>
                  </a:lnTo>
                  <a:lnTo>
                    <a:pt x="241387" y="2396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363636">
                <a:alpha val="184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2159" y="4629911"/>
              <a:ext cx="381000" cy="25603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891783" y="4669535"/>
              <a:ext cx="338455" cy="210820"/>
            </a:xfrm>
            <a:custGeom>
              <a:avLst/>
              <a:gdLst/>
              <a:ahLst/>
              <a:cxnLst/>
              <a:rect l="l" t="t" r="r" b="b"/>
              <a:pathLst>
                <a:path w="338454" h="210820">
                  <a:moveTo>
                    <a:pt x="1777" y="0"/>
                  </a:moveTo>
                  <a:lnTo>
                    <a:pt x="1015" y="0"/>
                  </a:lnTo>
                  <a:lnTo>
                    <a:pt x="507" y="241"/>
                  </a:lnTo>
                  <a:lnTo>
                    <a:pt x="0" y="1231"/>
                  </a:lnTo>
                  <a:lnTo>
                    <a:pt x="0" y="1981"/>
                  </a:lnTo>
                  <a:lnTo>
                    <a:pt x="762" y="2959"/>
                  </a:lnTo>
                  <a:lnTo>
                    <a:pt x="30099" y="10096"/>
                  </a:lnTo>
                  <a:lnTo>
                    <a:pt x="58165" y="18465"/>
                  </a:lnTo>
                  <a:lnTo>
                    <a:pt x="94741" y="31775"/>
                  </a:lnTo>
                  <a:lnTo>
                    <a:pt x="130555" y="47523"/>
                  </a:lnTo>
                  <a:lnTo>
                    <a:pt x="173608" y="70421"/>
                  </a:lnTo>
                  <a:lnTo>
                    <a:pt x="206628" y="91109"/>
                  </a:lnTo>
                  <a:lnTo>
                    <a:pt x="238125" y="114007"/>
                  </a:lnTo>
                  <a:lnTo>
                    <a:pt x="275463" y="145541"/>
                  </a:lnTo>
                  <a:lnTo>
                    <a:pt x="303402" y="173113"/>
                  </a:lnTo>
                  <a:lnTo>
                    <a:pt x="335914" y="210299"/>
                  </a:lnTo>
                  <a:lnTo>
                    <a:pt x="337057" y="210299"/>
                  </a:lnTo>
                  <a:lnTo>
                    <a:pt x="338074" y="209562"/>
                  </a:lnTo>
                  <a:lnTo>
                    <a:pt x="338327" y="208330"/>
                  </a:lnTo>
                  <a:lnTo>
                    <a:pt x="331850" y="200202"/>
                  </a:lnTo>
                  <a:lnTo>
                    <a:pt x="298957" y="163766"/>
                  </a:lnTo>
                  <a:lnTo>
                    <a:pt x="262763" y="130022"/>
                  </a:lnTo>
                  <a:lnTo>
                    <a:pt x="232155" y="105397"/>
                  </a:lnTo>
                  <a:lnTo>
                    <a:pt x="183387" y="72402"/>
                  </a:lnTo>
                  <a:lnTo>
                    <a:pt x="149225" y="53187"/>
                  </a:lnTo>
                  <a:lnTo>
                    <a:pt x="104648" y="32257"/>
                  </a:lnTo>
                  <a:lnTo>
                    <a:pt x="58546" y="15265"/>
                  </a:lnTo>
                  <a:lnTo>
                    <a:pt x="20954" y="443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37503" y="4657343"/>
              <a:ext cx="237744" cy="16153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1927" y="4462271"/>
              <a:ext cx="131063" cy="43281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306311" y="4498860"/>
              <a:ext cx="60960" cy="396240"/>
            </a:xfrm>
            <a:custGeom>
              <a:avLst/>
              <a:gdLst/>
              <a:ahLst/>
              <a:cxnLst/>
              <a:rect l="l" t="t" r="r" b="b"/>
              <a:pathLst>
                <a:path w="60960" h="396239">
                  <a:moveTo>
                    <a:pt x="44703" y="0"/>
                  </a:moveTo>
                  <a:lnTo>
                    <a:pt x="43561" y="495"/>
                  </a:lnTo>
                  <a:lnTo>
                    <a:pt x="42799" y="1485"/>
                  </a:lnTo>
                  <a:lnTo>
                    <a:pt x="42799" y="2222"/>
                  </a:lnTo>
                  <a:lnTo>
                    <a:pt x="48895" y="31140"/>
                  </a:lnTo>
                  <a:lnTo>
                    <a:pt x="51815" y="50419"/>
                  </a:lnTo>
                  <a:lnTo>
                    <a:pt x="54483" y="69938"/>
                  </a:lnTo>
                  <a:lnTo>
                    <a:pt x="56896" y="99110"/>
                  </a:lnTo>
                  <a:lnTo>
                    <a:pt x="57785" y="128778"/>
                  </a:lnTo>
                  <a:lnTo>
                    <a:pt x="57530" y="158191"/>
                  </a:lnTo>
                  <a:lnTo>
                    <a:pt x="53721" y="206883"/>
                  </a:lnTo>
                  <a:lnTo>
                    <a:pt x="46227" y="255079"/>
                  </a:lnTo>
                  <a:lnTo>
                    <a:pt x="37211" y="293154"/>
                  </a:lnTo>
                  <a:lnTo>
                    <a:pt x="25908" y="330720"/>
                  </a:lnTo>
                  <a:lnTo>
                    <a:pt x="12064" y="367296"/>
                  </a:lnTo>
                  <a:lnTo>
                    <a:pt x="253" y="393992"/>
                  </a:lnTo>
                  <a:lnTo>
                    <a:pt x="0" y="395224"/>
                  </a:lnTo>
                  <a:lnTo>
                    <a:pt x="1015" y="396214"/>
                  </a:lnTo>
                  <a:lnTo>
                    <a:pt x="1904" y="396214"/>
                  </a:lnTo>
                  <a:lnTo>
                    <a:pt x="25653" y="341096"/>
                  </a:lnTo>
                  <a:lnTo>
                    <a:pt x="37718" y="303530"/>
                  </a:lnTo>
                  <a:lnTo>
                    <a:pt x="49402" y="255587"/>
                  </a:lnTo>
                  <a:lnTo>
                    <a:pt x="58038" y="197002"/>
                  </a:lnTo>
                  <a:lnTo>
                    <a:pt x="60960" y="147802"/>
                  </a:lnTo>
                  <a:lnTo>
                    <a:pt x="60960" y="128028"/>
                  </a:lnTo>
                  <a:lnTo>
                    <a:pt x="59943" y="98615"/>
                  </a:lnTo>
                  <a:lnTo>
                    <a:pt x="58547" y="78841"/>
                  </a:lnTo>
                  <a:lnTo>
                    <a:pt x="57276" y="68961"/>
                  </a:lnTo>
                  <a:lnTo>
                    <a:pt x="56387" y="59321"/>
                  </a:lnTo>
                  <a:lnTo>
                    <a:pt x="53466" y="39801"/>
                  </a:lnTo>
                  <a:lnTo>
                    <a:pt x="48133" y="10883"/>
                  </a:lnTo>
                  <a:lnTo>
                    <a:pt x="45720" y="495"/>
                  </a:lnTo>
                  <a:lnTo>
                    <a:pt x="44703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8503" y="4565903"/>
              <a:ext cx="79248" cy="12190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333743" y="4721351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70" h="94614">
                  <a:moveTo>
                    <a:pt x="2539" y="0"/>
                  </a:moveTo>
                  <a:lnTo>
                    <a:pt x="1269" y="0"/>
                  </a:lnTo>
                  <a:lnTo>
                    <a:pt x="761" y="241"/>
                  </a:lnTo>
                  <a:lnTo>
                    <a:pt x="253" y="736"/>
                  </a:lnTo>
                  <a:lnTo>
                    <a:pt x="0" y="1473"/>
                  </a:lnTo>
                  <a:lnTo>
                    <a:pt x="4190" y="16891"/>
                  </a:lnTo>
                  <a:lnTo>
                    <a:pt x="6730" y="30594"/>
                  </a:lnTo>
                  <a:lnTo>
                    <a:pt x="8000" y="39408"/>
                  </a:lnTo>
                  <a:lnTo>
                    <a:pt x="8635" y="57277"/>
                  </a:lnTo>
                  <a:lnTo>
                    <a:pt x="8381" y="66078"/>
                  </a:lnTo>
                  <a:lnTo>
                    <a:pt x="7746" y="74904"/>
                  </a:lnTo>
                  <a:lnTo>
                    <a:pt x="6476" y="83718"/>
                  </a:lnTo>
                  <a:lnTo>
                    <a:pt x="4698" y="93014"/>
                  </a:lnTo>
                  <a:lnTo>
                    <a:pt x="4952" y="93510"/>
                  </a:lnTo>
                  <a:lnTo>
                    <a:pt x="6222" y="94475"/>
                  </a:lnTo>
                  <a:lnTo>
                    <a:pt x="6730" y="94475"/>
                  </a:lnTo>
                  <a:lnTo>
                    <a:pt x="30225" y="57759"/>
                  </a:lnTo>
                  <a:lnTo>
                    <a:pt x="49021" y="12001"/>
                  </a:lnTo>
                  <a:lnTo>
                    <a:pt x="51815" y="1714"/>
                  </a:lnTo>
                  <a:lnTo>
                    <a:pt x="51561" y="1231"/>
                  </a:lnTo>
                  <a:lnTo>
                    <a:pt x="51053" y="736"/>
                  </a:lnTo>
                  <a:lnTo>
                    <a:pt x="49275" y="736"/>
                  </a:lnTo>
                  <a:lnTo>
                    <a:pt x="48386" y="1968"/>
                  </a:lnTo>
                  <a:lnTo>
                    <a:pt x="45338" y="12979"/>
                  </a:lnTo>
                  <a:lnTo>
                    <a:pt x="41655" y="23990"/>
                  </a:lnTo>
                  <a:lnTo>
                    <a:pt x="21843" y="66332"/>
                  </a:lnTo>
                  <a:lnTo>
                    <a:pt x="9397" y="85915"/>
                  </a:lnTo>
                  <a:lnTo>
                    <a:pt x="10413" y="79070"/>
                  </a:lnTo>
                  <a:lnTo>
                    <a:pt x="11175" y="72453"/>
                  </a:lnTo>
                  <a:lnTo>
                    <a:pt x="11683" y="63398"/>
                  </a:lnTo>
                  <a:lnTo>
                    <a:pt x="11937" y="54343"/>
                  </a:lnTo>
                  <a:lnTo>
                    <a:pt x="11683" y="45288"/>
                  </a:lnTo>
                  <a:lnTo>
                    <a:pt x="3175" y="977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55791" y="4367796"/>
              <a:ext cx="329184" cy="50900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016751" y="4410468"/>
              <a:ext cx="262255" cy="466725"/>
            </a:xfrm>
            <a:custGeom>
              <a:avLst/>
              <a:gdLst/>
              <a:ahLst/>
              <a:cxnLst/>
              <a:rect l="l" t="t" r="r" b="b"/>
              <a:pathLst>
                <a:path w="262254" h="466725">
                  <a:moveTo>
                    <a:pt x="2412" y="0"/>
                  </a:moveTo>
                  <a:lnTo>
                    <a:pt x="1015" y="253"/>
                  </a:lnTo>
                  <a:lnTo>
                    <a:pt x="0" y="1498"/>
                  </a:lnTo>
                  <a:lnTo>
                    <a:pt x="0" y="2476"/>
                  </a:lnTo>
                  <a:lnTo>
                    <a:pt x="762" y="3975"/>
                  </a:lnTo>
                  <a:lnTo>
                    <a:pt x="20193" y="21628"/>
                  </a:lnTo>
                  <a:lnTo>
                    <a:pt x="48133" y="49250"/>
                  </a:lnTo>
                  <a:lnTo>
                    <a:pt x="83185" y="88290"/>
                  </a:lnTo>
                  <a:lnTo>
                    <a:pt x="115570" y="129578"/>
                  </a:lnTo>
                  <a:lnTo>
                    <a:pt x="137922" y="161899"/>
                  </a:lnTo>
                  <a:lnTo>
                    <a:pt x="165353" y="206425"/>
                  </a:lnTo>
                  <a:lnTo>
                    <a:pt x="183896" y="240995"/>
                  </a:lnTo>
                  <a:lnTo>
                    <a:pt x="205867" y="288493"/>
                  </a:lnTo>
                  <a:lnTo>
                    <a:pt x="225171" y="337489"/>
                  </a:lnTo>
                  <a:lnTo>
                    <a:pt x="237236" y="375043"/>
                  </a:lnTo>
                  <a:lnTo>
                    <a:pt x="250317" y="425792"/>
                  </a:lnTo>
                  <a:lnTo>
                    <a:pt x="258190" y="465315"/>
                  </a:lnTo>
                  <a:lnTo>
                    <a:pt x="259714" y="466318"/>
                  </a:lnTo>
                  <a:lnTo>
                    <a:pt x="261874" y="465315"/>
                  </a:lnTo>
                  <a:lnTo>
                    <a:pt x="262127" y="464566"/>
                  </a:lnTo>
                  <a:lnTo>
                    <a:pt x="257428" y="437972"/>
                  </a:lnTo>
                  <a:lnTo>
                    <a:pt x="248285" y="399173"/>
                  </a:lnTo>
                  <a:lnTo>
                    <a:pt x="237489" y="361111"/>
                  </a:lnTo>
                  <a:lnTo>
                    <a:pt x="224662" y="323570"/>
                  </a:lnTo>
                  <a:lnTo>
                    <a:pt x="204597" y="274573"/>
                  </a:lnTo>
                  <a:lnTo>
                    <a:pt x="187578" y="238747"/>
                  </a:lnTo>
                  <a:lnTo>
                    <a:pt x="162178" y="192493"/>
                  </a:lnTo>
                  <a:lnTo>
                    <a:pt x="141224" y="158927"/>
                  </a:lnTo>
                  <a:lnTo>
                    <a:pt x="118490" y="126339"/>
                  </a:lnTo>
                  <a:lnTo>
                    <a:pt x="77470" y="74853"/>
                  </a:lnTo>
                  <a:lnTo>
                    <a:pt x="50800" y="45758"/>
                  </a:lnTo>
                  <a:lnTo>
                    <a:pt x="13081" y="9194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35039" y="4453140"/>
              <a:ext cx="146304" cy="15543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2199" y="4629924"/>
              <a:ext cx="82296" cy="137147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3715511" y="4096524"/>
            <a:ext cx="1207135" cy="1049020"/>
            <a:chOff x="3715511" y="4096524"/>
            <a:chExt cx="1207135" cy="1049020"/>
          </a:xfrm>
        </p:grpSpPr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5511" y="4096524"/>
              <a:ext cx="798576" cy="82904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13047" y="4184904"/>
              <a:ext cx="835151" cy="60959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04486" y="4681740"/>
              <a:ext cx="444880" cy="46328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59350" y="4730496"/>
              <a:ext cx="463169" cy="338328"/>
            </a:xfrm>
            <a:prstGeom prst="rect">
              <a:avLst/>
            </a:prstGeom>
          </p:spPr>
        </p:pic>
      </p:grpSp>
      <p:sp>
        <p:nvSpPr>
          <p:cNvPr id="65" name="object 65"/>
          <p:cNvSpPr/>
          <p:nvPr/>
        </p:nvSpPr>
        <p:spPr>
          <a:xfrm>
            <a:off x="173736" y="2471927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55" y="0"/>
                </a:moveTo>
                <a:lnTo>
                  <a:pt x="238226" y="0"/>
                </a:lnTo>
                <a:lnTo>
                  <a:pt x="227088" y="1015"/>
                </a:lnTo>
                <a:lnTo>
                  <a:pt x="184683" y="13334"/>
                </a:lnTo>
                <a:lnTo>
                  <a:pt x="141300" y="45212"/>
                </a:lnTo>
                <a:lnTo>
                  <a:pt x="137909" y="49402"/>
                </a:lnTo>
                <a:lnTo>
                  <a:pt x="134277" y="53466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4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5"/>
                </a:lnTo>
                <a:lnTo>
                  <a:pt x="378802" y="103123"/>
                </a:lnTo>
                <a:lnTo>
                  <a:pt x="361594" y="64515"/>
                </a:lnTo>
                <a:lnTo>
                  <a:pt x="334213" y="33019"/>
                </a:lnTo>
                <a:lnTo>
                  <a:pt x="298577" y="10921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0791" y="3294888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7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7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object 6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13231" y="0"/>
            <a:ext cx="7735824" cy="51450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763511" y="0"/>
            <a:ext cx="2380615" cy="1076325"/>
          </a:xfrm>
          <a:custGeom>
            <a:avLst/>
            <a:gdLst/>
            <a:ahLst/>
            <a:cxnLst/>
            <a:rect l="l" t="t" r="r" b="b"/>
            <a:pathLst>
              <a:path w="2380615" h="1076325">
                <a:moveTo>
                  <a:pt x="2380487" y="612266"/>
                </a:moveTo>
                <a:lnTo>
                  <a:pt x="1419605" y="612266"/>
                </a:lnTo>
                <a:lnTo>
                  <a:pt x="1426844" y="632713"/>
                </a:lnTo>
                <a:lnTo>
                  <a:pt x="1442846" y="671067"/>
                </a:lnTo>
                <a:lnTo>
                  <a:pt x="1460626" y="709294"/>
                </a:lnTo>
                <a:lnTo>
                  <a:pt x="1480184" y="744854"/>
                </a:lnTo>
                <a:lnTo>
                  <a:pt x="1502409" y="779525"/>
                </a:lnTo>
                <a:lnTo>
                  <a:pt x="1526539" y="812418"/>
                </a:lnTo>
                <a:lnTo>
                  <a:pt x="1538985" y="828547"/>
                </a:lnTo>
                <a:lnTo>
                  <a:pt x="1565655" y="858773"/>
                </a:lnTo>
                <a:lnTo>
                  <a:pt x="1608327" y="900556"/>
                </a:lnTo>
                <a:lnTo>
                  <a:pt x="1639442" y="927353"/>
                </a:lnTo>
                <a:lnTo>
                  <a:pt x="1655571" y="938910"/>
                </a:lnTo>
                <a:lnTo>
                  <a:pt x="1671573" y="951356"/>
                </a:lnTo>
                <a:lnTo>
                  <a:pt x="1688464" y="962913"/>
                </a:lnTo>
                <a:lnTo>
                  <a:pt x="1706244" y="973581"/>
                </a:lnTo>
                <a:lnTo>
                  <a:pt x="1723135" y="984249"/>
                </a:lnTo>
                <a:lnTo>
                  <a:pt x="1759711" y="1003807"/>
                </a:lnTo>
                <a:lnTo>
                  <a:pt x="1815718" y="1028699"/>
                </a:lnTo>
                <a:lnTo>
                  <a:pt x="1855850" y="1042923"/>
                </a:lnTo>
                <a:lnTo>
                  <a:pt x="1875408" y="1050162"/>
                </a:lnTo>
                <a:lnTo>
                  <a:pt x="1943988" y="1067053"/>
                </a:lnTo>
                <a:lnTo>
                  <a:pt x="1995550" y="1074165"/>
                </a:lnTo>
                <a:lnTo>
                  <a:pt x="2029332" y="1075943"/>
                </a:lnTo>
                <a:lnTo>
                  <a:pt x="2046350" y="1075943"/>
                </a:lnTo>
                <a:lnTo>
                  <a:pt x="2113914" y="1070609"/>
                </a:lnTo>
                <a:lnTo>
                  <a:pt x="2180716" y="1058036"/>
                </a:lnTo>
                <a:lnTo>
                  <a:pt x="2245613" y="1038478"/>
                </a:lnTo>
                <a:lnTo>
                  <a:pt x="2307970" y="1012697"/>
                </a:lnTo>
                <a:lnTo>
                  <a:pt x="2369311" y="981582"/>
                </a:lnTo>
                <a:lnTo>
                  <a:pt x="2380487" y="974838"/>
                </a:lnTo>
                <a:lnTo>
                  <a:pt x="2380487" y="612266"/>
                </a:lnTo>
                <a:close/>
              </a:path>
              <a:path w="2380615" h="1076325">
                <a:moveTo>
                  <a:pt x="2380487" y="282955"/>
                </a:moveTo>
                <a:lnTo>
                  <a:pt x="443229" y="282955"/>
                </a:lnTo>
                <a:lnTo>
                  <a:pt x="446023" y="305307"/>
                </a:lnTo>
                <a:lnTo>
                  <a:pt x="449452" y="326643"/>
                </a:lnTo>
                <a:lnTo>
                  <a:pt x="453897" y="347979"/>
                </a:lnTo>
                <a:lnTo>
                  <a:pt x="466343" y="387984"/>
                </a:lnTo>
                <a:lnTo>
                  <a:pt x="474471" y="406653"/>
                </a:lnTo>
                <a:lnTo>
                  <a:pt x="482472" y="425449"/>
                </a:lnTo>
                <a:lnTo>
                  <a:pt x="502919" y="461009"/>
                </a:lnTo>
                <a:lnTo>
                  <a:pt x="526922" y="493902"/>
                </a:lnTo>
                <a:lnTo>
                  <a:pt x="555370" y="524128"/>
                </a:lnTo>
                <a:lnTo>
                  <a:pt x="587501" y="551814"/>
                </a:lnTo>
                <a:lnTo>
                  <a:pt x="605281" y="564260"/>
                </a:lnTo>
                <a:lnTo>
                  <a:pt x="627506" y="581151"/>
                </a:lnTo>
                <a:lnTo>
                  <a:pt x="698753" y="624712"/>
                </a:lnTo>
                <a:lnTo>
                  <a:pt x="747648" y="648715"/>
                </a:lnTo>
                <a:lnTo>
                  <a:pt x="798448" y="669289"/>
                </a:lnTo>
                <a:lnTo>
                  <a:pt x="876807" y="693292"/>
                </a:lnTo>
                <a:lnTo>
                  <a:pt x="930147" y="704849"/>
                </a:lnTo>
                <a:lnTo>
                  <a:pt x="1010284" y="714628"/>
                </a:lnTo>
                <a:lnTo>
                  <a:pt x="1036954" y="715517"/>
                </a:lnTo>
                <a:lnTo>
                  <a:pt x="1063624" y="715517"/>
                </a:lnTo>
                <a:lnTo>
                  <a:pt x="1117091" y="712850"/>
                </a:lnTo>
                <a:lnTo>
                  <a:pt x="1170431" y="706627"/>
                </a:lnTo>
                <a:lnTo>
                  <a:pt x="1223009" y="695959"/>
                </a:lnTo>
                <a:lnTo>
                  <a:pt x="1273682" y="680846"/>
                </a:lnTo>
                <a:lnTo>
                  <a:pt x="1324482" y="662050"/>
                </a:lnTo>
                <a:lnTo>
                  <a:pt x="1373377" y="639825"/>
                </a:lnTo>
                <a:lnTo>
                  <a:pt x="1419605" y="612266"/>
                </a:lnTo>
                <a:lnTo>
                  <a:pt x="2380487" y="612266"/>
                </a:lnTo>
                <a:lnTo>
                  <a:pt x="2380487" y="282955"/>
                </a:lnTo>
                <a:close/>
              </a:path>
              <a:path w="2380615" h="1076325">
                <a:moveTo>
                  <a:pt x="2380487" y="0"/>
                </a:moveTo>
                <a:lnTo>
                  <a:pt x="0" y="0"/>
                </a:lnTo>
                <a:lnTo>
                  <a:pt x="4444" y="26669"/>
                </a:lnTo>
                <a:lnTo>
                  <a:pt x="19557" y="78358"/>
                </a:lnTo>
                <a:lnTo>
                  <a:pt x="35559" y="116585"/>
                </a:lnTo>
                <a:lnTo>
                  <a:pt x="59689" y="157479"/>
                </a:lnTo>
                <a:lnTo>
                  <a:pt x="68579" y="170941"/>
                </a:lnTo>
                <a:lnTo>
                  <a:pt x="77469" y="184276"/>
                </a:lnTo>
                <a:lnTo>
                  <a:pt x="88137" y="196722"/>
                </a:lnTo>
                <a:lnTo>
                  <a:pt x="97916" y="208279"/>
                </a:lnTo>
                <a:lnTo>
                  <a:pt x="109473" y="220725"/>
                </a:lnTo>
                <a:lnTo>
                  <a:pt x="121157" y="231393"/>
                </a:lnTo>
                <a:lnTo>
                  <a:pt x="132714" y="242061"/>
                </a:lnTo>
                <a:lnTo>
                  <a:pt x="170941" y="271398"/>
                </a:lnTo>
                <a:lnTo>
                  <a:pt x="211835" y="294639"/>
                </a:lnTo>
                <a:lnTo>
                  <a:pt x="255523" y="309752"/>
                </a:lnTo>
                <a:lnTo>
                  <a:pt x="301751" y="317753"/>
                </a:lnTo>
                <a:lnTo>
                  <a:pt x="316864" y="318642"/>
                </a:lnTo>
                <a:lnTo>
                  <a:pt x="331977" y="318642"/>
                </a:lnTo>
                <a:lnTo>
                  <a:pt x="380110" y="310641"/>
                </a:lnTo>
                <a:lnTo>
                  <a:pt x="427227" y="291972"/>
                </a:lnTo>
                <a:lnTo>
                  <a:pt x="443229" y="282955"/>
                </a:lnTo>
                <a:lnTo>
                  <a:pt x="2380487" y="282955"/>
                </a:lnTo>
                <a:lnTo>
                  <a:pt x="238048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-13253"/>
            <a:ext cx="2033270" cy="911860"/>
          </a:xfrm>
          <a:custGeom>
            <a:avLst/>
            <a:gdLst/>
            <a:ahLst/>
            <a:cxnLst/>
            <a:rect l="l" t="t" r="r" b="b"/>
            <a:pathLst>
              <a:path w="2033270" h="911860">
                <a:moveTo>
                  <a:pt x="2033016" y="0"/>
                </a:moveTo>
                <a:lnTo>
                  <a:pt x="0" y="0"/>
                </a:lnTo>
                <a:lnTo>
                  <a:pt x="0" y="816863"/>
                </a:lnTo>
                <a:lnTo>
                  <a:pt x="50778" y="845312"/>
                </a:lnTo>
                <a:lnTo>
                  <a:pt x="103200" y="869823"/>
                </a:lnTo>
                <a:lnTo>
                  <a:pt x="143598" y="884554"/>
                </a:lnTo>
                <a:lnTo>
                  <a:pt x="185102" y="896620"/>
                </a:lnTo>
                <a:lnTo>
                  <a:pt x="227152" y="905383"/>
                </a:lnTo>
                <a:lnTo>
                  <a:pt x="241350" y="907034"/>
                </a:lnTo>
                <a:lnTo>
                  <a:pt x="255562" y="909193"/>
                </a:lnTo>
                <a:lnTo>
                  <a:pt x="269748" y="910209"/>
                </a:lnTo>
                <a:lnTo>
                  <a:pt x="298704" y="911351"/>
                </a:lnTo>
                <a:lnTo>
                  <a:pt x="312889" y="911351"/>
                </a:lnTo>
                <a:lnTo>
                  <a:pt x="356031" y="908558"/>
                </a:lnTo>
                <a:lnTo>
                  <a:pt x="399719" y="901446"/>
                </a:lnTo>
                <a:lnTo>
                  <a:pt x="443407" y="889508"/>
                </a:lnTo>
                <a:lnTo>
                  <a:pt x="493636" y="871982"/>
                </a:lnTo>
                <a:lnTo>
                  <a:pt x="541705" y="850138"/>
                </a:lnTo>
                <a:lnTo>
                  <a:pt x="587006" y="824991"/>
                </a:lnTo>
                <a:lnTo>
                  <a:pt x="643813" y="785240"/>
                </a:lnTo>
                <a:lnTo>
                  <a:pt x="682028" y="751839"/>
                </a:lnTo>
                <a:lnTo>
                  <a:pt x="717524" y="714756"/>
                </a:lnTo>
                <a:lnTo>
                  <a:pt x="749744" y="674370"/>
                </a:lnTo>
                <a:lnTo>
                  <a:pt x="786892" y="615950"/>
                </a:lnTo>
                <a:lnTo>
                  <a:pt x="817473" y="552576"/>
                </a:lnTo>
                <a:lnTo>
                  <a:pt x="829462" y="518668"/>
                </a:lnTo>
                <a:lnTo>
                  <a:pt x="849147" y="530733"/>
                </a:lnTo>
                <a:lnTo>
                  <a:pt x="890092" y="552069"/>
                </a:lnTo>
                <a:lnTo>
                  <a:pt x="932141" y="569468"/>
                </a:lnTo>
                <a:lnTo>
                  <a:pt x="974737" y="583691"/>
                </a:lnTo>
                <a:lnTo>
                  <a:pt x="1018971" y="594613"/>
                </a:lnTo>
                <a:lnTo>
                  <a:pt x="1063726" y="601726"/>
                </a:lnTo>
                <a:lnTo>
                  <a:pt x="1108506" y="605536"/>
                </a:lnTo>
                <a:lnTo>
                  <a:pt x="1131455" y="606044"/>
                </a:lnTo>
                <a:lnTo>
                  <a:pt x="1154391" y="606044"/>
                </a:lnTo>
                <a:lnTo>
                  <a:pt x="1199692" y="603376"/>
                </a:lnTo>
                <a:lnTo>
                  <a:pt x="1245031" y="596773"/>
                </a:lnTo>
                <a:lnTo>
                  <a:pt x="1289812" y="587501"/>
                </a:lnTo>
                <a:lnTo>
                  <a:pt x="1334008" y="574928"/>
                </a:lnTo>
                <a:lnTo>
                  <a:pt x="1377696" y="559181"/>
                </a:lnTo>
                <a:lnTo>
                  <a:pt x="1420368" y="539496"/>
                </a:lnTo>
                <a:lnTo>
                  <a:pt x="1461262" y="517651"/>
                </a:lnTo>
                <a:lnTo>
                  <a:pt x="1501140" y="491998"/>
                </a:lnTo>
                <a:lnTo>
                  <a:pt x="1520190" y="477774"/>
                </a:lnTo>
                <a:lnTo>
                  <a:pt x="1535049" y="467360"/>
                </a:lnTo>
                <a:lnTo>
                  <a:pt x="1574800" y="431419"/>
                </a:lnTo>
                <a:lnTo>
                  <a:pt x="1606550" y="390398"/>
                </a:lnTo>
                <a:lnTo>
                  <a:pt x="1631061" y="344550"/>
                </a:lnTo>
                <a:lnTo>
                  <a:pt x="1648079" y="294386"/>
                </a:lnTo>
                <a:lnTo>
                  <a:pt x="1657858" y="239140"/>
                </a:lnTo>
                <a:lnTo>
                  <a:pt x="1670939" y="246761"/>
                </a:lnTo>
                <a:lnTo>
                  <a:pt x="1711325" y="262636"/>
                </a:lnTo>
                <a:lnTo>
                  <a:pt x="1751202" y="269239"/>
                </a:lnTo>
                <a:lnTo>
                  <a:pt x="1764283" y="269748"/>
                </a:lnTo>
                <a:lnTo>
                  <a:pt x="1777492" y="269239"/>
                </a:lnTo>
                <a:lnTo>
                  <a:pt x="1816227" y="262636"/>
                </a:lnTo>
                <a:lnTo>
                  <a:pt x="1853311" y="249047"/>
                </a:lnTo>
                <a:lnTo>
                  <a:pt x="1888236" y="229362"/>
                </a:lnTo>
                <a:lnTo>
                  <a:pt x="1920494" y="205359"/>
                </a:lnTo>
                <a:lnTo>
                  <a:pt x="1940179" y="186182"/>
                </a:lnTo>
                <a:lnTo>
                  <a:pt x="1949958" y="176402"/>
                </a:lnTo>
                <a:lnTo>
                  <a:pt x="1975104" y="144779"/>
                </a:lnTo>
                <a:lnTo>
                  <a:pt x="1996439" y="110362"/>
                </a:lnTo>
                <a:lnTo>
                  <a:pt x="2016633" y="66039"/>
                </a:lnTo>
                <a:lnTo>
                  <a:pt x="2019935" y="55118"/>
                </a:lnTo>
                <a:lnTo>
                  <a:pt x="2023745" y="44196"/>
                </a:lnTo>
                <a:lnTo>
                  <a:pt x="2029206" y="22351"/>
                </a:lnTo>
                <a:lnTo>
                  <a:pt x="2031364" y="10922"/>
                </a:lnTo>
                <a:lnTo>
                  <a:pt x="2033016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4079" y="185927"/>
            <a:ext cx="454659" cy="207645"/>
          </a:xfrm>
          <a:custGeom>
            <a:avLst/>
            <a:gdLst/>
            <a:ahLst/>
            <a:cxnLst/>
            <a:rect l="l" t="t" r="r" b="b"/>
            <a:pathLst>
              <a:path w="454660" h="207645">
                <a:moveTo>
                  <a:pt x="252730" y="0"/>
                </a:moveTo>
                <a:lnTo>
                  <a:pt x="206756" y="7620"/>
                </a:lnTo>
                <a:lnTo>
                  <a:pt x="166878" y="28448"/>
                </a:lnTo>
                <a:lnTo>
                  <a:pt x="135509" y="59690"/>
                </a:lnTo>
                <a:lnTo>
                  <a:pt x="115189" y="99822"/>
                </a:lnTo>
                <a:lnTo>
                  <a:pt x="109474" y="98425"/>
                </a:lnTo>
                <a:lnTo>
                  <a:pt x="97155" y="96520"/>
                </a:lnTo>
                <a:lnTo>
                  <a:pt x="90550" y="96520"/>
                </a:lnTo>
                <a:lnTo>
                  <a:pt x="47371" y="107442"/>
                </a:lnTo>
                <a:lnTo>
                  <a:pt x="15240" y="136271"/>
                </a:lnTo>
                <a:lnTo>
                  <a:pt x="508" y="177926"/>
                </a:lnTo>
                <a:lnTo>
                  <a:pt x="0" y="186944"/>
                </a:lnTo>
                <a:lnTo>
                  <a:pt x="0" y="192150"/>
                </a:lnTo>
                <a:lnTo>
                  <a:pt x="508" y="197358"/>
                </a:lnTo>
                <a:lnTo>
                  <a:pt x="1905" y="207263"/>
                </a:lnTo>
                <a:lnTo>
                  <a:pt x="451358" y="207263"/>
                </a:lnTo>
                <a:lnTo>
                  <a:pt x="452755" y="202565"/>
                </a:lnTo>
                <a:lnTo>
                  <a:pt x="453644" y="197358"/>
                </a:lnTo>
                <a:lnTo>
                  <a:pt x="454152" y="192532"/>
                </a:lnTo>
                <a:lnTo>
                  <a:pt x="454152" y="180721"/>
                </a:lnTo>
                <a:lnTo>
                  <a:pt x="437134" y="141478"/>
                </a:lnTo>
                <a:lnTo>
                  <a:pt x="394843" y="118745"/>
                </a:lnTo>
                <a:lnTo>
                  <a:pt x="392049" y="106425"/>
                </a:lnTo>
                <a:lnTo>
                  <a:pt x="370713" y="61468"/>
                </a:lnTo>
                <a:lnTo>
                  <a:pt x="336169" y="26543"/>
                </a:lnTo>
                <a:lnTo>
                  <a:pt x="291084" y="5207"/>
                </a:lnTo>
                <a:lnTo>
                  <a:pt x="272161" y="1397"/>
                </a:lnTo>
                <a:lnTo>
                  <a:pt x="252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816" y="185927"/>
            <a:ext cx="454659" cy="207645"/>
          </a:xfrm>
          <a:custGeom>
            <a:avLst/>
            <a:gdLst/>
            <a:ahLst/>
            <a:cxnLst/>
            <a:rect l="l" t="t" r="r" b="b"/>
            <a:pathLst>
              <a:path w="454660" h="207645">
                <a:moveTo>
                  <a:pt x="252729" y="0"/>
                </a:moveTo>
                <a:lnTo>
                  <a:pt x="206756" y="7620"/>
                </a:lnTo>
                <a:lnTo>
                  <a:pt x="166877" y="28448"/>
                </a:lnTo>
                <a:lnTo>
                  <a:pt x="135508" y="59690"/>
                </a:lnTo>
                <a:lnTo>
                  <a:pt x="115188" y="99822"/>
                </a:lnTo>
                <a:lnTo>
                  <a:pt x="109473" y="98425"/>
                </a:lnTo>
                <a:lnTo>
                  <a:pt x="97154" y="96520"/>
                </a:lnTo>
                <a:lnTo>
                  <a:pt x="90550" y="96520"/>
                </a:lnTo>
                <a:lnTo>
                  <a:pt x="47370" y="107442"/>
                </a:lnTo>
                <a:lnTo>
                  <a:pt x="15239" y="136271"/>
                </a:lnTo>
                <a:lnTo>
                  <a:pt x="507" y="177926"/>
                </a:lnTo>
                <a:lnTo>
                  <a:pt x="0" y="186944"/>
                </a:lnTo>
                <a:lnTo>
                  <a:pt x="0" y="192150"/>
                </a:lnTo>
                <a:lnTo>
                  <a:pt x="507" y="197358"/>
                </a:lnTo>
                <a:lnTo>
                  <a:pt x="1904" y="207263"/>
                </a:lnTo>
                <a:lnTo>
                  <a:pt x="451357" y="207263"/>
                </a:lnTo>
                <a:lnTo>
                  <a:pt x="452754" y="202565"/>
                </a:lnTo>
                <a:lnTo>
                  <a:pt x="453644" y="197358"/>
                </a:lnTo>
                <a:lnTo>
                  <a:pt x="454151" y="192532"/>
                </a:lnTo>
                <a:lnTo>
                  <a:pt x="454151" y="180721"/>
                </a:lnTo>
                <a:lnTo>
                  <a:pt x="437133" y="141478"/>
                </a:lnTo>
                <a:lnTo>
                  <a:pt x="394842" y="118745"/>
                </a:lnTo>
                <a:lnTo>
                  <a:pt x="392048" y="106425"/>
                </a:lnTo>
                <a:lnTo>
                  <a:pt x="370713" y="61468"/>
                </a:lnTo>
                <a:lnTo>
                  <a:pt x="336169" y="26543"/>
                </a:lnTo>
                <a:lnTo>
                  <a:pt x="291083" y="5207"/>
                </a:lnTo>
                <a:lnTo>
                  <a:pt x="272160" y="1397"/>
                </a:lnTo>
                <a:lnTo>
                  <a:pt x="252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142999"/>
            <a:ext cx="524510" cy="390525"/>
          </a:xfrm>
          <a:custGeom>
            <a:avLst/>
            <a:gdLst/>
            <a:ahLst/>
            <a:cxnLst/>
            <a:rect l="l" t="t" r="r" b="b"/>
            <a:pathLst>
              <a:path w="524510" h="390525">
                <a:moveTo>
                  <a:pt x="144005" y="0"/>
                </a:moveTo>
                <a:lnTo>
                  <a:pt x="132651" y="0"/>
                </a:lnTo>
                <a:lnTo>
                  <a:pt x="121794" y="888"/>
                </a:lnTo>
                <a:lnTo>
                  <a:pt x="78266" y="8000"/>
                </a:lnTo>
                <a:lnTo>
                  <a:pt x="57475" y="14224"/>
                </a:lnTo>
                <a:lnTo>
                  <a:pt x="47542" y="17399"/>
                </a:lnTo>
                <a:lnTo>
                  <a:pt x="28148" y="25908"/>
                </a:lnTo>
                <a:lnTo>
                  <a:pt x="18689" y="30734"/>
                </a:lnTo>
                <a:lnTo>
                  <a:pt x="9229" y="35813"/>
                </a:lnTo>
                <a:lnTo>
                  <a:pt x="0" y="41176"/>
                </a:lnTo>
                <a:lnTo>
                  <a:pt x="0" y="390144"/>
                </a:lnTo>
                <a:lnTo>
                  <a:pt x="518566" y="390144"/>
                </a:lnTo>
                <a:lnTo>
                  <a:pt x="520941" y="381126"/>
                </a:lnTo>
                <a:lnTo>
                  <a:pt x="522833" y="371728"/>
                </a:lnTo>
                <a:lnTo>
                  <a:pt x="523786" y="361823"/>
                </a:lnTo>
                <a:lnTo>
                  <a:pt x="524256" y="351916"/>
                </a:lnTo>
                <a:lnTo>
                  <a:pt x="524256" y="345821"/>
                </a:lnTo>
                <a:lnTo>
                  <a:pt x="515721" y="305688"/>
                </a:lnTo>
                <a:lnTo>
                  <a:pt x="492086" y="266573"/>
                </a:lnTo>
                <a:lnTo>
                  <a:pt x="456615" y="238251"/>
                </a:lnTo>
                <a:lnTo>
                  <a:pt x="412165" y="223647"/>
                </a:lnTo>
                <a:lnTo>
                  <a:pt x="409790" y="211836"/>
                </a:lnTo>
                <a:lnTo>
                  <a:pt x="395147" y="166497"/>
                </a:lnTo>
                <a:lnTo>
                  <a:pt x="373380" y="124968"/>
                </a:lnTo>
                <a:lnTo>
                  <a:pt x="344995" y="88264"/>
                </a:lnTo>
                <a:lnTo>
                  <a:pt x="310959" y="56641"/>
                </a:lnTo>
                <a:lnTo>
                  <a:pt x="271691" y="31623"/>
                </a:lnTo>
                <a:lnTo>
                  <a:pt x="228193" y="13208"/>
                </a:lnTo>
                <a:lnTo>
                  <a:pt x="181368" y="2412"/>
                </a:lnTo>
                <a:lnTo>
                  <a:pt x="169062" y="888"/>
                </a:lnTo>
                <a:lnTo>
                  <a:pt x="144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9744" y="0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3" y="0"/>
                </a:moveTo>
                <a:lnTo>
                  <a:pt x="117855" y="118999"/>
                </a:lnTo>
                <a:lnTo>
                  <a:pt x="0" y="155448"/>
                </a:lnTo>
                <a:lnTo>
                  <a:pt x="117855" y="192150"/>
                </a:lnTo>
                <a:lnTo>
                  <a:pt x="153923" y="310896"/>
                </a:lnTo>
                <a:lnTo>
                  <a:pt x="189991" y="192150"/>
                </a:lnTo>
                <a:lnTo>
                  <a:pt x="307847" y="155448"/>
                </a:lnTo>
                <a:lnTo>
                  <a:pt x="189991" y="118999"/>
                </a:lnTo>
                <a:lnTo>
                  <a:pt x="153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120" y="1097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8" y="117856"/>
                </a:lnTo>
                <a:lnTo>
                  <a:pt x="0" y="153924"/>
                </a:lnTo>
                <a:lnTo>
                  <a:pt x="118998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72" y="2609088"/>
            <a:ext cx="36550" cy="426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207" y="1987295"/>
            <a:ext cx="234696" cy="234695"/>
          </a:xfrm>
          <a:prstGeom prst="rect">
            <a:avLst/>
          </a:prstGeom>
        </p:spPr>
      </p:pic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807719" y="107750"/>
            <a:ext cx="7290054" cy="1126101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9890" marR="381000" algn="ctr">
              <a:lnSpc>
                <a:spcPct val="100000"/>
              </a:lnSpc>
              <a:spcBef>
                <a:spcPts val="750"/>
              </a:spcBef>
            </a:pPr>
            <a:r>
              <a:rPr dirty="0"/>
              <a:t>Teori</a:t>
            </a:r>
            <a:r>
              <a:rPr spc="-55" dirty="0"/>
              <a:t> </a:t>
            </a:r>
            <a:r>
              <a:rPr dirty="0"/>
              <a:t>Dasar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075436" y="1196847"/>
            <a:ext cx="6681470" cy="2895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800" b="1" dirty="0">
                <a:solidFill>
                  <a:srgbClr val="363636"/>
                </a:solidFill>
                <a:latin typeface="Arial"/>
                <a:cs typeface="Arial"/>
              </a:rPr>
              <a:t>Kematian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atau </a:t>
            </a:r>
            <a:r>
              <a:rPr sz="1800" b="1" spc="-5" dirty="0">
                <a:solidFill>
                  <a:srgbClr val="363636"/>
                </a:solidFill>
                <a:latin typeface="Arial"/>
                <a:cs typeface="Arial"/>
              </a:rPr>
              <a:t>Mortalitas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adalah 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salah </a:t>
            </a:r>
            <a:r>
              <a:rPr sz="1800" spc="-5" dirty="0" err="1">
                <a:solidFill>
                  <a:srgbClr val="363636"/>
                </a:solidFill>
                <a:latin typeface="Arial MT"/>
                <a:cs typeface="Arial MT"/>
              </a:rPr>
              <a:t>satu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 err="1">
                <a:solidFill>
                  <a:srgbClr val="363636"/>
                </a:solidFill>
                <a:latin typeface="Arial MT"/>
                <a:cs typeface="Arial MT"/>
              </a:rPr>
              <a:t>komponen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demografi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yang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berpengaruh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 terhadap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struktur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dan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jumlah </a:t>
            </a:r>
            <a:r>
              <a:rPr sz="1800" spc="-49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penduduk.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endParaRPr lang="en-US" sz="1800" dirty="0">
              <a:solidFill>
                <a:srgbClr val="363636"/>
              </a:solidFill>
              <a:latin typeface="Arial MT"/>
              <a:cs typeface="Arial MT"/>
            </a:endParaRPr>
          </a:p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endParaRPr lang="en-US" spc="-5" dirty="0">
              <a:solidFill>
                <a:srgbClr val="363636"/>
              </a:solidFill>
              <a:latin typeface="Arial MT"/>
              <a:cs typeface="Arial MT"/>
            </a:endParaRPr>
          </a:p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800" spc="-5" dirty="0" err="1">
                <a:solidFill>
                  <a:srgbClr val="363636"/>
                </a:solidFill>
                <a:latin typeface="Arial MT"/>
                <a:cs typeface="Arial MT"/>
              </a:rPr>
              <a:t>Mortalitas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 mengarah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pada 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peristiwa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 menghilangnya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semua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tanda-tanda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kehidupan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 secara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permanen,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yang</a:t>
            </a:r>
            <a:r>
              <a:rPr sz="1800" spc="49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bisa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terjadi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setiap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saat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setelah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kelahiran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hidup.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" y="0"/>
            <a:ext cx="890269" cy="1984375"/>
          </a:xfrm>
          <a:custGeom>
            <a:avLst/>
            <a:gdLst/>
            <a:ahLst/>
            <a:cxnLst/>
            <a:rect l="l" t="t" r="r" b="b"/>
            <a:pathLst>
              <a:path w="890269" h="1984375">
                <a:moveTo>
                  <a:pt x="797709" y="0"/>
                </a:moveTo>
                <a:lnTo>
                  <a:pt x="0" y="0"/>
                </a:lnTo>
                <a:lnTo>
                  <a:pt x="0" y="1984248"/>
                </a:lnTo>
                <a:lnTo>
                  <a:pt x="10637" y="1982597"/>
                </a:lnTo>
                <a:lnTo>
                  <a:pt x="21837" y="1980565"/>
                </a:lnTo>
                <a:lnTo>
                  <a:pt x="43169" y="1975104"/>
                </a:lnTo>
                <a:lnTo>
                  <a:pt x="53835" y="1971421"/>
                </a:lnTo>
                <a:lnTo>
                  <a:pt x="64500" y="1968246"/>
                </a:lnTo>
                <a:lnTo>
                  <a:pt x="107699" y="1948561"/>
                </a:lnTo>
                <a:lnTo>
                  <a:pt x="141297" y="1927733"/>
                </a:lnTo>
                <a:lnTo>
                  <a:pt x="172234" y="1903222"/>
                </a:lnTo>
                <a:lnTo>
                  <a:pt x="181823" y="1893570"/>
                </a:lnTo>
                <a:lnTo>
                  <a:pt x="191424" y="1884552"/>
                </a:lnTo>
                <a:lnTo>
                  <a:pt x="216494" y="1853691"/>
                </a:lnTo>
                <a:lnTo>
                  <a:pt x="237296" y="1820545"/>
                </a:lnTo>
                <a:lnTo>
                  <a:pt x="252740" y="1784858"/>
                </a:lnTo>
                <a:lnTo>
                  <a:pt x="261274" y="1747647"/>
                </a:lnTo>
                <a:lnTo>
                  <a:pt x="263408" y="1721993"/>
                </a:lnTo>
                <a:lnTo>
                  <a:pt x="262874" y="1709165"/>
                </a:lnTo>
                <a:lnTo>
                  <a:pt x="256486" y="1670303"/>
                </a:lnTo>
                <a:lnTo>
                  <a:pt x="241005" y="1630934"/>
                </a:lnTo>
                <a:lnTo>
                  <a:pt x="233550" y="1618107"/>
                </a:lnTo>
                <a:lnTo>
                  <a:pt x="252206" y="1615439"/>
                </a:lnTo>
                <a:lnTo>
                  <a:pt x="304467" y="1603628"/>
                </a:lnTo>
                <a:lnTo>
                  <a:pt x="351914" y="1585087"/>
                </a:lnTo>
                <a:lnTo>
                  <a:pt x="395107" y="1558416"/>
                </a:lnTo>
                <a:lnTo>
                  <a:pt x="433524" y="1524762"/>
                </a:lnTo>
                <a:lnTo>
                  <a:pt x="466569" y="1483740"/>
                </a:lnTo>
                <a:lnTo>
                  <a:pt x="480438" y="1465072"/>
                </a:lnTo>
                <a:lnTo>
                  <a:pt x="505508" y="1426210"/>
                </a:lnTo>
                <a:lnTo>
                  <a:pt x="536978" y="1365503"/>
                </a:lnTo>
                <a:lnTo>
                  <a:pt x="554034" y="1323339"/>
                </a:lnTo>
                <a:lnTo>
                  <a:pt x="567903" y="1280668"/>
                </a:lnTo>
                <a:lnTo>
                  <a:pt x="578545" y="1236979"/>
                </a:lnTo>
                <a:lnTo>
                  <a:pt x="586559" y="1192784"/>
                </a:lnTo>
                <a:lnTo>
                  <a:pt x="590814" y="1148588"/>
                </a:lnTo>
                <a:lnTo>
                  <a:pt x="591880" y="1126744"/>
                </a:lnTo>
                <a:lnTo>
                  <a:pt x="591880" y="1104264"/>
                </a:lnTo>
                <a:lnTo>
                  <a:pt x="589747" y="1060069"/>
                </a:lnTo>
                <a:lnTo>
                  <a:pt x="584425" y="1016381"/>
                </a:lnTo>
                <a:lnTo>
                  <a:pt x="575891" y="972693"/>
                </a:lnTo>
                <a:lnTo>
                  <a:pt x="563623" y="930528"/>
                </a:lnTo>
                <a:lnTo>
                  <a:pt x="548142" y="889000"/>
                </a:lnTo>
                <a:lnTo>
                  <a:pt x="528952" y="848487"/>
                </a:lnTo>
                <a:lnTo>
                  <a:pt x="506549" y="809625"/>
                </a:lnTo>
                <a:lnTo>
                  <a:pt x="539620" y="797813"/>
                </a:lnTo>
                <a:lnTo>
                  <a:pt x="586559" y="775970"/>
                </a:lnTo>
                <a:lnTo>
                  <a:pt x="630806" y="750951"/>
                </a:lnTo>
                <a:lnTo>
                  <a:pt x="685200" y="711453"/>
                </a:lnTo>
                <a:lnTo>
                  <a:pt x="722538" y="677926"/>
                </a:lnTo>
                <a:lnTo>
                  <a:pt x="756117" y="641223"/>
                </a:lnTo>
                <a:lnTo>
                  <a:pt x="787041" y="601218"/>
                </a:lnTo>
                <a:lnTo>
                  <a:pt x="814257" y="558546"/>
                </a:lnTo>
                <a:lnTo>
                  <a:pt x="837702" y="513207"/>
                </a:lnTo>
                <a:lnTo>
                  <a:pt x="863305" y="449325"/>
                </a:lnTo>
                <a:lnTo>
                  <a:pt x="880361" y="390144"/>
                </a:lnTo>
                <a:lnTo>
                  <a:pt x="887308" y="347472"/>
                </a:lnTo>
                <a:lnTo>
                  <a:pt x="889962" y="305435"/>
                </a:lnTo>
                <a:lnTo>
                  <a:pt x="889962" y="291591"/>
                </a:lnTo>
                <a:lnTo>
                  <a:pt x="888895" y="263271"/>
                </a:lnTo>
                <a:lnTo>
                  <a:pt x="887854" y="249427"/>
                </a:lnTo>
                <a:lnTo>
                  <a:pt x="885708" y="235585"/>
                </a:lnTo>
                <a:lnTo>
                  <a:pt x="884107" y="221741"/>
                </a:lnTo>
                <a:lnTo>
                  <a:pt x="875573" y="180721"/>
                </a:lnTo>
                <a:lnTo>
                  <a:pt x="863838" y="140208"/>
                </a:lnTo>
                <a:lnTo>
                  <a:pt x="849436" y="100711"/>
                </a:lnTo>
                <a:lnTo>
                  <a:pt x="825459" y="49529"/>
                </a:lnTo>
                <a:lnTo>
                  <a:pt x="812124" y="24511"/>
                </a:lnTo>
                <a:lnTo>
                  <a:pt x="79770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70064" y="0"/>
            <a:ext cx="1774189" cy="810895"/>
          </a:xfrm>
          <a:custGeom>
            <a:avLst/>
            <a:gdLst/>
            <a:ahLst/>
            <a:cxnLst/>
            <a:rect l="l" t="t" r="r" b="b"/>
            <a:pathLst>
              <a:path w="1774190" h="810895">
                <a:moveTo>
                  <a:pt x="1773935" y="461517"/>
                </a:moveTo>
                <a:lnTo>
                  <a:pt x="1069974" y="461517"/>
                </a:lnTo>
                <a:lnTo>
                  <a:pt x="1075308" y="476503"/>
                </a:lnTo>
                <a:lnTo>
                  <a:pt x="1080642" y="491616"/>
                </a:lnTo>
                <a:lnTo>
                  <a:pt x="1100581" y="534415"/>
                </a:lnTo>
                <a:lnTo>
                  <a:pt x="1123441" y="574674"/>
                </a:lnTo>
                <a:lnTo>
                  <a:pt x="1132204" y="587247"/>
                </a:lnTo>
                <a:lnTo>
                  <a:pt x="1140840" y="599947"/>
                </a:lnTo>
                <a:lnTo>
                  <a:pt x="1150111" y="612012"/>
                </a:lnTo>
                <a:lnTo>
                  <a:pt x="1159382" y="624204"/>
                </a:lnTo>
                <a:lnTo>
                  <a:pt x="1169542" y="635888"/>
                </a:lnTo>
                <a:lnTo>
                  <a:pt x="1201165" y="668908"/>
                </a:lnTo>
                <a:lnTo>
                  <a:pt x="1235074" y="698499"/>
                </a:lnTo>
                <a:lnTo>
                  <a:pt x="1272412" y="725677"/>
                </a:lnTo>
                <a:lnTo>
                  <a:pt x="1311782" y="749045"/>
                </a:lnTo>
                <a:lnTo>
                  <a:pt x="1354073" y="769492"/>
                </a:lnTo>
                <a:lnTo>
                  <a:pt x="1398269" y="786510"/>
                </a:lnTo>
                <a:lnTo>
                  <a:pt x="1452117" y="802004"/>
                </a:lnTo>
                <a:lnTo>
                  <a:pt x="1490979" y="808354"/>
                </a:lnTo>
                <a:lnTo>
                  <a:pt x="1529333" y="810767"/>
                </a:lnTo>
                <a:lnTo>
                  <a:pt x="1541906" y="810767"/>
                </a:lnTo>
                <a:lnTo>
                  <a:pt x="1567687" y="809751"/>
                </a:lnTo>
                <a:lnTo>
                  <a:pt x="1580260" y="808862"/>
                </a:lnTo>
                <a:lnTo>
                  <a:pt x="1592833" y="806830"/>
                </a:lnTo>
                <a:lnTo>
                  <a:pt x="1605533" y="805433"/>
                </a:lnTo>
                <a:lnTo>
                  <a:pt x="1642871" y="797686"/>
                </a:lnTo>
                <a:lnTo>
                  <a:pt x="1679828" y="786891"/>
                </a:lnTo>
                <a:lnTo>
                  <a:pt x="1715769" y="773810"/>
                </a:lnTo>
                <a:lnTo>
                  <a:pt x="1762378" y="751966"/>
                </a:lnTo>
                <a:lnTo>
                  <a:pt x="1773935" y="745768"/>
                </a:lnTo>
                <a:lnTo>
                  <a:pt x="1773935" y="461517"/>
                </a:lnTo>
                <a:close/>
              </a:path>
              <a:path w="1774190" h="810895">
                <a:moveTo>
                  <a:pt x="1773935" y="212724"/>
                </a:moveTo>
                <a:lnTo>
                  <a:pt x="333501" y="212724"/>
                </a:lnTo>
                <a:lnTo>
                  <a:pt x="335914" y="229742"/>
                </a:lnTo>
                <a:lnTo>
                  <a:pt x="346709" y="277367"/>
                </a:lnTo>
                <a:lnTo>
                  <a:pt x="363600" y="320547"/>
                </a:lnTo>
                <a:lnTo>
                  <a:pt x="387857" y="359917"/>
                </a:lnTo>
                <a:lnTo>
                  <a:pt x="418464" y="394969"/>
                </a:lnTo>
                <a:lnTo>
                  <a:pt x="455929" y="425068"/>
                </a:lnTo>
                <a:lnTo>
                  <a:pt x="472820" y="437641"/>
                </a:lnTo>
                <a:lnTo>
                  <a:pt x="508253" y="460501"/>
                </a:lnTo>
                <a:lnTo>
                  <a:pt x="544702" y="479932"/>
                </a:lnTo>
                <a:lnTo>
                  <a:pt x="582548" y="497458"/>
                </a:lnTo>
                <a:lnTo>
                  <a:pt x="621410" y="511555"/>
                </a:lnTo>
                <a:lnTo>
                  <a:pt x="660780" y="522731"/>
                </a:lnTo>
                <a:lnTo>
                  <a:pt x="700531" y="530986"/>
                </a:lnTo>
                <a:lnTo>
                  <a:pt x="740917" y="536828"/>
                </a:lnTo>
                <a:lnTo>
                  <a:pt x="781176" y="539241"/>
                </a:lnTo>
                <a:lnTo>
                  <a:pt x="801496" y="539241"/>
                </a:lnTo>
                <a:lnTo>
                  <a:pt x="841882" y="537209"/>
                </a:lnTo>
                <a:lnTo>
                  <a:pt x="881633" y="532383"/>
                </a:lnTo>
                <a:lnTo>
                  <a:pt x="921511" y="524636"/>
                </a:lnTo>
                <a:lnTo>
                  <a:pt x="959865" y="513460"/>
                </a:lnTo>
                <a:lnTo>
                  <a:pt x="997711" y="499363"/>
                </a:lnTo>
                <a:lnTo>
                  <a:pt x="1034541" y="481837"/>
                </a:lnTo>
                <a:lnTo>
                  <a:pt x="1069974" y="461517"/>
                </a:lnTo>
                <a:lnTo>
                  <a:pt x="1773935" y="461517"/>
                </a:lnTo>
                <a:lnTo>
                  <a:pt x="1773935" y="212724"/>
                </a:lnTo>
                <a:close/>
              </a:path>
              <a:path w="1774190" h="810895">
                <a:moveTo>
                  <a:pt x="1773935" y="0"/>
                </a:moveTo>
                <a:lnTo>
                  <a:pt x="0" y="0"/>
                </a:lnTo>
                <a:lnTo>
                  <a:pt x="1396" y="9778"/>
                </a:lnTo>
                <a:lnTo>
                  <a:pt x="3428" y="19938"/>
                </a:lnTo>
                <a:lnTo>
                  <a:pt x="5841" y="29590"/>
                </a:lnTo>
                <a:lnTo>
                  <a:pt x="8254" y="39369"/>
                </a:lnTo>
                <a:lnTo>
                  <a:pt x="11683" y="49021"/>
                </a:lnTo>
                <a:lnTo>
                  <a:pt x="14604" y="58800"/>
                </a:lnTo>
                <a:lnTo>
                  <a:pt x="18414" y="68071"/>
                </a:lnTo>
                <a:lnTo>
                  <a:pt x="38353" y="108838"/>
                </a:lnTo>
                <a:lnTo>
                  <a:pt x="66039" y="147700"/>
                </a:lnTo>
                <a:lnTo>
                  <a:pt x="82549" y="165607"/>
                </a:lnTo>
                <a:lnTo>
                  <a:pt x="90804" y="174370"/>
                </a:lnTo>
                <a:lnTo>
                  <a:pt x="128650" y="204088"/>
                </a:lnTo>
                <a:lnTo>
                  <a:pt x="170433" y="226313"/>
                </a:lnTo>
                <a:lnTo>
                  <a:pt x="215518" y="237997"/>
                </a:lnTo>
                <a:lnTo>
                  <a:pt x="238886" y="240029"/>
                </a:lnTo>
                <a:lnTo>
                  <a:pt x="250570" y="239521"/>
                </a:lnTo>
                <a:lnTo>
                  <a:pt x="298068" y="229742"/>
                </a:lnTo>
                <a:lnTo>
                  <a:pt x="333501" y="212724"/>
                </a:lnTo>
                <a:lnTo>
                  <a:pt x="1773935" y="212724"/>
                </a:lnTo>
                <a:lnTo>
                  <a:pt x="1773935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7360" y="271271"/>
            <a:ext cx="609600" cy="277495"/>
          </a:xfrm>
          <a:custGeom>
            <a:avLst/>
            <a:gdLst/>
            <a:ahLst/>
            <a:cxnLst/>
            <a:rect l="l" t="t" r="r" b="b"/>
            <a:pathLst>
              <a:path w="609600" h="277495">
                <a:moveTo>
                  <a:pt x="338963" y="0"/>
                </a:moveTo>
                <a:lnTo>
                  <a:pt x="330834" y="0"/>
                </a:lnTo>
                <a:lnTo>
                  <a:pt x="315467" y="1397"/>
                </a:lnTo>
                <a:lnTo>
                  <a:pt x="270256" y="12446"/>
                </a:lnTo>
                <a:lnTo>
                  <a:pt x="230250" y="33147"/>
                </a:lnTo>
                <a:lnTo>
                  <a:pt x="196214" y="62356"/>
                </a:lnTo>
                <a:lnTo>
                  <a:pt x="191515" y="68072"/>
                </a:lnTo>
                <a:lnTo>
                  <a:pt x="186435" y="73787"/>
                </a:lnTo>
                <a:lnTo>
                  <a:pt x="159892" y="119125"/>
                </a:lnTo>
                <a:lnTo>
                  <a:pt x="154812" y="133096"/>
                </a:lnTo>
                <a:lnTo>
                  <a:pt x="138683" y="129793"/>
                </a:lnTo>
                <a:lnTo>
                  <a:pt x="130301" y="129159"/>
                </a:lnTo>
                <a:lnTo>
                  <a:pt x="121792" y="128777"/>
                </a:lnTo>
                <a:lnTo>
                  <a:pt x="115442" y="128777"/>
                </a:lnTo>
                <a:lnTo>
                  <a:pt x="74421" y="138175"/>
                </a:lnTo>
                <a:lnTo>
                  <a:pt x="39750" y="160274"/>
                </a:lnTo>
                <a:lnTo>
                  <a:pt x="14477" y="192150"/>
                </a:lnTo>
                <a:lnTo>
                  <a:pt x="634" y="237743"/>
                </a:lnTo>
                <a:lnTo>
                  <a:pt x="0" y="244221"/>
                </a:lnTo>
                <a:lnTo>
                  <a:pt x="0" y="257301"/>
                </a:lnTo>
                <a:lnTo>
                  <a:pt x="634" y="263905"/>
                </a:lnTo>
                <a:lnTo>
                  <a:pt x="1650" y="271017"/>
                </a:lnTo>
                <a:lnTo>
                  <a:pt x="3047" y="277367"/>
                </a:lnTo>
                <a:lnTo>
                  <a:pt x="605535" y="277367"/>
                </a:lnTo>
                <a:lnTo>
                  <a:pt x="607187" y="271017"/>
                </a:lnTo>
                <a:lnTo>
                  <a:pt x="608583" y="264287"/>
                </a:lnTo>
                <a:lnTo>
                  <a:pt x="609219" y="257301"/>
                </a:lnTo>
                <a:lnTo>
                  <a:pt x="609600" y="250189"/>
                </a:lnTo>
                <a:lnTo>
                  <a:pt x="609600" y="245872"/>
                </a:lnTo>
                <a:lnTo>
                  <a:pt x="596138" y="202564"/>
                </a:lnTo>
                <a:lnTo>
                  <a:pt x="568197" y="173354"/>
                </a:lnTo>
                <a:lnTo>
                  <a:pt x="529844" y="159003"/>
                </a:lnTo>
                <a:lnTo>
                  <a:pt x="528192" y="150622"/>
                </a:lnTo>
                <a:lnTo>
                  <a:pt x="514350" y="110616"/>
                </a:lnTo>
                <a:lnTo>
                  <a:pt x="492759" y="75437"/>
                </a:lnTo>
                <a:lnTo>
                  <a:pt x="457834" y="40259"/>
                </a:lnTo>
                <a:lnTo>
                  <a:pt x="414654" y="15112"/>
                </a:lnTo>
                <a:lnTo>
                  <a:pt x="374014" y="3048"/>
                </a:lnTo>
                <a:lnTo>
                  <a:pt x="356742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0984" y="70103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6" y="190246"/>
                </a:lnTo>
                <a:lnTo>
                  <a:pt x="310895" y="153924"/>
                </a:lnTo>
                <a:lnTo>
                  <a:pt x="191896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5144" y="124967"/>
            <a:ext cx="441959" cy="201295"/>
          </a:xfrm>
          <a:custGeom>
            <a:avLst/>
            <a:gdLst/>
            <a:ahLst/>
            <a:cxnLst/>
            <a:rect l="l" t="t" r="r" b="b"/>
            <a:pathLst>
              <a:path w="441959" h="201295">
                <a:moveTo>
                  <a:pt x="245744" y="0"/>
                </a:moveTo>
                <a:lnTo>
                  <a:pt x="239902" y="0"/>
                </a:lnTo>
                <a:lnTo>
                  <a:pt x="228726" y="1015"/>
                </a:lnTo>
                <a:lnTo>
                  <a:pt x="185927" y="13334"/>
                </a:lnTo>
                <a:lnTo>
                  <a:pt x="142239" y="45211"/>
                </a:lnTo>
                <a:lnTo>
                  <a:pt x="115950" y="86359"/>
                </a:lnTo>
                <a:lnTo>
                  <a:pt x="112267" y="96519"/>
                </a:lnTo>
                <a:lnTo>
                  <a:pt x="100583" y="94106"/>
                </a:lnTo>
                <a:lnTo>
                  <a:pt x="88391" y="93344"/>
                </a:lnTo>
                <a:lnTo>
                  <a:pt x="83692" y="93344"/>
                </a:lnTo>
                <a:lnTo>
                  <a:pt x="42417" y="106044"/>
                </a:lnTo>
                <a:lnTo>
                  <a:pt x="12700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69" y="196595"/>
                </a:lnTo>
                <a:lnTo>
                  <a:pt x="2158" y="201167"/>
                </a:lnTo>
                <a:lnTo>
                  <a:pt x="439038" y="201167"/>
                </a:lnTo>
                <a:lnTo>
                  <a:pt x="440308" y="196595"/>
                </a:lnTo>
                <a:lnTo>
                  <a:pt x="441198" y="191642"/>
                </a:lnTo>
                <a:lnTo>
                  <a:pt x="441959" y="181482"/>
                </a:lnTo>
                <a:lnTo>
                  <a:pt x="441705" y="175132"/>
                </a:lnTo>
                <a:lnTo>
                  <a:pt x="425323" y="137413"/>
                </a:lnTo>
                <a:lnTo>
                  <a:pt x="390270" y="116331"/>
                </a:lnTo>
                <a:lnTo>
                  <a:pt x="384175" y="115315"/>
                </a:lnTo>
                <a:lnTo>
                  <a:pt x="381380" y="103123"/>
                </a:lnTo>
                <a:lnTo>
                  <a:pt x="364108" y="64515"/>
                </a:lnTo>
                <a:lnTo>
                  <a:pt x="336550" y="33019"/>
                </a:lnTo>
                <a:lnTo>
                  <a:pt x="300608" y="10921"/>
                </a:lnTo>
                <a:lnTo>
                  <a:pt x="258698" y="507"/>
                </a:lnTo>
                <a:lnTo>
                  <a:pt x="245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8120" y="185927"/>
            <a:ext cx="439420" cy="198120"/>
          </a:xfrm>
          <a:custGeom>
            <a:avLst/>
            <a:gdLst/>
            <a:ahLst/>
            <a:cxnLst/>
            <a:rect l="l" t="t" r="r" b="b"/>
            <a:pathLst>
              <a:path w="439420" h="198120">
                <a:moveTo>
                  <a:pt x="244093" y="0"/>
                </a:moveTo>
                <a:lnTo>
                  <a:pt x="238251" y="0"/>
                </a:lnTo>
                <a:lnTo>
                  <a:pt x="227075" y="1016"/>
                </a:lnTo>
                <a:lnTo>
                  <a:pt x="184657" y="13208"/>
                </a:lnTo>
                <a:lnTo>
                  <a:pt x="141350" y="44576"/>
                </a:lnTo>
                <a:lnTo>
                  <a:pt x="115062" y="85090"/>
                </a:lnTo>
                <a:lnTo>
                  <a:pt x="111505" y="95123"/>
                </a:lnTo>
                <a:lnTo>
                  <a:pt x="99821" y="92710"/>
                </a:lnTo>
                <a:lnTo>
                  <a:pt x="93852" y="92201"/>
                </a:lnTo>
                <a:lnTo>
                  <a:pt x="83184" y="91948"/>
                </a:lnTo>
                <a:lnTo>
                  <a:pt x="74421" y="92963"/>
                </a:lnTo>
                <a:lnTo>
                  <a:pt x="35178" y="109220"/>
                </a:lnTo>
                <a:lnTo>
                  <a:pt x="6730" y="144907"/>
                </a:lnTo>
                <a:lnTo>
                  <a:pt x="0" y="174371"/>
                </a:lnTo>
                <a:lnTo>
                  <a:pt x="0" y="183769"/>
                </a:lnTo>
                <a:lnTo>
                  <a:pt x="1269" y="193548"/>
                </a:lnTo>
                <a:lnTo>
                  <a:pt x="2158" y="198120"/>
                </a:lnTo>
                <a:lnTo>
                  <a:pt x="435990" y="198120"/>
                </a:lnTo>
                <a:lnTo>
                  <a:pt x="437260" y="193548"/>
                </a:lnTo>
                <a:lnTo>
                  <a:pt x="438150" y="188722"/>
                </a:lnTo>
                <a:lnTo>
                  <a:pt x="438657" y="183769"/>
                </a:lnTo>
                <a:lnTo>
                  <a:pt x="438912" y="175641"/>
                </a:lnTo>
                <a:lnTo>
                  <a:pt x="438657" y="172466"/>
                </a:lnTo>
                <a:lnTo>
                  <a:pt x="422401" y="135382"/>
                </a:lnTo>
                <a:lnTo>
                  <a:pt x="387476" y="114554"/>
                </a:lnTo>
                <a:lnTo>
                  <a:pt x="381507" y="113537"/>
                </a:lnTo>
                <a:lnTo>
                  <a:pt x="378840" y="101600"/>
                </a:lnTo>
                <a:lnTo>
                  <a:pt x="358266" y="58674"/>
                </a:lnTo>
                <a:lnTo>
                  <a:pt x="329564" y="28701"/>
                </a:lnTo>
                <a:lnTo>
                  <a:pt x="292988" y="8636"/>
                </a:lnTo>
                <a:lnTo>
                  <a:pt x="256920" y="508"/>
                </a:lnTo>
                <a:lnTo>
                  <a:pt x="24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015" y="2286000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8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5256" y="122834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8" y="13334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9" y="53466"/>
                </a:lnTo>
                <a:lnTo>
                  <a:pt x="128016" y="62229"/>
                </a:lnTo>
                <a:lnTo>
                  <a:pt x="122427" y="71500"/>
                </a:lnTo>
                <a:lnTo>
                  <a:pt x="119761" y="76326"/>
                </a:lnTo>
                <a:lnTo>
                  <a:pt x="117601" y="81279"/>
                </a:lnTo>
                <a:lnTo>
                  <a:pt x="115062" y="86359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5"/>
                </a:lnTo>
                <a:lnTo>
                  <a:pt x="2159" y="201167"/>
                </a:lnTo>
                <a:lnTo>
                  <a:pt x="435991" y="201167"/>
                </a:lnTo>
                <a:lnTo>
                  <a:pt x="437261" y="196595"/>
                </a:lnTo>
                <a:lnTo>
                  <a:pt x="438150" y="191642"/>
                </a:lnTo>
                <a:lnTo>
                  <a:pt x="438912" y="181482"/>
                </a:lnTo>
                <a:lnTo>
                  <a:pt x="438658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8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09"/>
                </a:lnTo>
                <a:lnTo>
                  <a:pt x="292989" y="8762"/>
                </a:lnTo>
                <a:lnTo>
                  <a:pt x="256921" y="507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92311" y="1926335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4" y="0"/>
                </a:moveTo>
                <a:lnTo>
                  <a:pt x="117856" y="118999"/>
                </a:lnTo>
                <a:lnTo>
                  <a:pt x="0" y="155448"/>
                </a:lnTo>
                <a:lnTo>
                  <a:pt x="117856" y="192150"/>
                </a:lnTo>
                <a:lnTo>
                  <a:pt x="153924" y="310895"/>
                </a:lnTo>
                <a:lnTo>
                  <a:pt x="189992" y="192150"/>
                </a:lnTo>
                <a:lnTo>
                  <a:pt x="307848" y="155448"/>
                </a:lnTo>
                <a:lnTo>
                  <a:pt x="189992" y="118999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9144000" cy="3670300"/>
            <a:chOff x="0" y="0"/>
            <a:chExt cx="9144000" cy="367030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96384" cy="36697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6552" y="0"/>
              <a:ext cx="4727447" cy="36697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19215" y="0"/>
            <a:ext cx="3225165" cy="1445260"/>
          </a:xfrm>
          <a:custGeom>
            <a:avLst/>
            <a:gdLst/>
            <a:ahLst/>
            <a:cxnLst/>
            <a:rect l="l" t="t" r="r" b="b"/>
            <a:pathLst>
              <a:path w="3225165" h="1445260">
                <a:moveTo>
                  <a:pt x="3224784" y="0"/>
                </a:moveTo>
                <a:lnTo>
                  <a:pt x="0" y="0"/>
                </a:lnTo>
                <a:lnTo>
                  <a:pt x="2667" y="17272"/>
                </a:lnTo>
                <a:lnTo>
                  <a:pt x="6096" y="35433"/>
                </a:lnTo>
                <a:lnTo>
                  <a:pt x="14732" y="70103"/>
                </a:lnTo>
                <a:lnTo>
                  <a:pt x="20828" y="87375"/>
                </a:lnTo>
                <a:lnTo>
                  <a:pt x="26035" y="104775"/>
                </a:lnTo>
                <a:lnTo>
                  <a:pt x="48513" y="156718"/>
                </a:lnTo>
                <a:lnTo>
                  <a:pt x="68453" y="193928"/>
                </a:lnTo>
                <a:lnTo>
                  <a:pt x="91821" y="229362"/>
                </a:lnTo>
                <a:lnTo>
                  <a:pt x="117856" y="263144"/>
                </a:lnTo>
                <a:lnTo>
                  <a:pt x="147320" y="295148"/>
                </a:lnTo>
                <a:lnTo>
                  <a:pt x="162051" y="310769"/>
                </a:lnTo>
                <a:lnTo>
                  <a:pt x="194945" y="338454"/>
                </a:lnTo>
                <a:lnTo>
                  <a:pt x="229616" y="363600"/>
                </a:lnTo>
                <a:lnTo>
                  <a:pt x="265938" y="385190"/>
                </a:lnTo>
                <a:lnTo>
                  <a:pt x="304038" y="403351"/>
                </a:lnTo>
                <a:lnTo>
                  <a:pt x="343916" y="416433"/>
                </a:lnTo>
                <a:lnTo>
                  <a:pt x="384683" y="424179"/>
                </a:lnTo>
                <a:lnTo>
                  <a:pt x="426212" y="427609"/>
                </a:lnTo>
                <a:lnTo>
                  <a:pt x="446913" y="426720"/>
                </a:lnTo>
                <a:lnTo>
                  <a:pt x="489458" y="421513"/>
                </a:lnTo>
                <a:lnTo>
                  <a:pt x="531876" y="409448"/>
                </a:lnTo>
                <a:lnTo>
                  <a:pt x="574294" y="391287"/>
                </a:lnTo>
                <a:lnTo>
                  <a:pt x="595122" y="379222"/>
                </a:lnTo>
                <a:lnTo>
                  <a:pt x="599439" y="409448"/>
                </a:lnTo>
                <a:lnTo>
                  <a:pt x="610615" y="466598"/>
                </a:lnTo>
                <a:lnTo>
                  <a:pt x="627126" y="521081"/>
                </a:lnTo>
                <a:lnTo>
                  <a:pt x="648842" y="571246"/>
                </a:lnTo>
                <a:lnTo>
                  <a:pt x="676529" y="618998"/>
                </a:lnTo>
                <a:lnTo>
                  <a:pt x="708533" y="663066"/>
                </a:lnTo>
                <a:lnTo>
                  <a:pt x="746633" y="703834"/>
                </a:lnTo>
                <a:lnTo>
                  <a:pt x="789939" y="740918"/>
                </a:lnTo>
                <a:lnTo>
                  <a:pt x="813308" y="757427"/>
                </a:lnTo>
                <a:lnTo>
                  <a:pt x="843661" y="779907"/>
                </a:lnTo>
                <a:lnTo>
                  <a:pt x="906907" y="820674"/>
                </a:lnTo>
                <a:lnTo>
                  <a:pt x="971804" y="855218"/>
                </a:lnTo>
                <a:lnTo>
                  <a:pt x="1039367" y="886460"/>
                </a:lnTo>
                <a:lnTo>
                  <a:pt x="1108710" y="911478"/>
                </a:lnTo>
                <a:lnTo>
                  <a:pt x="1178814" y="931418"/>
                </a:lnTo>
                <a:lnTo>
                  <a:pt x="1249934" y="946150"/>
                </a:lnTo>
                <a:lnTo>
                  <a:pt x="1321815" y="956437"/>
                </a:lnTo>
                <a:lnTo>
                  <a:pt x="1393698" y="960882"/>
                </a:lnTo>
                <a:lnTo>
                  <a:pt x="1430019" y="960882"/>
                </a:lnTo>
                <a:lnTo>
                  <a:pt x="1502029" y="957326"/>
                </a:lnTo>
                <a:lnTo>
                  <a:pt x="1573022" y="948689"/>
                </a:lnTo>
                <a:lnTo>
                  <a:pt x="1644014" y="934847"/>
                </a:lnTo>
                <a:lnTo>
                  <a:pt x="1712467" y="915035"/>
                </a:lnTo>
                <a:lnTo>
                  <a:pt x="1780032" y="889888"/>
                </a:lnTo>
                <a:lnTo>
                  <a:pt x="1845817" y="858647"/>
                </a:lnTo>
                <a:lnTo>
                  <a:pt x="1909064" y="822325"/>
                </a:lnTo>
                <a:lnTo>
                  <a:pt x="1928114" y="876046"/>
                </a:lnTo>
                <a:lnTo>
                  <a:pt x="1950592" y="927100"/>
                </a:lnTo>
                <a:lnTo>
                  <a:pt x="1976628" y="976376"/>
                </a:lnTo>
                <a:lnTo>
                  <a:pt x="2004314" y="1024001"/>
                </a:lnTo>
                <a:lnTo>
                  <a:pt x="2035556" y="1069086"/>
                </a:lnTo>
                <a:lnTo>
                  <a:pt x="2068449" y="1112265"/>
                </a:lnTo>
                <a:lnTo>
                  <a:pt x="2123059" y="1172972"/>
                </a:lnTo>
                <a:lnTo>
                  <a:pt x="2162810" y="1210183"/>
                </a:lnTo>
                <a:lnTo>
                  <a:pt x="2203577" y="1244727"/>
                </a:lnTo>
                <a:lnTo>
                  <a:pt x="2247773" y="1277620"/>
                </a:lnTo>
                <a:lnTo>
                  <a:pt x="2293619" y="1307973"/>
                </a:lnTo>
                <a:lnTo>
                  <a:pt x="2340483" y="1334770"/>
                </a:lnTo>
                <a:lnTo>
                  <a:pt x="2390648" y="1359915"/>
                </a:lnTo>
                <a:lnTo>
                  <a:pt x="2441829" y="1382395"/>
                </a:lnTo>
                <a:lnTo>
                  <a:pt x="2494661" y="1401445"/>
                </a:lnTo>
                <a:lnTo>
                  <a:pt x="2543937" y="1417065"/>
                </a:lnTo>
                <a:lnTo>
                  <a:pt x="2590800" y="1429131"/>
                </a:lnTo>
                <a:lnTo>
                  <a:pt x="2660015" y="1440434"/>
                </a:lnTo>
                <a:lnTo>
                  <a:pt x="2705989" y="1443863"/>
                </a:lnTo>
                <a:lnTo>
                  <a:pt x="2728467" y="1444752"/>
                </a:lnTo>
                <a:lnTo>
                  <a:pt x="2750947" y="1444752"/>
                </a:lnTo>
                <a:lnTo>
                  <a:pt x="2796920" y="1442974"/>
                </a:lnTo>
                <a:lnTo>
                  <a:pt x="2819400" y="1441323"/>
                </a:lnTo>
                <a:lnTo>
                  <a:pt x="2841879" y="1437766"/>
                </a:lnTo>
                <a:lnTo>
                  <a:pt x="2864485" y="1435227"/>
                </a:lnTo>
                <a:lnTo>
                  <a:pt x="2886964" y="1430909"/>
                </a:lnTo>
                <a:lnTo>
                  <a:pt x="2908681" y="1426464"/>
                </a:lnTo>
                <a:lnTo>
                  <a:pt x="2931160" y="1421384"/>
                </a:lnTo>
                <a:lnTo>
                  <a:pt x="2952750" y="1415288"/>
                </a:lnTo>
                <a:lnTo>
                  <a:pt x="2975356" y="1409191"/>
                </a:lnTo>
                <a:lnTo>
                  <a:pt x="2996945" y="1402334"/>
                </a:lnTo>
                <a:lnTo>
                  <a:pt x="3039364" y="1386713"/>
                </a:lnTo>
                <a:lnTo>
                  <a:pt x="3061081" y="1378965"/>
                </a:lnTo>
                <a:lnTo>
                  <a:pt x="3103499" y="1359915"/>
                </a:lnTo>
                <a:lnTo>
                  <a:pt x="3144266" y="1339977"/>
                </a:lnTo>
                <a:lnTo>
                  <a:pt x="3184906" y="1318387"/>
                </a:lnTo>
                <a:lnTo>
                  <a:pt x="3224784" y="1295019"/>
                </a:lnTo>
                <a:lnTo>
                  <a:pt x="3224784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3359" y="22859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7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7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00471" y="0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6"/>
                </a:lnTo>
                <a:lnTo>
                  <a:pt x="191897" y="192150"/>
                </a:lnTo>
                <a:lnTo>
                  <a:pt x="310895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30768" y="1737359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5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7"/>
                </a:lnTo>
                <a:lnTo>
                  <a:pt x="191897" y="190245"/>
                </a:lnTo>
                <a:lnTo>
                  <a:pt x="310896" y="153924"/>
                </a:lnTo>
                <a:lnTo>
                  <a:pt x="191897" y="117855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60008" y="883919"/>
            <a:ext cx="441959" cy="201295"/>
          </a:xfrm>
          <a:custGeom>
            <a:avLst/>
            <a:gdLst/>
            <a:ahLst/>
            <a:cxnLst/>
            <a:rect l="l" t="t" r="r" b="b"/>
            <a:pathLst>
              <a:path w="441959" h="201294">
                <a:moveTo>
                  <a:pt x="245744" y="0"/>
                </a:moveTo>
                <a:lnTo>
                  <a:pt x="239902" y="0"/>
                </a:lnTo>
                <a:lnTo>
                  <a:pt x="228726" y="1015"/>
                </a:lnTo>
                <a:lnTo>
                  <a:pt x="185927" y="13334"/>
                </a:lnTo>
                <a:lnTo>
                  <a:pt x="142239" y="45212"/>
                </a:lnTo>
                <a:lnTo>
                  <a:pt x="115950" y="86359"/>
                </a:lnTo>
                <a:lnTo>
                  <a:pt x="112267" y="96519"/>
                </a:lnTo>
                <a:lnTo>
                  <a:pt x="100583" y="94106"/>
                </a:lnTo>
                <a:lnTo>
                  <a:pt x="88391" y="93344"/>
                </a:lnTo>
                <a:lnTo>
                  <a:pt x="83692" y="93344"/>
                </a:lnTo>
                <a:lnTo>
                  <a:pt x="42417" y="106044"/>
                </a:lnTo>
                <a:lnTo>
                  <a:pt x="12700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69" y="196595"/>
                </a:lnTo>
                <a:lnTo>
                  <a:pt x="2158" y="201167"/>
                </a:lnTo>
                <a:lnTo>
                  <a:pt x="439038" y="201167"/>
                </a:lnTo>
                <a:lnTo>
                  <a:pt x="440309" y="196595"/>
                </a:lnTo>
                <a:lnTo>
                  <a:pt x="441197" y="191642"/>
                </a:lnTo>
                <a:lnTo>
                  <a:pt x="441960" y="181482"/>
                </a:lnTo>
                <a:lnTo>
                  <a:pt x="441706" y="175132"/>
                </a:lnTo>
                <a:lnTo>
                  <a:pt x="425322" y="137413"/>
                </a:lnTo>
                <a:lnTo>
                  <a:pt x="390270" y="116331"/>
                </a:lnTo>
                <a:lnTo>
                  <a:pt x="384174" y="115315"/>
                </a:lnTo>
                <a:lnTo>
                  <a:pt x="381381" y="103124"/>
                </a:lnTo>
                <a:lnTo>
                  <a:pt x="364109" y="64515"/>
                </a:lnTo>
                <a:lnTo>
                  <a:pt x="336550" y="33019"/>
                </a:lnTo>
                <a:lnTo>
                  <a:pt x="300608" y="10921"/>
                </a:lnTo>
                <a:lnTo>
                  <a:pt x="258699" y="507"/>
                </a:lnTo>
                <a:lnTo>
                  <a:pt x="245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21623" y="80162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9" y="53466"/>
                </a:lnTo>
                <a:lnTo>
                  <a:pt x="128016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60"/>
                </a:lnTo>
                <a:lnTo>
                  <a:pt x="111505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8" y="201167"/>
                </a:lnTo>
                <a:lnTo>
                  <a:pt x="435991" y="201167"/>
                </a:lnTo>
                <a:lnTo>
                  <a:pt x="437260" y="196596"/>
                </a:lnTo>
                <a:lnTo>
                  <a:pt x="438150" y="191642"/>
                </a:lnTo>
                <a:lnTo>
                  <a:pt x="438911" y="181483"/>
                </a:lnTo>
                <a:lnTo>
                  <a:pt x="438657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7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9" name="object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55063"/>
            <a:ext cx="246888" cy="201168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3621023" y="2161159"/>
            <a:ext cx="4535805" cy="1124966"/>
            <a:chOff x="3621023" y="2712719"/>
            <a:chExt cx="4535805" cy="573405"/>
          </a:xfrm>
        </p:grpSpPr>
        <p:pic>
          <p:nvPicPr>
            <p:cNvPr id="101" name="object 10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8832" y="2712719"/>
              <a:ext cx="737616" cy="57302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1023" y="2712719"/>
              <a:ext cx="4258056" cy="573024"/>
            </a:xfrm>
            <a:prstGeom prst="rect">
              <a:avLst/>
            </a:prstGeom>
          </p:spPr>
        </p:pic>
      </p:grpSp>
      <p:pic>
        <p:nvPicPr>
          <p:cNvPr id="103" name="object 10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6376" y="1987295"/>
            <a:ext cx="1170432" cy="1170432"/>
          </a:xfrm>
          <a:prstGeom prst="rect">
            <a:avLst/>
          </a:prstGeom>
        </p:spPr>
      </p:pic>
      <p:sp>
        <p:nvSpPr>
          <p:cNvPr id="106" name="object 106"/>
          <p:cNvSpPr txBox="1">
            <a:spLocks noGrp="1"/>
          </p:cNvSpPr>
          <p:nvPr>
            <p:ph type="title"/>
          </p:nvPr>
        </p:nvSpPr>
        <p:spPr>
          <a:xfrm>
            <a:off x="2658617" y="2199208"/>
            <a:ext cx="344170" cy="713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00" spc="5" dirty="0"/>
              <a:t>3</a:t>
            </a:r>
            <a:endParaRPr sz="4500"/>
          </a:p>
        </p:txBody>
      </p:sp>
      <p:sp>
        <p:nvSpPr>
          <p:cNvPr id="104" name="object 104"/>
          <p:cNvSpPr txBox="1">
            <a:spLocks noGrp="1"/>
          </p:cNvSpPr>
          <p:nvPr>
            <p:ph idx="1"/>
          </p:nvPr>
        </p:nvSpPr>
        <p:spPr>
          <a:xfrm>
            <a:off x="2935253" y="1248601"/>
            <a:ext cx="5486370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spc="-5" dirty="0"/>
              <a:t>Perhitungan </a:t>
            </a:r>
            <a:r>
              <a:rPr dirty="0"/>
              <a:t> </a:t>
            </a:r>
            <a:r>
              <a:rPr spc="-5" dirty="0"/>
              <a:t>Angka</a:t>
            </a:r>
            <a:r>
              <a:rPr spc="-60" dirty="0"/>
              <a:t> </a:t>
            </a:r>
            <a:r>
              <a:rPr spc="-5" dirty="0"/>
              <a:t>Kematian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4807077" y="2250465"/>
            <a:ext cx="21666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5" dirty="0">
                <a:solidFill>
                  <a:srgbClr val="316E8A"/>
                </a:solidFill>
                <a:latin typeface="Arial"/>
                <a:cs typeface="Arial"/>
              </a:rPr>
              <a:t>Spesifik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52544" y="2712719"/>
            <a:ext cx="3526790" cy="57340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706120">
              <a:lnSpc>
                <a:spcPct val="100000"/>
              </a:lnSpc>
              <a:spcBef>
                <a:spcPts val="135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Teori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dan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Rumus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3983" y="0"/>
            <a:ext cx="890269" cy="1984375"/>
          </a:xfrm>
          <a:custGeom>
            <a:avLst/>
            <a:gdLst/>
            <a:ahLst/>
            <a:cxnLst/>
            <a:rect l="l" t="t" r="r" b="b"/>
            <a:pathLst>
              <a:path w="890270" h="1984375">
                <a:moveTo>
                  <a:pt x="890016" y="0"/>
                </a:moveTo>
                <a:lnTo>
                  <a:pt x="92329" y="0"/>
                </a:lnTo>
                <a:lnTo>
                  <a:pt x="77850" y="24511"/>
                </a:lnTo>
                <a:lnTo>
                  <a:pt x="52324" y="74675"/>
                </a:lnTo>
                <a:lnTo>
                  <a:pt x="26162" y="140208"/>
                </a:lnTo>
                <a:lnTo>
                  <a:pt x="18161" y="167386"/>
                </a:lnTo>
                <a:lnTo>
                  <a:pt x="14350" y="180721"/>
                </a:lnTo>
                <a:lnTo>
                  <a:pt x="11175" y="194563"/>
                </a:lnTo>
                <a:lnTo>
                  <a:pt x="5842" y="221741"/>
                </a:lnTo>
                <a:lnTo>
                  <a:pt x="4318" y="235585"/>
                </a:lnTo>
                <a:lnTo>
                  <a:pt x="2159" y="249427"/>
                </a:lnTo>
                <a:lnTo>
                  <a:pt x="1143" y="263271"/>
                </a:lnTo>
                <a:lnTo>
                  <a:pt x="0" y="291591"/>
                </a:lnTo>
                <a:lnTo>
                  <a:pt x="0" y="305435"/>
                </a:lnTo>
                <a:lnTo>
                  <a:pt x="2667" y="347472"/>
                </a:lnTo>
                <a:lnTo>
                  <a:pt x="9651" y="390144"/>
                </a:lnTo>
                <a:lnTo>
                  <a:pt x="21336" y="432815"/>
                </a:lnTo>
                <a:lnTo>
                  <a:pt x="38354" y="481838"/>
                </a:lnTo>
                <a:lnTo>
                  <a:pt x="59690" y="528701"/>
                </a:lnTo>
                <a:lnTo>
                  <a:pt x="84327" y="572897"/>
                </a:lnTo>
                <a:lnTo>
                  <a:pt x="113030" y="615061"/>
                </a:lnTo>
                <a:lnTo>
                  <a:pt x="144525" y="653414"/>
                </a:lnTo>
                <a:lnTo>
                  <a:pt x="192024" y="700277"/>
                </a:lnTo>
                <a:lnTo>
                  <a:pt x="231394" y="731774"/>
                </a:lnTo>
                <a:lnTo>
                  <a:pt x="273558" y="759460"/>
                </a:lnTo>
                <a:lnTo>
                  <a:pt x="318897" y="783971"/>
                </a:lnTo>
                <a:lnTo>
                  <a:pt x="383413" y="809625"/>
                </a:lnTo>
                <a:lnTo>
                  <a:pt x="371729" y="828801"/>
                </a:lnTo>
                <a:lnTo>
                  <a:pt x="350900" y="868679"/>
                </a:lnTo>
                <a:lnTo>
                  <a:pt x="333756" y="909827"/>
                </a:lnTo>
                <a:lnTo>
                  <a:pt x="319913" y="951357"/>
                </a:lnTo>
                <a:lnTo>
                  <a:pt x="309245" y="994537"/>
                </a:lnTo>
                <a:lnTo>
                  <a:pt x="302387" y="1038225"/>
                </a:lnTo>
                <a:lnTo>
                  <a:pt x="298704" y="1081913"/>
                </a:lnTo>
                <a:lnTo>
                  <a:pt x="298069" y="1104264"/>
                </a:lnTo>
                <a:lnTo>
                  <a:pt x="298069" y="1126744"/>
                </a:lnTo>
                <a:lnTo>
                  <a:pt x="300736" y="1170939"/>
                </a:lnTo>
                <a:lnTo>
                  <a:pt x="307213" y="1215136"/>
                </a:lnTo>
                <a:lnTo>
                  <a:pt x="316230" y="1258824"/>
                </a:lnTo>
                <a:lnTo>
                  <a:pt x="328549" y="1302003"/>
                </a:lnTo>
                <a:lnTo>
                  <a:pt x="343916" y="1344676"/>
                </a:lnTo>
                <a:lnTo>
                  <a:pt x="373252" y="1406525"/>
                </a:lnTo>
                <a:lnTo>
                  <a:pt x="396748" y="1445895"/>
                </a:lnTo>
                <a:lnTo>
                  <a:pt x="423418" y="1483740"/>
                </a:lnTo>
                <a:lnTo>
                  <a:pt x="433577" y="1498219"/>
                </a:lnTo>
                <a:lnTo>
                  <a:pt x="468757" y="1537081"/>
                </a:lnTo>
                <a:lnTo>
                  <a:pt x="508762" y="1567941"/>
                </a:lnTo>
                <a:lnTo>
                  <a:pt x="553466" y="1591945"/>
                </a:lnTo>
                <a:lnTo>
                  <a:pt x="602615" y="1608454"/>
                </a:lnTo>
                <a:lnTo>
                  <a:pt x="656463" y="1618107"/>
                </a:lnTo>
                <a:lnTo>
                  <a:pt x="648970" y="1630934"/>
                </a:lnTo>
                <a:lnTo>
                  <a:pt x="633476" y="1670303"/>
                </a:lnTo>
                <a:lnTo>
                  <a:pt x="627126" y="1709165"/>
                </a:lnTo>
                <a:lnTo>
                  <a:pt x="626618" y="1721993"/>
                </a:lnTo>
                <a:lnTo>
                  <a:pt x="627126" y="1734820"/>
                </a:lnTo>
                <a:lnTo>
                  <a:pt x="633476" y="1772665"/>
                </a:lnTo>
                <a:lnTo>
                  <a:pt x="646811" y="1808861"/>
                </a:lnTo>
                <a:lnTo>
                  <a:pt x="665988" y="1843024"/>
                </a:lnTo>
                <a:lnTo>
                  <a:pt x="689483" y="1874393"/>
                </a:lnTo>
                <a:lnTo>
                  <a:pt x="708151" y="1893570"/>
                </a:lnTo>
                <a:lnTo>
                  <a:pt x="717804" y="1903222"/>
                </a:lnTo>
                <a:lnTo>
                  <a:pt x="748665" y="1927733"/>
                </a:lnTo>
                <a:lnTo>
                  <a:pt x="782320" y="1948561"/>
                </a:lnTo>
                <a:lnTo>
                  <a:pt x="825500" y="1968246"/>
                </a:lnTo>
                <a:lnTo>
                  <a:pt x="836168" y="1971421"/>
                </a:lnTo>
                <a:lnTo>
                  <a:pt x="846836" y="1975104"/>
                </a:lnTo>
                <a:lnTo>
                  <a:pt x="868172" y="1980565"/>
                </a:lnTo>
                <a:lnTo>
                  <a:pt x="879348" y="1982597"/>
                </a:lnTo>
                <a:lnTo>
                  <a:pt x="890016" y="1984248"/>
                </a:lnTo>
                <a:lnTo>
                  <a:pt x="890016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" y="0"/>
            <a:ext cx="890269" cy="1984375"/>
          </a:xfrm>
          <a:custGeom>
            <a:avLst/>
            <a:gdLst/>
            <a:ahLst/>
            <a:cxnLst/>
            <a:rect l="l" t="t" r="r" b="b"/>
            <a:pathLst>
              <a:path w="890269" h="1984375">
                <a:moveTo>
                  <a:pt x="797709" y="0"/>
                </a:moveTo>
                <a:lnTo>
                  <a:pt x="0" y="0"/>
                </a:lnTo>
                <a:lnTo>
                  <a:pt x="0" y="1984248"/>
                </a:lnTo>
                <a:lnTo>
                  <a:pt x="10637" y="1982597"/>
                </a:lnTo>
                <a:lnTo>
                  <a:pt x="21837" y="1980565"/>
                </a:lnTo>
                <a:lnTo>
                  <a:pt x="43169" y="1975104"/>
                </a:lnTo>
                <a:lnTo>
                  <a:pt x="53835" y="1971421"/>
                </a:lnTo>
                <a:lnTo>
                  <a:pt x="64500" y="1968246"/>
                </a:lnTo>
                <a:lnTo>
                  <a:pt x="107699" y="1948561"/>
                </a:lnTo>
                <a:lnTo>
                  <a:pt x="141297" y="1927733"/>
                </a:lnTo>
                <a:lnTo>
                  <a:pt x="172234" y="1903222"/>
                </a:lnTo>
                <a:lnTo>
                  <a:pt x="181823" y="1893570"/>
                </a:lnTo>
                <a:lnTo>
                  <a:pt x="191424" y="1884552"/>
                </a:lnTo>
                <a:lnTo>
                  <a:pt x="216494" y="1853691"/>
                </a:lnTo>
                <a:lnTo>
                  <a:pt x="237296" y="1820545"/>
                </a:lnTo>
                <a:lnTo>
                  <a:pt x="252740" y="1784858"/>
                </a:lnTo>
                <a:lnTo>
                  <a:pt x="261274" y="1747647"/>
                </a:lnTo>
                <a:lnTo>
                  <a:pt x="263408" y="1721993"/>
                </a:lnTo>
                <a:lnTo>
                  <a:pt x="262874" y="1709165"/>
                </a:lnTo>
                <a:lnTo>
                  <a:pt x="256486" y="1670303"/>
                </a:lnTo>
                <a:lnTo>
                  <a:pt x="241005" y="1630934"/>
                </a:lnTo>
                <a:lnTo>
                  <a:pt x="233550" y="1618107"/>
                </a:lnTo>
                <a:lnTo>
                  <a:pt x="252206" y="1615439"/>
                </a:lnTo>
                <a:lnTo>
                  <a:pt x="304467" y="1603628"/>
                </a:lnTo>
                <a:lnTo>
                  <a:pt x="351914" y="1585087"/>
                </a:lnTo>
                <a:lnTo>
                  <a:pt x="395107" y="1558416"/>
                </a:lnTo>
                <a:lnTo>
                  <a:pt x="433524" y="1524762"/>
                </a:lnTo>
                <a:lnTo>
                  <a:pt x="466569" y="1483740"/>
                </a:lnTo>
                <a:lnTo>
                  <a:pt x="480438" y="1465072"/>
                </a:lnTo>
                <a:lnTo>
                  <a:pt x="505508" y="1426210"/>
                </a:lnTo>
                <a:lnTo>
                  <a:pt x="536978" y="1365503"/>
                </a:lnTo>
                <a:lnTo>
                  <a:pt x="554034" y="1323339"/>
                </a:lnTo>
                <a:lnTo>
                  <a:pt x="567903" y="1280668"/>
                </a:lnTo>
                <a:lnTo>
                  <a:pt x="578545" y="1236979"/>
                </a:lnTo>
                <a:lnTo>
                  <a:pt x="586559" y="1192784"/>
                </a:lnTo>
                <a:lnTo>
                  <a:pt x="590814" y="1148588"/>
                </a:lnTo>
                <a:lnTo>
                  <a:pt x="591880" y="1126744"/>
                </a:lnTo>
                <a:lnTo>
                  <a:pt x="591880" y="1104264"/>
                </a:lnTo>
                <a:lnTo>
                  <a:pt x="589747" y="1060069"/>
                </a:lnTo>
                <a:lnTo>
                  <a:pt x="584425" y="1016381"/>
                </a:lnTo>
                <a:lnTo>
                  <a:pt x="575891" y="972693"/>
                </a:lnTo>
                <a:lnTo>
                  <a:pt x="563623" y="930528"/>
                </a:lnTo>
                <a:lnTo>
                  <a:pt x="548142" y="889000"/>
                </a:lnTo>
                <a:lnTo>
                  <a:pt x="528952" y="848487"/>
                </a:lnTo>
                <a:lnTo>
                  <a:pt x="506549" y="809625"/>
                </a:lnTo>
                <a:lnTo>
                  <a:pt x="539620" y="797813"/>
                </a:lnTo>
                <a:lnTo>
                  <a:pt x="586559" y="775970"/>
                </a:lnTo>
                <a:lnTo>
                  <a:pt x="630806" y="750951"/>
                </a:lnTo>
                <a:lnTo>
                  <a:pt x="685200" y="711453"/>
                </a:lnTo>
                <a:lnTo>
                  <a:pt x="722538" y="677926"/>
                </a:lnTo>
                <a:lnTo>
                  <a:pt x="756117" y="641223"/>
                </a:lnTo>
                <a:lnTo>
                  <a:pt x="787041" y="601218"/>
                </a:lnTo>
                <a:lnTo>
                  <a:pt x="814257" y="558546"/>
                </a:lnTo>
                <a:lnTo>
                  <a:pt x="837702" y="513207"/>
                </a:lnTo>
                <a:lnTo>
                  <a:pt x="863305" y="449325"/>
                </a:lnTo>
                <a:lnTo>
                  <a:pt x="880361" y="390144"/>
                </a:lnTo>
                <a:lnTo>
                  <a:pt x="887308" y="347472"/>
                </a:lnTo>
                <a:lnTo>
                  <a:pt x="889962" y="305435"/>
                </a:lnTo>
                <a:lnTo>
                  <a:pt x="889962" y="291591"/>
                </a:lnTo>
                <a:lnTo>
                  <a:pt x="888895" y="263271"/>
                </a:lnTo>
                <a:lnTo>
                  <a:pt x="887854" y="249427"/>
                </a:lnTo>
                <a:lnTo>
                  <a:pt x="885708" y="235585"/>
                </a:lnTo>
                <a:lnTo>
                  <a:pt x="884107" y="221741"/>
                </a:lnTo>
                <a:lnTo>
                  <a:pt x="875573" y="180721"/>
                </a:lnTo>
                <a:lnTo>
                  <a:pt x="863838" y="140208"/>
                </a:lnTo>
                <a:lnTo>
                  <a:pt x="849436" y="100711"/>
                </a:lnTo>
                <a:lnTo>
                  <a:pt x="825459" y="49529"/>
                </a:lnTo>
                <a:lnTo>
                  <a:pt x="812124" y="24511"/>
                </a:lnTo>
                <a:lnTo>
                  <a:pt x="79770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4576" y="88391"/>
            <a:ext cx="609600" cy="277495"/>
          </a:xfrm>
          <a:custGeom>
            <a:avLst/>
            <a:gdLst/>
            <a:ahLst/>
            <a:cxnLst/>
            <a:rect l="l" t="t" r="r" b="b"/>
            <a:pathLst>
              <a:path w="609600" h="277495">
                <a:moveTo>
                  <a:pt x="338963" y="0"/>
                </a:moveTo>
                <a:lnTo>
                  <a:pt x="330834" y="0"/>
                </a:lnTo>
                <a:lnTo>
                  <a:pt x="315468" y="1397"/>
                </a:lnTo>
                <a:lnTo>
                  <a:pt x="270255" y="12446"/>
                </a:lnTo>
                <a:lnTo>
                  <a:pt x="230250" y="33147"/>
                </a:lnTo>
                <a:lnTo>
                  <a:pt x="196215" y="62357"/>
                </a:lnTo>
                <a:lnTo>
                  <a:pt x="191516" y="68072"/>
                </a:lnTo>
                <a:lnTo>
                  <a:pt x="186435" y="73787"/>
                </a:lnTo>
                <a:lnTo>
                  <a:pt x="159893" y="119126"/>
                </a:lnTo>
                <a:lnTo>
                  <a:pt x="154813" y="133096"/>
                </a:lnTo>
                <a:lnTo>
                  <a:pt x="138683" y="129794"/>
                </a:lnTo>
                <a:lnTo>
                  <a:pt x="130301" y="129159"/>
                </a:lnTo>
                <a:lnTo>
                  <a:pt x="121793" y="128778"/>
                </a:lnTo>
                <a:lnTo>
                  <a:pt x="115443" y="128778"/>
                </a:lnTo>
                <a:lnTo>
                  <a:pt x="74422" y="138176"/>
                </a:lnTo>
                <a:lnTo>
                  <a:pt x="39750" y="160274"/>
                </a:lnTo>
                <a:lnTo>
                  <a:pt x="14477" y="192151"/>
                </a:lnTo>
                <a:lnTo>
                  <a:pt x="634" y="237744"/>
                </a:lnTo>
                <a:lnTo>
                  <a:pt x="0" y="244221"/>
                </a:lnTo>
                <a:lnTo>
                  <a:pt x="0" y="257302"/>
                </a:lnTo>
                <a:lnTo>
                  <a:pt x="634" y="263906"/>
                </a:lnTo>
                <a:lnTo>
                  <a:pt x="1650" y="271018"/>
                </a:lnTo>
                <a:lnTo>
                  <a:pt x="3048" y="277368"/>
                </a:lnTo>
                <a:lnTo>
                  <a:pt x="605535" y="277368"/>
                </a:lnTo>
                <a:lnTo>
                  <a:pt x="607187" y="271018"/>
                </a:lnTo>
                <a:lnTo>
                  <a:pt x="608583" y="264287"/>
                </a:lnTo>
                <a:lnTo>
                  <a:pt x="609219" y="257302"/>
                </a:lnTo>
                <a:lnTo>
                  <a:pt x="609600" y="250190"/>
                </a:lnTo>
                <a:lnTo>
                  <a:pt x="609600" y="245872"/>
                </a:lnTo>
                <a:lnTo>
                  <a:pt x="596138" y="202565"/>
                </a:lnTo>
                <a:lnTo>
                  <a:pt x="568198" y="173355"/>
                </a:lnTo>
                <a:lnTo>
                  <a:pt x="529844" y="159004"/>
                </a:lnTo>
                <a:lnTo>
                  <a:pt x="528193" y="150622"/>
                </a:lnTo>
                <a:lnTo>
                  <a:pt x="514350" y="110617"/>
                </a:lnTo>
                <a:lnTo>
                  <a:pt x="492759" y="75437"/>
                </a:lnTo>
                <a:lnTo>
                  <a:pt x="457834" y="40259"/>
                </a:lnTo>
                <a:lnTo>
                  <a:pt x="414654" y="15112"/>
                </a:lnTo>
                <a:lnTo>
                  <a:pt x="374015" y="3048"/>
                </a:lnTo>
                <a:lnTo>
                  <a:pt x="356743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936" y="280415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55" y="0"/>
                </a:moveTo>
                <a:lnTo>
                  <a:pt x="238226" y="0"/>
                </a:lnTo>
                <a:lnTo>
                  <a:pt x="227088" y="1016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3"/>
                </a:lnTo>
                <a:lnTo>
                  <a:pt x="134277" y="53467"/>
                </a:lnTo>
                <a:lnTo>
                  <a:pt x="111480" y="96520"/>
                </a:lnTo>
                <a:lnTo>
                  <a:pt x="99860" y="94107"/>
                </a:lnTo>
                <a:lnTo>
                  <a:pt x="87731" y="93345"/>
                </a:lnTo>
                <a:lnTo>
                  <a:pt x="83121" y="93345"/>
                </a:lnTo>
                <a:lnTo>
                  <a:pt x="42164" y="106045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6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6"/>
                </a:lnTo>
                <a:lnTo>
                  <a:pt x="438188" y="191643"/>
                </a:lnTo>
                <a:lnTo>
                  <a:pt x="438912" y="181483"/>
                </a:lnTo>
                <a:lnTo>
                  <a:pt x="438670" y="175133"/>
                </a:lnTo>
                <a:lnTo>
                  <a:pt x="422427" y="137413"/>
                </a:lnTo>
                <a:lnTo>
                  <a:pt x="387515" y="116332"/>
                </a:lnTo>
                <a:lnTo>
                  <a:pt x="381469" y="115316"/>
                </a:lnTo>
                <a:lnTo>
                  <a:pt x="378802" y="103124"/>
                </a:lnTo>
                <a:lnTo>
                  <a:pt x="361594" y="64516"/>
                </a:lnTo>
                <a:lnTo>
                  <a:pt x="334213" y="33020"/>
                </a:lnTo>
                <a:lnTo>
                  <a:pt x="298577" y="10922"/>
                </a:lnTo>
                <a:lnTo>
                  <a:pt x="256895" y="508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50464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53856" y="2517647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4" y="0"/>
                </a:moveTo>
                <a:lnTo>
                  <a:pt x="117855" y="118999"/>
                </a:lnTo>
                <a:lnTo>
                  <a:pt x="0" y="155448"/>
                </a:lnTo>
                <a:lnTo>
                  <a:pt x="117855" y="192150"/>
                </a:lnTo>
                <a:lnTo>
                  <a:pt x="153924" y="310895"/>
                </a:lnTo>
                <a:lnTo>
                  <a:pt x="189992" y="192150"/>
                </a:lnTo>
                <a:lnTo>
                  <a:pt x="307848" y="155448"/>
                </a:lnTo>
                <a:lnTo>
                  <a:pt x="189992" y="118999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023" y="146303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8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821232" y="372440"/>
            <a:ext cx="71145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Angka</a:t>
            </a:r>
            <a:r>
              <a:rPr sz="1600" b="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kematian</a:t>
            </a:r>
            <a:r>
              <a:rPr sz="1600" b="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spc="-15" dirty="0">
                <a:solidFill>
                  <a:srgbClr val="363636"/>
                </a:solidFill>
                <a:latin typeface="Arial MT"/>
                <a:cs typeface="Arial MT"/>
              </a:rPr>
              <a:t>dalam</a:t>
            </a:r>
            <a:r>
              <a:rPr sz="1600" b="0" spc="-10" dirty="0">
                <a:solidFill>
                  <a:srgbClr val="363636"/>
                </a:solidFill>
                <a:latin typeface="Arial MT"/>
                <a:cs typeface="Arial MT"/>
              </a:rPr>
              <a:t> proses</a:t>
            </a:r>
            <a:r>
              <a:rPr sz="1600" b="0" spc="-5" dirty="0">
                <a:solidFill>
                  <a:srgbClr val="363636"/>
                </a:solidFill>
                <a:latin typeface="Arial MT"/>
                <a:cs typeface="Arial MT"/>
              </a:rPr>
              <a:t> demografi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363636"/>
                </a:solidFill>
                <a:latin typeface="Arial MT"/>
                <a:cs typeface="Arial MT"/>
              </a:rPr>
              <a:t>memiliki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363636"/>
                </a:solidFill>
                <a:latin typeface="Arial MT"/>
                <a:cs typeface="Arial MT"/>
              </a:rPr>
              <a:t>beberapa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363636"/>
                </a:solidFill>
                <a:latin typeface="Arial MT"/>
                <a:cs typeface="Arial MT"/>
              </a:rPr>
              <a:t>jenis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spc="-10" dirty="0">
                <a:solidFill>
                  <a:srgbClr val="363636"/>
                </a:solidFill>
                <a:latin typeface="Arial MT"/>
                <a:cs typeface="Arial MT"/>
              </a:rPr>
              <a:t>dengan </a:t>
            </a:r>
            <a:r>
              <a:rPr sz="1600" b="0" spc="-5" dirty="0">
                <a:solidFill>
                  <a:srgbClr val="363636"/>
                </a:solidFill>
                <a:latin typeface="Arial MT"/>
                <a:cs typeface="Arial MT"/>
              </a:rPr>
              <a:t> perbedaan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363636"/>
                </a:solidFill>
                <a:latin typeface="Arial MT"/>
                <a:cs typeface="Arial MT"/>
              </a:rPr>
              <a:t>perhitungan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 data dan </a:t>
            </a:r>
            <a:r>
              <a:rPr sz="1600" b="0" spc="-5" dirty="0">
                <a:solidFill>
                  <a:srgbClr val="363636"/>
                </a:solidFill>
                <a:latin typeface="Arial MT"/>
                <a:cs typeface="Arial MT"/>
              </a:rPr>
              <a:t>klasifikasi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spc="-5" dirty="0">
                <a:solidFill>
                  <a:srgbClr val="363636"/>
                </a:solidFill>
                <a:latin typeface="Arial MT"/>
                <a:cs typeface="Arial MT"/>
              </a:rPr>
              <a:t>subject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spc="-10" dirty="0">
                <a:solidFill>
                  <a:srgbClr val="363636"/>
                </a:solidFill>
                <a:latin typeface="Arial MT"/>
                <a:cs typeface="Arial MT"/>
              </a:rPr>
              <a:t>untuk</a:t>
            </a:r>
            <a:r>
              <a:rPr sz="1600" b="0" spc="-5" dirty="0">
                <a:solidFill>
                  <a:srgbClr val="363636"/>
                </a:solidFill>
                <a:latin typeface="Arial MT"/>
                <a:cs typeface="Arial MT"/>
              </a:rPr>
              <a:t> di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spc="-10" dirty="0">
                <a:solidFill>
                  <a:srgbClr val="363636"/>
                </a:solidFill>
                <a:latin typeface="Arial MT"/>
                <a:cs typeface="Arial MT"/>
              </a:rPr>
              <a:t>hitung</a:t>
            </a:r>
            <a:r>
              <a:rPr sz="1600" b="0" spc="-5" dirty="0">
                <a:solidFill>
                  <a:srgbClr val="363636"/>
                </a:solidFill>
                <a:latin typeface="Arial MT"/>
                <a:cs typeface="Arial MT"/>
              </a:rPr>
              <a:t> dan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spc="-10" dirty="0">
                <a:solidFill>
                  <a:srgbClr val="363636"/>
                </a:solidFill>
                <a:latin typeface="Arial MT"/>
                <a:cs typeface="Arial MT"/>
              </a:rPr>
              <a:t>di </a:t>
            </a:r>
            <a:r>
              <a:rPr sz="1600" b="0" spc="-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b="0" dirty="0">
                <a:solidFill>
                  <a:srgbClr val="363636"/>
                </a:solidFill>
                <a:latin typeface="Arial MT"/>
                <a:cs typeface="Arial MT"/>
              </a:rPr>
              <a:t>identifikasi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1232" y="1836623"/>
            <a:ext cx="7113905" cy="222123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Hal</a:t>
            </a:r>
            <a:r>
              <a:rPr sz="1600" spc="-1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tersebut </a:t>
            </a:r>
            <a:r>
              <a:rPr sz="1600" spc="5" dirty="0">
                <a:solidFill>
                  <a:srgbClr val="363636"/>
                </a:solidFill>
                <a:latin typeface="Arial MT"/>
                <a:cs typeface="Arial MT"/>
              </a:rPr>
              <a:t>memiliki</a:t>
            </a:r>
            <a:r>
              <a:rPr sz="1600" spc="-8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relevansi</a:t>
            </a:r>
            <a:r>
              <a:rPr sz="1600" spc="-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dengan</a:t>
            </a:r>
            <a:r>
              <a:rPr sz="16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:</a:t>
            </a:r>
            <a:endParaRPr sz="16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SzPct val="87500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Proyeksi</a:t>
            </a:r>
            <a:r>
              <a:rPr sz="1600" spc="-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penduduk </a:t>
            </a:r>
            <a:r>
              <a:rPr sz="1600" spc="5" dirty="0">
                <a:solidFill>
                  <a:srgbClr val="363636"/>
                </a:solidFill>
                <a:latin typeface="Wingdings"/>
                <a:cs typeface="Wingdings"/>
              </a:rPr>
              <a:t></a:t>
            </a:r>
            <a:r>
              <a:rPr sz="1600" spc="9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untuk</a:t>
            </a:r>
            <a:r>
              <a:rPr sz="1600" spc="-2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perencanaan</a:t>
            </a:r>
            <a:r>
              <a:rPr sz="16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pembangunan</a:t>
            </a:r>
            <a:endParaRPr sz="16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SzPct val="87500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Evaluasi</a:t>
            </a:r>
            <a:r>
              <a:rPr sz="1600" spc="-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program</a:t>
            </a:r>
            <a:r>
              <a:rPr sz="1600" spc="1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yang</a:t>
            </a:r>
            <a:r>
              <a:rPr sz="16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terkait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dengan</a:t>
            </a:r>
            <a:r>
              <a:rPr sz="1600" spc="-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kebijakan</a:t>
            </a:r>
            <a:r>
              <a:rPr sz="1600" spc="-3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kependudukan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Subject</a:t>
            </a:r>
            <a:r>
              <a:rPr sz="1600" spc="2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yang</a:t>
            </a:r>
            <a:r>
              <a:rPr sz="1600" spc="2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paling</a:t>
            </a:r>
            <a:r>
              <a:rPr sz="1600" spc="204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sering</a:t>
            </a:r>
            <a:r>
              <a:rPr sz="1600" spc="19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masuk</a:t>
            </a:r>
            <a:r>
              <a:rPr sz="1600" spc="25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5" dirty="0">
                <a:solidFill>
                  <a:srgbClr val="363636"/>
                </a:solidFill>
                <a:latin typeface="Arial MT"/>
                <a:cs typeface="Arial MT"/>
              </a:rPr>
              <a:t>ke</a:t>
            </a:r>
            <a:r>
              <a:rPr sz="1600" spc="2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63636"/>
                </a:solidFill>
                <a:latin typeface="Arial MT"/>
                <a:cs typeface="Arial MT"/>
              </a:rPr>
              <a:t>dalam</a:t>
            </a:r>
            <a:r>
              <a:rPr sz="1600" spc="2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hitungan</a:t>
            </a:r>
            <a:r>
              <a:rPr sz="1600" spc="22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dari</a:t>
            </a:r>
            <a:r>
              <a:rPr sz="1600" spc="204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konsep</a:t>
            </a:r>
            <a:r>
              <a:rPr sz="1600" spc="204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Mortalitas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adalah</a:t>
            </a:r>
            <a:r>
              <a:rPr sz="1600" spc="-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bayi,</a:t>
            </a:r>
            <a:r>
              <a:rPr sz="1600" spc="1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balita,</a:t>
            </a:r>
            <a:r>
              <a:rPr sz="1600" spc="-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anak,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wanita</a:t>
            </a:r>
            <a:r>
              <a:rPr sz="16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dan</a:t>
            </a:r>
            <a:r>
              <a:rPr sz="1600" spc="-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Ibu</a:t>
            </a:r>
            <a:r>
              <a:rPr sz="1600" spc="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melahirkan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59221"/>
            <a:ext cx="844550" cy="1885950"/>
          </a:xfrm>
          <a:custGeom>
            <a:avLst/>
            <a:gdLst/>
            <a:ahLst/>
            <a:cxnLst/>
            <a:rect l="l" t="t" r="r" b="b"/>
            <a:pathLst>
              <a:path w="844550" h="1885950">
                <a:moveTo>
                  <a:pt x="0" y="0"/>
                </a:moveTo>
                <a:lnTo>
                  <a:pt x="0" y="1885801"/>
                </a:lnTo>
                <a:lnTo>
                  <a:pt x="763283" y="1885801"/>
                </a:lnTo>
                <a:lnTo>
                  <a:pt x="782637" y="1850564"/>
                </a:lnTo>
                <a:lnTo>
                  <a:pt x="805548" y="1801602"/>
                </a:lnTo>
                <a:lnTo>
                  <a:pt x="810145" y="1788842"/>
                </a:lnTo>
                <a:lnTo>
                  <a:pt x="814717" y="1776595"/>
                </a:lnTo>
                <a:lnTo>
                  <a:pt x="819315" y="1763862"/>
                </a:lnTo>
                <a:lnTo>
                  <a:pt x="823379" y="1751105"/>
                </a:lnTo>
                <a:lnTo>
                  <a:pt x="826947" y="1737834"/>
                </a:lnTo>
                <a:lnTo>
                  <a:pt x="830529" y="1725096"/>
                </a:lnTo>
                <a:lnTo>
                  <a:pt x="833564" y="1711837"/>
                </a:lnTo>
                <a:lnTo>
                  <a:pt x="836117" y="1699073"/>
                </a:lnTo>
                <a:lnTo>
                  <a:pt x="838669" y="1685827"/>
                </a:lnTo>
                <a:lnTo>
                  <a:pt x="840206" y="1672556"/>
                </a:lnTo>
                <a:lnTo>
                  <a:pt x="842251" y="1659284"/>
                </a:lnTo>
                <a:lnTo>
                  <a:pt x="843241" y="1646038"/>
                </a:lnTo>
                <a:lnTo>
                  <a:pt x="843762" y="1632779"/>
                </a:lnTo>
                <a:lnTo>
                  <a:pt x="844270" y="1618987"/>
                </a:lnTo>
                <a:lnTo>
                  <a:pt x="844270" y="1605754"/>
                </a:lnTo>
                <a:lnTo>
                  <a:pt x="841743" y="1565457"/>
                </a:lnTo>
                <a:lnTo>
                  <a:pt x="835101" y="1524652"/>
                </a:lnTo>
                <a:lnTo>
                  <a:pt x="823887" y="1483834"/>
                </a:lnTo>
                <a:lnTo>
                  <a:pt x="807593" y="1436920"/>
                </a:lnTo>
                <a:lnTo>
                  <a:pt x="787209" y="1392025"/>
                </a:lnTo>
                <a:lnTo>
                  <a:pt x="763765" y="1349709"/>
                </a:lnTo>
                <a:lnTo>
                  <a:pt x="736257" y="1309412"/>
                </a:lnTo>
                <a:lnTo>
                  <a:pt x="706196" y="1272671"/>
                </a:lnTo>
                <a:lnTo>
                  <a:pt x="660857" y="1227802"/>
                </a:lnTo>
                <a:lnTo>
                  <a:pt x="623163" y="1197703"/>
                </a:lnTo>
                <a:lnTo>
                  <a:pt x="582904" y="1171185"/>
                </a:lnTo>
                <a:lnTo>
                  <a:pt x="539584" y="1147716"/>
                </a:lnTo>
                <a:lnTo>
                  <a:pt x="477939" y="1123255"/>
                </a:lnTo>
                <a:lnTo>
                  <a:pt x="489140" y="1104866"/>
                </a:lnTo>
                <a:lnTo>
                  <a:pt x="509016" y="1066613"/>
                </a:lnTo>
                <a:lnTo>
                  <a:pt x="525335" y="1027345"/>
                </a:lnTo>
                <a:lnTo>
                  <a:pt x="538568" y="987556"/>
                </a:lnTo>
                <a:lnTo>
                  <a:pt x="548754" y="946243"/>
                </a:lnTo>
                <a:lnTo>
                  <a:pt x="555396" y="904434"/>
                </a:lnTo>
                <a:lnTo>
                  <a:pt x="558952" y="862601"/>
                </a:lnTo>
                <a:lnTo>
                  <a:pt x="559460" y="841176"/>
                </a:lnTo>
                <a:lnTo>
                  <a:pt x="559460" y="819751"/>
                </a:lnTo>
                <a:lnTo>
                  <a:pt x="556907" y="777434"/>
                </a:lnTo>
                <a:lnTo>
                  <a:pt x="550799" y="735093"/>
                </a:lnTo>
                <a:lnTo>
                  <a:pt x="542150" y="693271"/>
                </a:lnTo>
                <a:lnTo>
                  <a:pt x="530415" y="651946"/>
                </a:lnTo>
                <a:lnTo>
                  <a:pt x="515658" y="611102"/>
                </a:lnTo>
                <a:lnTo>
                  <a:pt x="497293" y="571351"/>
                </a:lnTo>
                <a:lnTo>
                  <a:pt x="476935" y="533124"/>
                </a:lnTo>
                <a:lnTo>
                  <a:pt x="452983" y="495913"/>
                </a:lnTo>
                <a:lnTo>
                  <a:pt x="439724" y="478006"/>
                </a:lnTo>
                <a:lnTo>
                  <a:pt x="430047" y="464290"/>
                </a:lnTo>
                <a:lnTo>
                  <a:pt x="396430" y="427079"/>
                </a:lnTo>
                <a:lnTo>
                  <a:pt x="358228" y="397488"/>
                </a:lnTo>
                <a:lnTo>
                  <a:pt x="315417" y="374501"/>
                </a:lnTo>
                <a:lnTo>
                  <a:pt x="268554" y="358626"/>
                </a:lnTo>
                <a:lnTo>
                  <a:pt x="217081" y="349482"/>
                </a:lnTo>
                <a:lnTo>
                  <a:pt x="224205" y="337290"/>
                </a:lnTo>
                <a:lnTo>
                  <a:pt x="239001" y="299571"/>
                </a:lnTo>
                <a:lnTo>
                  <a:pt x="245618" y="250041"/>
                </a:lnTo>
                <a:lnTo>
                  <a:pt x="245097" y="237849"/>
                </a:lnTo>
                <a:lnTo>
                  <a:pt x="235419" y="189843"/>
                </a:lnTo>
                <a:lnTo>
                  <a:pt x="214528" y="145012"/>
                </a:lnTo>
                <a:lnTo>
                  <a:pt x="185483" y="104118"/>
                </a:lnTo>
                <a:lnTo>
                  <a:pt x="167665" y="85830"/>
                </a:lnTo>
                <a:lnTo>
                  <a:pt x="158496" y="76686"/>
                </a:lnTo>
                <a:lnTo>
                  <a:pt x="108047" y="39348"/>
                </a:lnTo>
                <a:lnTo>
                  <a:pt x="55559" y="14456"/>
                </a:lnTo>
                <a:lnTo>
                  <a:pt x="45369" y="11281"/>
                </a:lnTo>
                <a:lnTo>
                  <a:pt x="35179" y="7725"/>
                </a:lnTo>
                <a:lnTo>
                  <a:pt x="14796" y="2645"/>
                </a:lnTo>
                <a:lnTo>
                  <a:pt x="4094" y="6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7992" y="0"/>
            <a:ext cx="826135" cy="1894839"/>
          </a:xfrm>
          <a:custGeom>
            <a:avLst/>
            <a:gdLst/>
            <a:ahLst/>
            <a:cxnLst/>
            <a:rect l="l" t="t" r="r" b="b"/>
            <a:pathLst>
              <a:path w="826134" h="1894839">
                <a:moveTo>
                  <a:pt x="826007" y="0"/>
                </a:moveTo>
                <a:lnTo>
                  <a:pt x="88137" y="0"/>
                </a:lnTo>
                <a:lnTo>
                  <a:pt x="74422" y="23494"/>
                </a:lnTo>
                <a:lnTo>
                  <a:pt x="61594" y="47370"/>
                </a:lnTo>
                <a:lnTo>
                  <a:pt x="49910" y="71373"/>
                </a:lnTo>
                <a:lnTo>
                  <a:pt x="38734" y="96392"/>
                </a:lnTo>
                <a:lnTo>
                  <a:pt x="34162" y="109092"/>
                </a:lnTo>
                <a:lnTo>
                  <a:pt x="29590" y="121411"/>
                </a:lnTo>
                <a:lnTo>
                  <a:pt x="25018" y="134111"/>
                </a:lnTo>
                <a:lnTo>
                  <a:pt x="20954" y="146938"/>
                </a:lnTo>
                <a:lnTo>
                  <a:pt x="17399" y="160146"/>
                </a:lnTo>
                <a:lnTo>
                  <a:pt x="13715" y="172846"/>
                </a:lnTo>
                <a:lnTo>
                  <a:pt x="10667" y="186181"/>
                </a:lnTo>
                <a:lnTo>
                  <a:pt x="8127" y="198881"/>
                </a:lnTo>
                <a:lnTo>
                  <a:pt x="5587" y="212216"/>
                </a:lnTo>
                <a:lnTo>
                  <a:pt x="4063" y="225424"/>
                </a:lnTo>
                <a:lnTo>
                  <a:pt x="2031" y="238759"/>
                </a:lnTo>
                <a:lnTo>
                  <a:pt x="1015" y="251967"/>
                </a:lnTo>
                <a:lnTo>
                  <a:pt x="0" y="279018"/>
                </a:lnTo>
                <a:lnTo>
                  <a:pt x="0" y="292226"/>
                </a:lnTo>
                <a:lnTo>
                  <a:pt x="2539" y="332485"/>
                </a:lnTo>
                <a:lnTo>
                  <a:pt x="9143" y="373379"/>
                </a:lnTo>
                <a:lnTo>
                  <a:pt x="20447" y="414146"/>
                </a:lnTo>
                <a:lnTo>
                  <a:pt x="36702" y="461009"/>
                </a:lnTo>
                <a:lnTo>
                  <a:pt x="57023" y="505967"/>
                </a:lnTo>
                <a:lnTo>
                  <a:pt x="80517" y="548258"/>
                </a:lnTo>
                <a:lnTo>
                  <a:pt x="108076" y="588517"/>
                </a:lnTo>
                <a:lnTo>
                  <a:pt x="138049" y="625347"/>
                </a:lnTo>
                <a:lnTo>
                  <a:pt x="171703" y="659510"/>
                </a:lnTo>
                <a:lnTo>
                  <a:pt x="221106" y="700277"/>
                </a:lnTo>
                <a:lnTo>
                  <a:pt x="234441" y="709421"/>
                </a:lnTo>
                <a:lnTo>
                  <a:pt x="247650" y="718692"/>
                </a:lnTo>
                <a:lnTo>
                  <a:pt x="304673" y="750315"/>
                </a:lnTo>
                <a:lnTo>
                  <a:pt x="366394" y="774699"/>
                </a:lnTo>
                <a:lnTo>
                  <a:pt x="355091" y="793114"/>
                </a:lnTo>
                <a:lnTo>
                  <a:pt x="335279" y="831341"/>
                </a:lnTo>
                <a:lnTo>
                  <a:pt x="318897" y="870711"/>
                </a:lnTo>
                <a:lnTo>
                  <a:pt x="305688" y="910462"/>
                </a:lnTo>
                <a:lnTo>
                  <a:pt x="295528" y="951737"/>
                </a:lnTo>
                <a:lnTo>
                  <a:pt x="288925" y="993520"/>
                </a:lnTo>
                <a:lnTo>
                  <a:pt x="285368" y="1035430"/>
                </a:lnTo>
                <a:lnTo>
                  <a:pt x="284860" y="1056766"/>
                </a:lnTo>
                <a:lnTo>
                  <a:pt x="284860" y="1078229"/>
                </a:lnTo>
                <a:lnTo>
                  <a:pt x="287400" y="1120520"/>
                </a:lnTo>
                <a:lnTo>
                  <a:pt x="293497" y="1162938"/>
                </a:lnTo>
                <a:lnTo>
                  <a:pt x="302132" y="1204721"/>
                </a:lnTo>
                <a:lnTo>
                  <a:pt x="313816" y="1245996"/>
                </a:lnTo>
                <a:lnTo>
                  <a:pt x="328675" y="1286890"/>
                </a:lnTo>
                <a:lnTo>
                  <a:pt x="346963" y="1326641"/>
                </a:lnTo>
                <a:lnTo>
                  <a:pt x="367410" y="1364868"/>
                </a:lnTo>
                <a:lnTo>
                  <a:pt x="391286" y="1402079"/>
                </a:lnTo>
                <a:lnTo>
                  <a:pt x="404622" y="1419986"/>
                </a:lnTo>
                <a:lnTo>
                  <a:pt x="414274" y="1433702"/>
                </a:lnTo>
                <a:lnTo>
                  <a:pt x="447801" y="1470913"/>
                </a:lnTo>
                <a:lnTo>
                  <a:pt x="486028" y="1500504"/>
                </a:lnTo>
                <a:lnTo>
                  <a:pt x="528827" y="1523491"/>
                </a:lnTo>
                <a:lnTo>
                  <a:pt x="575690" y="1539366"/>
                </a:lnTo>
                <a:lnTo>
                  <a:pt x="627252" y="1548510"/>
                </a:lnTo>
                <a:lnTo>
                  <a:pt x="620140" y="1560702"/>
                </a:lnTo>
                <a:lnTo>
                  <a:pt x="605281" y="1598421"/>
                </a:lnTo>
                <a:lnTo>
                  <a:pt x="598677" y="1647951"/>
                </a:lnTo>
                <a:lnTo>
                  <a:pt x="599185" y="1660143"/>
                </a:lnTo>
                <a:lnTo>
                  <a:pt x="608837" y="1708149"/>
                </a:lnTo>
                <a:lnTo>
                  <a:pt x="629792" y="1752980"/>
                </a:lnTo>
                <a:lnTo>
                  <a:pt x="658749" y="1793874"/>
                </a:lnTo>
                <a:lnTo>
                  <a:pt x="676655" y="1812162"/>
                </a:lnTo>
                <a:lnTo>
                  <a:pt x="685800" y="1821306"/>
                </a:lnTo>
                <a:lnTo>
                  <a:pt x="736218" y="1858644"/>
                </a:lnTo>
                <a:lnTo>
                  <a:pt x="788797" y="1883536"/>
                </a:lnTo>
                <a:lnTo>
                  <a:pt x="798956" y="1886711"/>
                </a:lnTo>
                <a:lnTo>
                  <a:pt x="809116" y="1890267"/>
                </a:lnTo>
                <a:lnTo>
                  <a:pt x="826007" y="1894490"/>
                </a:lnTo>
                <a:lnTo>
                  <a:pt x="82600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0055" y="67055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6"/>
                </a:lnTo>
                <a:lnTo>
                  <a:pt x="271653" y="12445"/>
                </a:lnTo>
                <a:lnTo>
                  <a:pt x="231394" y="33146"/>
                </a:lnTo>
                <a:lnTo>
                  <a:pt x="197231" y="62356"/>
                </a:lnTo>
                <a:lnTo>
                  <a:pt x="192531" y="68071"/>
                </a:lnTo>
                <a:lnTo>
                  <a:pt x="187452" y="73787"/>
                </a:lnTo>
                <a:lnTo>
                  <a:pt x="160655" y="119125"/>
                </a:lnTo>
                <a:lnTo>
                  <a:pt x="155575" y="133095"/>
                </a:lnTo>
                <a:lnTo>
                  <a:pt x="139319" y="129793"/>
                </a:lnTo>
                <a:lnTo>
                  <a:pt x="130937" y="129158"/>
                </a:lnTo>
                <a:lnTo>
                  <a:pt x="122428" y="128777"/>
                </a:lnTo>
                <a:lnTo>
                  <a:pt x="116078" y="128777"/>
                </a:lnTo>
                <a:lnTo>
                  <a:pt x="74803" y="138175"/>
                </a:lnTo>
                <a:lnTo>
                  <a:pt x="39916" y="160273"/>
                </a:lnTo>
                <a:lnTo>
                  <a:pt x="14554" y="192150"/>
                </a:lnTo>
                <a:lnTo>
                  <a:pt x="1358" y="231775"/>
                </a:lnTo>
                <a:lnTo>
                  <a:pt x="0" y="244220"/>
                </a:lnTo>
                <a:lnTo>
                  <a:pt x="0" y="257301"/>
                </a:lnTo>
                <a:lnTo>
                  <a:pt x="673" y="263905"/>
                </a:lnTo>
                <a:lnTo>
                  <a:pt x="1701" y="271017"/>
                </a:lnTo>
                <a:lnTo>
                  <a:pt x="3047" y="277367"/>
                </a:lnTo>
                <a:lnTo>
                  <a:pt x="608583" y="277367"/>
                </a:lnTo>
                <a:lnTo>
                  <a:pt x="610235" y="271017"/>
                </a:lnTo>
                <a:lnTo>
                  <a:pt x="611632" y="264287"/>
                </a:lnTo>
                <a:lnTo>
                  <a:pt x="612267" y="257301"/>
                </a:lnTo>
                <a:lnTo>
                  <a:pt x="612648" y="250189"/>
                </a:lnTo>
                <a:lnTo>
                  <a:pt x="612648" y="245871"/>
                </a:lnTo>
                <a:lnTo>
                  <a:pt x="599058" y="202564"/>
                </a:lnTo>
                <a:lnTo>
                  <a:pt x="570992" y="173354"/>
                </a:lnTo>
                <a:lnTo>
                  <a:pt x="532511" y="159003"/>
                </a:lnTo>
                <a:lnTo>
                  <a:pt x="528701" y="142239"/>
                </a:lnTo>
                <a:lnTo>
                  <a:pt x="513206" y="103250"/>
                </a:lnTo>
                <a:lnTo>
                  <a:pt x="484377" y="62737"/>
                </a:lnTo>
                <a:lnTo>
                  <a:pt x="446531" y="30860"/>
                </a:lnTo>
                <a:lnTo>
                  <a:pt x="408940" y="12064"/>
                </a:lnTo>
                <a:lnTo>
                  <a:pt x="367410" y="1650"/>
                </a:lnTo>
                <a:lnTo>
                  <a:pt x="358521" y="634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3407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6" y="117856"/>
                </a:lnTo>
                <a:lnTo>
                  <a:pt x="0" y="153924"/>
                </a:lnTo>
                <a:lnTo>
                  <a:pt x="117856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079" y="2087879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8223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02040" y="23195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3"/>
                </a:lnTo>
                <a:lnTo>
                  <a:pt x="118999" y="190245"/>
                </a:lnTo>
                <a:lnTo>
                  <a:pt x="155448" y="307847"/>
                </a:lnTo>
                <a:lnTo>
                  <a:pt x="191896" y="190245"/>
                </a:lnTo>
                <a:lnTo>
                  <a:pt x="310895" y="153923"/>
                </a:lnTo>
                <a:lnTo>
                  <a:pt x="191896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015" y="2828544"/>
            <a:ext cx="441959" cy="198120"/>
          </a:xfrm>
          <a:custGeom>
            <a:avLst/>
            <a:gdLst/>
            <a:ahLst/>
            <a:cxnLst/>
            <a:rect l="l" t="t" r="r" b="b"/>
            <a:pathLst>
              <a:path w="441959" h="198119">
                <a:moveTo>
                  <a:pt x="245745" y="0"/>
                </a:moveTo>
                <a:lnTo>
                  <a:pt x="239890" y="0"/>
                </a:lnTo>
                <a:lnTo>
                  <a:pt x="228663" y="1016"/>
                </a:lnTo>
                <a:lnTo>
                  <a:pt x="185966" y="13207"/>
                </a:lnTo>
                <a:lnTo>
                  <a:pt x="142278" y="44577"/>
                </a:lnTo>
                <a:lnTo>
                  <a:pt x="115925" y="85090"/>
                </a:lnTo>
                <a:lnTo>
                  <a:pt x="112255" y="95123"/>
                </a:lnTo>
                <a:lnTo>
                  <a:pt x="100545" y="92710"/>
                </a:lnTo>
                <a:lnTo>
                  <a:pt x="88341" y="91948"/>
                </a:lnTo>
                <a:lnTo>
                  <a:pt x="83705" y="91948"/>
                </a:lnTo>
                <a:lnTo>
                  <a:pt x="42456" y="104393"/>
                </a:lnTo>
                <a:lnTo>
                  <a:pt x="12687" y="133731"/>
                </a:lnTo>
                <a:lnTo>
                  <a:pt x="0" y="174371"/>
                </a:lnTo>
                <a:lnTo>
                  <a:pt x="0" y="183769"/>
                </a:lnTo>
                <a:lnTo>
                  <a:pt x="1219" y="193548"/>
                </a:lnTo>
                <a:lnTo>
                  <a:pt x="2197" y="198119"/>
                </a:lnTo>
                <a:lnTo>
                  <a:pt x="439026" y="198119"/>
                </a:lnTo>
                <a:lnTo>
                  <a:pt x="440245" y="193548"/>
                </a:lnTo>
                <a:lnTo>
                  <a:pt x="441223" y="188722"/>
                </a:lnTo>
                <a:lnTo>
                  <a:pt x="441718" y="183769"/>
                </a:lnTo>
                <a:lnTo>
                  <a:pt x="441960" y="175641"/>
                </a:lnTo>
                <a:lnTo>
                  <a:pt x="441718" y="172466"/>
                </a:lnTo>
                <a:lnTo>
                  <a:pt x="425361" y="135381"/>
                </a:lnTo>
                <a:lnTo>
                  <a:pt x="390207" y="114554"/>
                </a:lnTo>
                <a:lnTo>
                  <a:pt x="384124" y="113537"/>
                </a:lnTo>
                <a:lnTo>
                  <a:pt x="381431" y="101600"/>
                </a:lnTo>
                <a:lnTo>
                  <a:pt x="364109" y="63500"/>
                </a:lnTo>
                <a:lnTo>
                  <a:pt x="331889" y="28702"/>
                </a:lnTo>
                <a:lnTo>
                  <a:pt x="295046" y="8636"/>
                </a:lnTo>
                <a:lnTo>
                  <a:pt x="258673" y="507"/>
                </a:lnTo>
                <a:lnTo>
                  <a:pt x="245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313688" y="481583"/>
            <a:ext cx="6517005" cy="573405"/>
            <a:chOff x="1313688" y="481583"/>
            <a:chExt cx="6517005" cy="57340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3688" y="481583"/>
              <a:ext cx="6175247" cy="573024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604517" y="597535"/>
            <a:ext cx="59321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0" dirty="0"/>
              <a:t>Angka</a:t>
            </a:r>
            <a:r>
              <a:rPr sz="2000" spc="85" dirty="0"/>
              <a:t> </a:t>
            </a:r>
            <a:r>
              <a:rPr sz="2000" spc="-5" dirty="0"/>
              <a:t>Kematian</a:t>
            </a:r>
            <a:r>
              <a:rPr sz="2000" spc="20" dirty="0"/>
              <a:t> </a:t>
            </a:r>
            <a:r>
              <a:rPr sz="2000" spc="-10" dirty="0"/>
              <a:t>Kasar</a:t>
            </a:r>
            <a:r>
              <a:rPr sz="2000" spc="35" dirty="0"/>
              <a:t> </a:t>
            </a:r>
            <a:r>
              <a:rPr sz="2000" spc="-5" dirty="0"/>
              <a:t>(Crude</a:t>
            </a:r>
            <a:r>
              <a:rPr sz="2000" spc="-10" dirty="0"/>
              <a:t> Death</a:t>
            </a:r>
            <a:r>
              <a:rPr sz="2000" spc="25" dirty="0"/>
              <a:t> </a:t>
            </a:r>
            <a:r>
              <a:rPr sz="2000" spc="-5" dirty="0"/>
              <a:t>Rate</a:t>
            </a:r>
            <a:r>
              <a:rPr sz="2000" spc="5" dirty="0"/>
              <a:t> </a:t>
            </a:r>
            <a:r>
              <a:rPr sz="2000" spc="-5" dirty="0"/>
              <a:t>:</a:t>
            </a:r>
            <a:r>
              <a:rPr sz="2000" spc="-25" dirty="0"/>
              <a:t> </a:t>
            </a:r>
            <a:r>
              <a:rPr sz="2000" spc="-10" dirty="0"/>
              <a:t>CDR)</a:t>
            </a:r>
            <a:endParaRPr sz="2000"/>
          </a:p>
        </p:txBody>
      </p:sp>
      <p:sp>
        <p:nvSpPr>
          <p:cNvPr id="23" name="object 23"/>
          <p:cNvSpPr txBox="1"/>
          <p:nvPr/>
        </p:nvSpPr>
        <p:spPr>
          <a:xfrm>
            <a:off x="914196" y="1190320"/>
            <a:ext cx="66878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Besarnya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kematian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yang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 terjadi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pada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suatu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 periode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(tahun) 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tertentu untuk 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setiap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1000 penduduk pada tengah 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tahun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yang 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224269"/>
                </a:solidFill>
                <a:latin typeface="Arial MT"/>
                <a:cs typeface="Arial MT"/>
              </a:rPr>
              <a:t>sama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955280" y="1115567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69">
                <a:moveTo>
                  <a:pt x="338963" y="0"/>
                </a:moveTo>
                <a:lnTo>
                  <a:pt x="330835" y="0"/>
                </a:lnTo>
                <a:lnTo>
                  <a:pt x="315468" y="1396"/>
                </a:lnTo>
                <a:lnTo>
                  <a:pt x="270255" y="12572"/>
                </a:lnTo>
                <a:lnTo>
                  <a:pt x="230250" y="33527"/>
                </a:lnTo>
                <a:lnTo>
                  <a:pt x="196215" y="63118"/>
                </a:lnTo>
                <a:lnTo>
                  <a:pt x="191516" y="68833"/>
                </a:lnTo>
                <a:lnTo>
                  <a:pt x="186436" y="74548"/>
                </a:lnTo>
                <a:lnTo>
                  <a:pt x="159893" y="120395"/>
                </a:lnTo>
                <a:lnTo>
                  <a:pt x="154813" y="134619"/>
                </a:lnTo>
                <a:lnTo>
                  <a:pt x="138684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2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09"/>
                </a:lnTo>
                <a:lnTo>
                  <a:pt x="635" y="240410"/>
                </a:lnTo>
                <a:lnTo>
                  <a:pt x="0" y="246887"/>
                </a:lnTo>
                <a:lnTo>
                  <a:pt x="0" y="260095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6" y="280415"/>
                </a:lnTo>
                <a:lnTo>
                  <a:pt x="607187" y="273938"/>
                </a:lnTo>
                <a:lnTo>
                  <a:pt x="608584" y="267207"/>
                </a:lnTo>
                <a:lnTo>
                  <a:pt x="609600" y="252983"/>
                </a:lnTo>
                <a:lnTo>
                  <a:pt x="609600" y="248538"/>
                </a:lnTo>
                <a:lnTo>
                  <a:pt x="596138" y="204850"/>
                </a:lnTo>
                <a:lnTo>
                  <a:pt x="568198" y="175259"/>
                </a:lnTo>
                <a:lnTo>
                  <a:pt x="529844" y="160781"/>
                </a:lnTo>
                <a:lnTo>
                  <a:pt x="528193" y="152272"/>
                </a:lnTo>
                <a:lnTo>
                  <a:pt x="514350" y="111886"/>
                </a:lnTo>
                <a:lnTo>
                  <a:pt x="492760" y="76326"/>
                </a:lnTo>
                <a:lnTo>
                  <a:pt x="457835" y="40639"/>
                </a:lnTo>
                <a:lnTo>
                  <a:pt x="414654" y="15239"/>
                </a:lnTo>
                <a:lnTo>
                  <a:pt x="374015" y="3047"/>
                </a:lnTo>
                <a:lnTo>
                  <a:pt x="356743" y="634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880" y="2066544"/>
            <a:ext cx="2474975" cy="926591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1006551" y="3171570"/>
            <a:ext cx="508571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224269"/>
                </a:solidFill>
                <a:latin typeface="Arial"/>
                <a:cs typeface="Arial"/>
              </a:rPr>
              <a:t>D</a:t>
            </a:r>
            <a:r>
              <a:rPr sz="1600" b="1" dirty="0">
                <a:solidFill>
                  <a:srgbClr val="224269"/>
                </a:solidFill>
                <a:latin typeface="Arial"/>
                <a:cs typeface="Arial"/>
              </a:rPr>
              <a:t> :</a:t>
            </a:r>
            <a:r>
              <a:rPr sz="1600" b="1" spc="5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4269"/>
                </a:solidFill>
                <a:latin typeface="Arial"/>
                <a:cs typeface="Arial"/>
              </a:rPr>
              <a:t>Jumlah</a:t>
            </a:r>
            <a:r>
              <a:rPr sz="1600" b="1" spc="-25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24269"/>
                </a:solidFill>
                <a:latin typeface="Arial"/>
                <a:cs typeface="Arial"/>
              </a:rPr>
              <a:t>kematian (death)</a:t>
            </a:r>
            <a:r>
              <a:rPr sz="1600" b="1" spc="15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4269"/>
                </a:solidFill>
                <a:latin typeface="Arial"/>
                <a:cs typeface="Arial"/>
              </a:rPr>
              <a:t>pada</a:t>
            </a:r>
            <a:r>
              <a:rPr sz="1600" b="1" spc="-25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4269"/>
                </a:solidFill>
                <a:latin typeface="Arial"/>
                <a:cs typeface="Arial"/>
              </a:rPr>
              <a:t>tahun </a:t>
            </a:r>
            <a:r>
              <a:rPr sz="1600" b="1" spc="-5" dirty="0">
                <a:solidFill>
                  <a:srgbClr val="224269"/>
                </a:solidFill>
                <a:latin typeface="Arial"/>
                <a:cs typeface="Arial"/>
              </a:rPr>
              <a:t>tertentu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5" dirty="0">
                <a:solidFill>
                  <a:srgbClr val="224269"/>
                </a:solidFill>
                <a:latin typeface="Arial"/>
                <a:cs typeface="Arial"/>
              </a:rPr>
              <a:t>P</a:t>
            </a:r>
            <a:r>
              <a:rPr sz="1600" b="1" spc="-15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4269"/>
                </a:solidFill>
                <a:latin typeface="Arial"/>
                <a:cs typeface="Arial"/>
              </a:rPr>
              <a:t>:</a:t>
            </a:r>
            <a:r>
              <a:rPr sz="1600" b="1" spc="5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4269"/>
                </a:solidFill>
                <a:latin typeface="Arial"/>
                <a:cs typeface="Arial"/>
              </a:rPr>
              <a:t>Jumlah</a:t>
            </a:r>
            <a:r>
              <a:rPr sz="1600" b="1" spc="-30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4269"/>
                </a:solidFill>
                <a:latin typeface="Arial"/>
                <a:cs typeface="Arial"/>
              </a:rPr>
              <a:t>penduduk</a:t>
            </a:r>
            <a:r>
              <a:rPr sz="1600" b="1" spc="-45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224269"/>
                </a:solidFill>
                <a:latin typeface="Arial"/>
                <a:cs typeface="Arial"/>
              </a:rPr>
              <a:t>pd</a:t>
            </a:r>
            <a:r>
              <a:rPr sz="1600" b="1" spc="-15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4269"/>
                </a:solidFill>
                <a:latin typeface="Arial"/>
                <a:cs typeface="Arial"/>
              </a:rPr>
              <a:t>pertengahan</a:t>
            </a:r>
            <a:r>
              <a:rPr sz="1600" b="1" spc="-30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4269"/>
                </a:solidFill>
                <a:latin typeface="Arial"/>
                <a:cs typeface="Arial"/>
              </a:rPr>
              <a:t>tahun</a:t>
            </a:r>
            <a:r>
              <a:rPr sz="1600" b="1" spc="-20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4269"/>
                </a:solidFill>
                <a:latin typeface="Arial"/>
                <a:cs typeface="Arial"/>
              </a:rPr>
              <a:t>tertentu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5" dirty="0">
                <a:solidFill>
                  <a:srgbClr val="224269"/>
                </a:solidFill>
                <a:latin typeface="Arial"/>
                <a:cs typeface="Arial"/>
              </a:rPr>
              <a:t>K</a:t>
            </a:r>
            <a:r>
              <a:rPr sz="1600" b="1" spc="-15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24269"/>
                </a:solidFill>
                <a:latin typeface="Arial"/>
                <a:cs typeface="Arial"/>
              </a:rPr>
              <a:t>:</a:t>
            </a:r>
            <a:r>
              <a:rPr sz="1600" b="1" spc="-10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24269"/>
                </a:solidFill>
                <a:latin typeface="Arial"/>
                <a:cs typeface="Arial"/>
              </a:rPr>
              <a:t>konstanta</a:t>
            </a:r>
            <a:r>
              <a:rPr sz="1600" b="1" spc="-30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24269"/>
                </a:solidFill>
                <a:latin typeface="Arial"/>
                <a:cs typeface="Arial"/>
              </a:rPr>
              <a:t>(1000)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79099"/>
            <a:ext cx="844550" cy="1885950"/>
          </a:xfrm>
          <a:custGeom>
            <a:avLst/>
            <a:gdLst/>
            <a:ahLst/>
            <a:cxnLst/>
            <a:rect l="l" t="t" r="r" b="b"/>
            <a:pathLst>
              <a:path w="844550" h="1885950">
                <a:moveTo>
                  <a:pt x="0" y="0"/>
                </a:moveTo>
                <a:lnTo>
                  <a:pt x="0" y="1885801"/>
                </a:lnTo>
                <a:lnTo>
                  <a:pt x="763283" y="1885801"/>
                </a:lnTo>
                <a:lnTo>
                  <a:pt x="782637" y="1850564"/>
                </a:lnTo>
                <a:lnTo>
                  <a:pt x="805548" y="1801602"/>
                </a:lnTo>
                <a:lnTo>
                  <a:pt x="810145" y="1788842"/>
                </a:lnTo>
                <a:lnTo>
                  <a:pt x="814717" y="1776595"/>
                </a:lnTo>
                <a:lnTo>
                  <a:pt x="819315" y="1763862"/>
                </a:lnTo>
                <a:lnTo>
                  <a:pt x="823379" y="1751105"/>
                </a:lnTo>
                <a:lnTo>
                  <a:pt x="826947" y="1737834"/>
                </a:lnTo>
                <a:lnTo>
                  <a:pt x="830529" y="1725096"/>
                </a:lnTo>
                <a:lnTo>
                  <a:pt x="833564" y="1711837"/>
                </a:lnTo>
                <a:lnTo>
                  <a:pt x="836117" y="1699073"/>
                </a:lnTo>
                <a:lnTo>
                  <a:pt x="838669" y="1685827"/>
                </a:lnTo>
                <a:lnTo>
                  <a:pt x="840206" y="1672556"/>
                </a:lnTo>
                <a:lnTo>
                  <a:pt x="842251" y="1659284"/>
                </a:lnTo>
                <a:lnTo>
                  <a:pt x="843241" y="1646038"/>
                </a:lnTo>
                <a:lnTo>
                  <a:pt x="843762" y="1632779"/>
                </a:lnTo>
                <a:lnTo>
                  <a:pt x="844270" y="1618987"/>
                </a:lnTo>
                <a:lnTo>
                  <a:pt x="844270" y="1605754"/>
                </a:lnTo>
                <a:lnTo>
                  <a:pt x="841743" y="1565457"/>
                </a:lnTo>
                <a:lnTo>
                  <a:pt x="835101" y="1524652"/>
                </a:lnTo>
                <a:lnTo>
                  <a:pt x="823887" y="1483834"/>
                </a:lnTo>
                <a:lnTo>
                  <a:pt x="807593" y="1436920"/>
                </a:lnTo>
                <a:lnTo>
                  <a:pt x="787209" y="1392025"/>
                </a:lnTo>
                <a:lnTo>
                  <a:pt x="763765" y="1349709"/>
                </a:lnTo>
                <a:lnTo>
                  <a:pt x="736257" y="1309412"/>
                </a:lnTo>
                <a:lnTo>
                  <a:pt x="706196" y="1272671"/>
                </a:lnTo>
                <a:lnTo>
                  <a:pt x="660857" y="1227802"/>
                </a:lnTo>
                <a:lnTo>
                  <a:pt x="623163" y="1197703"/>
                </a:lnTo>
                <a:lnTo>
                  <a:pt x="582904" y="1171185"/>
                </a:lnTo>
                <a:lnTo>
                  <a:pt x="539584" y="1147716"/>
                </a:lnTo>
                <a:lnTo>
                  <a:pt x="477939" y="1123255"/>
                </a:lnTo>
                <a:lnTo>
                  <a:pt x="489140" y="1104866"/>
                </a:lnTo>
                <a:lnTo>
                  <a:pt x="509016" y="1066613"/>
                </a:lnTo>
                <a:lnTo>
                  <a:pt x="525335" y="1027345"/>
                </a:lnTo>
                <a:lnTo>
                  <a:pt x="538568" y="987556"/>
                </a:lnTo>
                <a:lnTo>
                  <a:pt x="548754" y="946243"/>
                </a:lnTo>
                <a:lnTo>
                  <a:pt x="555396" y="904434"/>
                </a:lnTo>
                <a:lnTo>
                  <a:pt x="558952" y="862601"/>
                </a:lnTo>
                <a:lnTo>
                  <a:pt x="559460" y="841176"/>
                </a:lnTo>
                <a:lnTo>
                  <a:pt x="559460" y="819751"/>
                </a:lnTo>
                <a:lnTo>
                  <a:pt x="556907" y="777434"/>
                </a:lnTo>
                <a:lnTo>
                  <a:pt x="550799" y="735093"/>
                </a:lnTo>
                <a:lnTo>
                  <a:pt x="542150" y="693271"/>
                </a:lnTo>
                <a:lnTo>
                  <a:pt x="530415" y="651946"/>
                </a:lnTo>
                <a:lnTo>
                  <a:pt x="515658" y="611102"/>
                </a:lnTo>
                <a:lnTo>
                  <a:pt x="497293" y="571351"/>
                </a:lnTo>
                <a:lnTo>
                  <a:pt x="476935" y="533124"/>
                </a:lnTo>
                <a:lnTo>
                  <a:pt x="452983" y="495913"/>
                </a:lnTo>
                <a:lnTo>
                  <a:pt x="439724" y="478006"/>
                </a:lnTo>
                <a:lnTo>
                  <a:pt x="430047" y="464290"/>
                </a:lnTo>
                <a:lnTo>
                  <a:pt x="396430" y="427079"/>
                </a:lnTo>
                <a:lnTo>
                  <a:pt x="358228" y="397488"/>
                </a:lnTo>
                <a:lnTo>
                  <a:pt x="315417" y="374501"/>
                </a:lnTo>
                <a:lnTo>
                  <a:pt x="268554" y="358626"/>
                </a:lnTo>
                <a:lnTo>
                  <a:pt x="217081" y="349482"/>
                </a:lnTo>
                <a:lnTo>
                  <a:pt x="224205" y="337290"/>
                </a:lnTo>
                <a:lnTo>
                  <a:pt x="239001" y="299571"/>
                </a:lnTo>
                <a:lnTo>
                  <a:pt x="245618" y="250041"/>
                </a:lnTo>
                <a:lnTo>
                  <a:pt x="245097" y="237849"/>
                </a:lnTo>
                <a:lnTo>
                  <a:pt x="235419" y="189843"/>
                </a:lnTo>
                <a:lnTo>
                  <a:pt x="214528" y="145012"/>
                </a:lnTo>
                <a:lnTo>
                  <a:pt x="185483" y="104118"/>
                </a:lnTo>
                <a:lnTo>
                  <a:pt x="167665" y="85830"/>
                </a:lnTo>
                <a:lnTo>
                  <a:pt x="158496" y="76686"/>
                </a:lnTo>
                <a:lnTo>
                  <a:pt x="108047" y="39348"/>
                </a:lnTo>
                <a:lnTo>
                  <a:pt x="55559" y="14456"/>
                </a:lnTo>
                <a:lnTo>
                  <a:pt x="45369" y="11281"/>
                </a:lnTo>
                <a:lnTo>
                  <a:pt x="35179" y="7725"/>
                </a:lnTo>
                <a:lnTo>
                  <a:pt x="14796" y="2645"/>
                </a:lnTo>
                <a:lnTo>
                  <a:pt x="4094" y="6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7992" y="0"/>
            <a:ext cx="826135" cy="1894839"/>
          </a:xfrm>
          <a:custGeom>
            <a:avLst/>
            <a:gdLst/>
            <a:ahLst/>
            <a:cxnLst/>
            <a:rect l="l" t="t" r="r" b="b"/>
            <a:pathLst>
              <a:path w="826134" h="1894839">
                <a:moveTo>
                  <a:pt x="826007" y="0"/>
                </a:moveTo>
                <a:lnTo>
                  <a:pt x="88137" y="0"/>
                </a:lnTo>
                <a:lnTo>
                  <a:pt x="74422" y="23494"/>
                </a:lnTo>
                <a:lnTo>
                  <a:pt x="61594" y="47370"/>
                </a:lnTo>
                <a:lnTo>
                  <a:pt x="49910" y="71373"/>
                </a:lnTo>
                <a:lnTo>
                  <a:pt x="38734" y="96392"/>
                </a:lnTo>
                <a:lnTo>
                  <a:pt x="34162" y="109092"/>
                </a:lnTo>
                <a:lnTo>
                  <a:pt x="29590" y="121411"/>
                </a:lnTo>
                <a:lnTo>
                  <a:pt x="25018" y="134111"/>
                </a:lnTo>
                <a:lnTo>
                  <a:pt x="20954" y="146938"/>
                </a:lnTo>
                <a:lnTo>
                  <a:pt x="17399" y="160146"/>
                </a:lnTo>
                <a:lnTo>
                  <a:pt x="13715" y="172846"/>
                </a:lnTo>
                <a:lnTo>
                  <a:pt x="10667" y="186181"/>
                </a:lnTo>
                <a:lnTo>
                  <a:pt x="8127" y="198881"/>
                </a:lnTo>
                <a:lnTo>
                  <a:pt x="5587" y="212216"/>
                </a:lnTo>
                <a:lnTo>
                  <a:pt x="4063" y="225424"/>
                </a:lnTo>
                <a:lnTo>
                  <a:pt x="2031" y="238759"/>
                </a:lnTo>
                <a:lnTo>
                  <a:pt x="1015" y="251967"/>
                </a:lnTo>
                <a:lnTo>
                  <a:pt x="0" y="279018"/>
                </a:lnTo>
                <a:lnTo>
                  <a:pt x="0" y="292226"/>
                </a:lnTo>
                <a:lnTo>
                  <a:pt x="2539" y="332485"/>
                </a:lnTo>
                <a:lnTo>
                  <a:pt x="9143" y="373379"/>
                </a:lnTo>
                <a:lnTo>
                  <a:pt x="20447" y="414146"/>
                </a:lnTo>
                <a:lnTo>
                  <a:pt x="36702" y="461009"/>
                </a:lnTo>
                <a:lnTo>
                  <a:pt x="57023" y="505967"/>
                </a:lnTo>
                <a:lnTo>
                  <a:pt x="80517" y="548258"/>
                </a:lnTo>
                <a:lnTo>
                  <a:pt x="108076" y="588517"/>
                </a:lnTo>
                <a:lnTo>
                  <a:pt x="138049" y="625347"/>
                </a:lnTo>
                <a:lnTo>
                  <a:pt x="171703" y="659510"/>
                </a:lnTo>
                <a:lnTo>
                  <a:pt x="221106" y="700277"/>
                </a:lnTo>
                <a:lnTo>
                  <a:pt x="234441" y="709421"/>
                </a:lnTo>
                <a:lnTo>
                  <a:pt x="247650" y="718692"/>
                </a:lnTo>
                <a:lnTo>
                  <a:pt x="304673" y="750315"/>
                </a:lnTo>
                <a:lnTo>
                  <a:pt x="366394" y="774699"/>
                </a:lnTo>
                <a:lnTo>
                  <a:pt x="355091" y="793114"/>
                </a:lnTo>
                <a:lnTo>
                  <a:pt x="335279" y="831341"/>
                </a:lnTo>
                <a:lnTo>
                  <a:pt x="318897" y="870711"/>
                </a:lnTo>
                <a:lnTo>
                  <a:pt x="305688" y="910462"/>
                </a:lnTo>
                <a:lnTo>
                  <a:pt x="295528" y="951737"/>
                </a:lnTo>
                <a:lnTo>
                  <a:pt x="288925" y="993520"/>
                </a:lnTo>
                <a:lnTo>
                  <a:pt x="285368" y="1035430"/>
                </a:lnTo>
                <a:lnTo>
                  <a:pt x="284860" y="1056766"/>
                </a:lnTo>
                <a:lnTo>
                  <a:pt x="284860" y="1078229"/>
                </a:lnTo>
                <a:lnTo>
                  <a:pt x="287400" y="1120520"/>
                </a:lnTo>
                <a:lnTo>
                  <a:pt x="293497" y="1162938"/>
                </a:lnTo>
                <a:lnTo>
                  <a:pt x="302132" y="1204721"/>
                </a:lnTo>
                <a:lnTo>
                  <a:pt x="313816" y="1245996"/>
                </a:lnTo>
                <a:lnTo>
                  <a:pt x="328675" y="1286890"/>
                </a:lnTo>
                <a:lnTo>
                  <a:pt x="346963" y="1326641"/>
                </a:lnTo>
                <a:lnTo>
                  <a:pt x="367410" y="1364868"/>
                </a:lnTo>
                <a:lnTo>
                  <a:pt x="391286" y="1402079"/>
                </a:lnTo>
                <a:lnTo>
                  <a:pt x="404622" y="1419986"/>
                </a:lnTo>
                <a:lnTo>
                  <a:pt x="414274" y="1433702"/>
                </a:lnTo>
                <a:lnTo>
                  <a:pt x="447801" y="1470913"/>
                </a:lnTo>
                <a:lnTo>
                  <a:pt x="486028" y="1500504"/>
                </a:lnTo>
                <a:lnTo>
                  <a:pt x="528827" y="1523491"/>
                </a:lnTo>
                <a:lnTo>
                  <a:pt x="575690" y="1539366"/>
                </a:lnTo>
                <a:lnTo>
                  <a:pt x="627252" y="1548510"/>
                </a:lnTo>
                <a:lnTo>
                  <a:pt x="620140" y="1560702"/>
                </a:lnTo>
                <a:lnTo>
                  <a:pt x="605281" y="1598421"/>
                </a:lnTo>
                <a:lnTo>
                  <a:pt x="598677" y="1647951"/>
                </a:lnTo>
                <a:lnTo>
                  <a:pt x="599185" y="1660143"/>
                </a:lnTo>
                <a:lnTo>
                  <a:pt x="608837" y="1708149"/>
                </a:lnTo>
                <a:lnTo>
                  <a:pt x="629792" y="1752980"/>
                </a:lnTo>
                <a:lnTo>
                  <a:pt x="658749" y="1793874"/>
                </a:lnTo>
                <a:lnTo>
                  <a:pt x="676655" y="1812162"/>
                </a:lnTo>
                <a:lnTo>
                  <a:pt x="685800" y="1821306"/>
                </a:lnTo>
                <a:lnTo>
                  <a:pt x="736218" y="1858644"/>
                </a:lnTo>
                <a:lnTo>
                  <a:pt x="788797" y="1883536"/>
                </a:lnTo>
                <a:lnTo>
                  <a:pt x="798956" y="1886711"/>
                </a:lnTo>
                <a:lnTo>
                  <a:pt x="809116" y="1890267"/>
                </a:lnTo>
                <a:lnTo>
                  <a:pt x="826007" y="1894490"/>
                </a:lnTo>
                <a:lnTo>
                  <a:pt x="82600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0055" y="67055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6"/>
                </a:lnTo>
                <a:lnTo>
                  <a:pt x="271653" y="12445"/>
                </a:lnTo>
                <a:lnTo>
                  <a:pt x="231394" y="33146"/>
                </a:lnTo>
                <a:lnTo>
                  <a:pt x="197231" y="62356"/>
                </a:lnTo>
                <a:lnTo>
                  <a:pt x="192531" y="68071"/>
                </a:lnTo>
                <a:lnTo>
                  <a:pt x="187452" y="73787"/>
                </a:lnTo>
                <a:lnTo>
                  <a:pt x="160655" y="119125"/>
                </a:lnTo>
                <a:lnTo>
                  <a:pt x="155575" y="133095"/>
                </a:lnTo>
                <a:lnTo>
                  <a:pt x="139319" y="129793"/>
                </a:lnTo>
                <a:lnTo>
                  <a:pt x="130937" y="129158"/>
                </a:lnTo>
                <a:lnTo>
                  <a:pt x="122428" y="128777"/>
                </a:lnTo>
                <a:lnTo>
                  <a:pt x="116078" y="128777"/>
                </a:lnTo>
                <a:lnTo>
                  <a:pt x="74803" y="138175"/>
                </a:lnTo>
                <a:lnTo>
                  <a:pt x="39916" y="160273"/>
                </a:lnTo>
                <a:lnTo>
                  <a:pt x="14554" y="192150"/>
                </a:lnTo>
                <a:lnTo>
                  <a:pt x="1358" y="231775"/>
                </a:lnTo>
                <a:lnTo>
                  <a:pt x="0" y="244220"/>
                </a:lnTo>
                <a:lnTo>
                  <a:pt x="0" y="257301"/>
                </a:lnTo>
                <a:lnTo>
                  <a:pt x="673" y="263905"/>
                </a:lnTo>
                <a:lnTo>
                  <a:pt x="1701" y="271017"/>
                </a:lnTo>
                <a:lnTo>
                  <a:pt x="3047" y="277367"/>
                </a:lnTo>
                <a:lnTo>
                  <a:pt x="608583" y="277367"/>
                </a:lnTo>
                <a:lnTo>
                  <a:pt x="610235" y="271017"/>
                </a:lnTo>
                <a:lnTo>
                  <a:pt x="611632" y="264287"/>
                </a:lnTo>
                <a:lnTo>
                  <a:pt x="612267" y="257301"/>
                </a:lnTo>
                <a:lnTo>
                  <a:pt x="612648" y="250189"/>
                </a:lnTo>
                <a:lnTo>
                  <a:pt x="612648" y="245871"/>
                </a:lnTo>
                <a:lnTo>
                  <a:pt x="599058" y="202564"/>
                </a:lnTo>
                <a:lnTo>
                  <a:pt x="570992" y="173354"/>
                </a:lnTo>
                <a:lnTo>
                  <a:pt x="532511" y="159003"/>
                </a:lnTo>
                <a:lnTo>
                  <a:pt x="528701" y="142239"/>
                </a:lnTo>
                <a:lnTo>
                  <a:pt x="513206" y="103250"/>
                </a:lnTo>
                <a:lnTo>
                  <a:pt x="484377" y="62737"/>
                </a:lnTo>
                <a:lnTo>
                  <a:pt x="446531" y="30860"/>
                </a:lnTo>
                <a:lnTo>
                  <a:pt x="408940" y="12064"/>
                </a:lnTo>
                <a:lnTo>
                  <a:pt x="367410" y="1650"/>
                </a:lnTo>
                <a:lnTo>
                  <a:pt x="358521" y="634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3407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6" y="117856"/>
                </a:lnTo>
                <a:lnTo>
                  <a:pt x="0" y="153924"/>
                </a:lnTo>
                <a:lnTo>
                  <a:pt x="117856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079" y="2087879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8223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02040" y="23195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3"/>
                </a:lnTo>
                <a:lnTo>
                  <a:pt x="118999" y="190245"/>
                </a:lnTo>
                <a:lnTo>
                  <a:pt x="155448" y="307847"/>
                </a:lnTo>
                <a:lnTo>
                  <a:pt x="191896" y="190245"/>
                </a:lnTo>
                <a:lnTo>
                  <a:pt x="310895" y="153923"/>
                </a:lnTo>
                <a:lnTo>
                  <a:pt x="191896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015" y="2828544"/>
            <a:ext cx="441959" cy="198120"/>
          </a:xfrm>
          <a:custGeom>
            <a:avLst/>
            <a:gdLst/>
            <a:ahLst/>
            <a:cxnLst/>
            <a:rect l="l" t="t" r="r" b="b"/>
            <a:pathLst>
              <a:path w="441959" h="198119">
                <a:moveTo>
                  <a:pt x="245745" y="0"/>
                </a:moveTo>
                <a:lnTo>
                  <a:pt x="239890" y="0"/>
                </a:lnTo>
                <a:lnTo>
                  <a:pt x="228663" y="1016"/>
                </a:lnTo>
                <a:lnTo>
                  <a:pt x="185966" y="13207"/>
                </a:lnTo>
                <a:lnTo>
                  <a:pt x="142278" y="44577"/>
                </a:lnTo>
                <a:lnTo>
                  <a:pt x="115925" y="85090"/>
                </a:lnTo>
                <a:lnTo>
                  <a:pt x="112255" y="95123"/>
                </a:lnTo>
                <a:lnTo>
                  <a:pt x="100545" y="92710"/>
                </a:lnTo>
                <a:lnTo>
                  <a:pt x="88341" y="91948"/>
                </a:lnTo>
                <a:lnTo>
                  <a:pt x="83705" y="91948"/>
                </a:lnTo>
                <a:lnTo>
                  <a:pt x="42456" y="104393"/>
                </a:lnTo>
                <a:lnTo>
                  <a:pt x="12687" y="133731"/>
                </a:lnTo>
                <a:lnTo>
                  <a:pt x="0" y="174371"/>
                </a:lnTo>
                <a:lnTo>
                  <a:pt x="0" y="183769"/>
                </a:lnTo>
                <a:lnTo>
                  <a:pt x="1219" y="193548"/>
                </a:lnTo>
                <a:lnTo>
                  <a:pt x="2197" y="198119"/>
                </a:lnTo>
                <a:lnTo>
                  <a:pt x="439026" y="198119"/>
                </a:lnTo>
                <a:lnTo>
                  <a:pt x="440245" y="193548"/>
                </a:lnTo>
                <a:lnTo>
                  <a:pt x="441223" y="188722"/>
                </a:lnTo>
                <a:lnTo>
                  <a:pt x="441718" y="183769"/>
                </a:lnTo>
                <a:lnTo>
                  <a:pt x="441960" y="175641"/>
                </a:lnTo>
                <a:lnTo>
                  <a:pt x="441718" y="172466"/>
                </a:lnTo>
                <a:lnTo>
                  <a:pt x="425361" y="135381"/>
                </a:lnTo>
                <a:lnTo>
                  <a:pt x="390207" y="114554"/>
                </a:lnTo>
                <a:lnTo>
                  <a:pt x="384124" y="113537"/>
                </a:lnTo>
                <a:lnTo>
                  <a:pt x="381431" y="101600"/>
                </a:lnTo>
                <a:lnTo>
                  <a:pt x="364109" y="63500"/>
                </a:lnTo>
                <a:lnTo>
                  <a:pt x="331889" y="28702"/>
                </a:lnTo>
                <a:lnTo>
                  <a:pt x="295046" y="8636"/>
                </a:lnTo>
                <a:lnTo>
                  <a:pt x="258673" y="507"/>
                </a:lnTo>
                <a:lnTo>
                  <a:pt x="245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066800" y="481583"/>
            <a:ext cx="7010399" cy="573405"/>
            <a:chOff x="1313688" y="481583"/>
            <a:chExt cx="6517005" cy="57340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3688" y="481583"/>
              <a:ext cx="6175247" cy="57302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394205" y="628014"/>
            <a:ext cx="63538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Angka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Kematian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Menurut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Umur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(Age-Specific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ASDR)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192783" y="1203147"/>
            <a:ext cx="668845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3100705" algn="l"/>
                <a:tab pos="6113780" algn="l"/>
              </a:tabLst>
            </a:pPr>
            <a:r>
              <a:rPr sz="1800" b="0" dirty="0">
                <a:solidFill>
                  <a:srgbClr val="224269"/>
                </a:solidFill>
                <a:latin typeface="Arial MT"/>
                <a:cs typeface="Arial MT"/>
              </a:rPr>
              <a:t>Definisi: </a:t>
            </a:r>
            <a:r>
              <a:rPr sz="1800" b="0" spc="-5" dirty="0">
                <a:solidFill>
                  <a:srgbClr val="224269"/>
                </a:solidFill>
                <a:latin typeface="Arial MT"/>
                <a:cs typeface="Arial MT"/>
              </a:rPr>
              <a:t>banyaknya kematian </a:t>
            </a:r>
            <a:r>
              <a:rPr sz="1800" b="0" dirty="0">
                <a:solidFill>
                  <a:srgbClr val="224269"/>
                </a:solidFill>
                <a:latin typeface="Arial MT"/>
                <a:cs typeface="Arial MT"/>
              </a:rPr>
              <a:t>pada </a:t>
            </a:r>
            <a:r>
              <a:rPr sz="1800" b="0" spc="-5" dirty="0">
                <a:solidFill>
                  <a:srgbClr val="224269"/>
                </a:solidFill>
                <a:latin typeface="Arial MT"/>
                <a:cs typeface="Arial MT"/>
              </a:rPr>
              <a:t>kelompok umur </a:t>
            </a:r>
            <a:r>
              <a:rPr sz="1800" b="0" spc="-10" dirty="0">
                <a:solidFill>
                  <a:srgbClr val="224269"/>
                </a:solidFill>
                <a:latin typeface="Arial MT"/>
                <a:cs typeface="Arial MT"/>
              </a:rPr>
              <a:t>tertentu </a:t>
            </a:r>
            <a:r>
              <a:rPr sz="1800" b="0" spc="5" dirty="0">
                <a:solidFill>
                  <a:srgbClr val="224269"/>
                </a:solidFill>
                <a:latin typeface="Arial MT"/>
                <a:cs typeface="Arial MT"/>
              </a:rPr>
              <a:t>per </a:t>
            </a:r>
            <a:r>
              <a:rPr sz="1800" b="0" spc="1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b="0" dirty="0">
                <a:solidFill>
                  <a:srgbClr val="224269"/>
                </a:solidFill>
                <a:latin typeface="Arial MT"/>
                <a:cs typeface="Arial MT"/>
              </a:rPr>
              <a:t>1000 </a:t>
            </a:r>
            <a:r>
              <a:rPr sz="1800" b="0" spc="-5" dirty="0">
                <a:solidFill>
                  <a:srgbClr val="224269"/>
                </a:solidFill>
                <a:latin typeface="Arial MT"/>
                <a:cs typeface="Arial MT"/>
              </a:rPr>
              <a:t>penduduk dalam kelompok umur yang sama pada tengah </a:t>
            </a:r>
            <a:r>
              <a:rPr sz="1800" b="0" dirty="0">
                <a:solidFill>
                  <a:srgbClr val="224269"/>
                </a:solidFill>
                <a:latin typeface="Arial MT"/>
                <a:cs typeface="Arial MT"/>
              </a:rPr>
              <a:t> t</a:t>
            </a:r>
            <a:r>
              <a:rPr sz="1800" b="0" spc="5" dirty="0">
                <a:solidFill>
                  <a:srgbClr val="224269"/>
                </a:solidFill>
                <a:latin typeface="Arial MT"/>
                <a:cs typeface="Arial MT"/>
              </a:rPr>
              <a:t>a</a:t>
            </a:r>
            <a:r>
              <a:rPr sz="1800" b="0" dirty="0">
                <a:solidFill>
                  <a:srgbClr val="224269"/>
                </a:solidFill>
                <a:latin typeface="Arial MT"/>
                <a:cs typeface="Arial MT"/>
              </a:rPr>
              <a:t>hu</a:t>
            </a:r>
            <a:r>
              <a:rPr sz="1800" b="0" spc="-5" dirty="0">
                <a:solidFill>
                  <a:srgbClr val="224269"/>
                </a:solidFill>
                <a:latin typeface="Arial MT"/>
                <a:cs typeface="Arial MT"/>
              </a:rPr>
              <a:t>n</a:t>
            </a:r>
            <a:r>
              <a:rPr sz="1800" b="0" dirty="0">
                <a:solidFill>
                  <a:srgbClr val="224269"/>
                </a:solidFill>
                <a:latin typeface="Arial MT"/>
                <a:cs typeface="Arial MT"/>
              </a:rPr>
              <a:t>	</a:t>
            </a:r>
            <a:r>
              <a:rPr sz="1800" b="0" spc="-15" dirty="0">
                <a:solidFill>
                  <a:srgbClr val="224269"/>
                </a:solidFill>
                <a:latin typeface="Arial MT"/>
                <a:cs typeface="Arial MT"/>
              </a:rPr>
              <a:t>y</a:t>
            </a:r>
            <a:r>
              <a:rPr sz="1800" b="0" dirty="0">
                <a:solidFill>
                  <a:srgbClr val="224269"/>
                </a:solidFill>
                <a:latin typeface="Arial MT"/>
                <a:cs typeface="Arial MT"/>
              </a:rPr>
              <a:t>an</a:t>
            </a:r>
            <a:r>
              <a:rPr sz="1800" b="0" spc="-5" dirty="0">
                <a:solidFill>
                  <a:srgbClr val="224269"/>
                </a:solidFill>
                <a:latin typeface="Arial MT"/>
                <a:cs typeface="Arial MT"/>
              </a:rPr>
              <a:t>g</a:t>
            </a:r>
            <a:r>
              <a:rPr sz="1800" b="0" dirty="0">
                <a:solidFill>
                  <a:srgbClr val="224269"/>
                </a:solidFill>
                <a:latin typeface="Arial MT"/>
                <a:cs typeface="Arial MT"/>
              </a:rPr>
              <a:t>	</a:t>
            </a:r>
            <a:r>
              <a:rPr sz="1800" b="0" spc="10" dirty="0">
                <a:solidFill>
                  <a:srgbClr val="224269"/>
                </a:solidFill>
                <a:latin typeface="Arial MT"/>
                <a:cs typeface="Arial MT"/>
              </a:rPr>
              <a:t>s</a:t>
            </a:r>
            <a:r>
              <a:rPr sz="1800" b="0" dirty="0">
                <a:solidFill>
                  <a:srgbClr val="224269"/>
                </a:solidFill>
                <a:latin typeface="Arial MT"/>
                <a:cs typeface="Arial MT"/>
              </a:rPr>
              <a:t>a</a:t>
            </a:r>
            <a:r>
              <a:rPr sz="1800" b="0" spc="-15" dirty="0">
                <a:solidFill>
                  <a:srgbClr val="224269"/>
                </a:solidFill>
                <a:latin typeface="Arial MT"/>
                <a:cs typeface="Arial MT"/>
              </a:rPr>
              <a:t>m</a:t>
            </a:r>
            <a:r>
              <a:rPr sz="1800" b="0" spc="-5" dirty="0">
                <a:solidFill>
                  <a:srgbClr val="224269"/>
                </a:solidFill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92783" y="2301620"/>
            <a:ext cx="6686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Risiko</a:t>
            </a:r>
            <a:r>
              <a:rPr sz="1800" spc="45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kematian</a:t>
            </a:r>
            <a:r>
              <a:rPr sz="1800" spc="459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berbeda</a:t>
            </a:r>
            <a:r>
              <a:rPr sz="1800" spc="455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antara</a:t>
            </a:r>
            <a:r>
              <a:rPr sz="1800" spc="455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satu</a:t>
            </a:r>
            <a:r>
              <a:rPr sz="1800" spc="43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kelompok</a:t>
            </a:r>
            <a:r>
              <a:rPr sz="1800" spc="434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penduduk</a:t>
            </a:r>
            <a:r>
              <a:rPr sz="1800" spc="44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dgn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1170940" algn="l"/>
                <a:tab pos="2353945" algn="l"/>
                <a:tab pos="3256279" algn="l"/>
                <a:tab pos="4439285" algn="l"/>
                <a:tab pos="5253355" algn="l"/>
              </a:tabLst>
            </a:pP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kelompok	penduduk	lainnya	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umumnya	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ASDR	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diagregasikan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2783" y="2850641"/>
            <a:ext cx="6686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832610" algn="l"/>
                <a:tab pos="2939415" algn="l"/>
                <a:tab pos="3890645" algn="l"/>
                <a:tab pos="4820285" algn="l"/>
                <a:tab pos="6293485" algn="l"/>
              </a:tabLst>
            </a:pPr>
            <a:r>
              <a:rPr sz="1800" spc="10" dirty="0">
                <a:solidFill>
                  <a:srgbClr val="224269"/>
                </a:solidFill>
                <a:latin typeface="Arial MT"/>
                <a:cs typeface="Arial MT"/>
              </a:rPr>
              <a:t>m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enu</a:t>
            </a:r>
            <a:r>
              <a:rPr sz="1800" spc="-25" dirty="0">
                <a:solidFill>
                  <a:srgbClr val="224269"/>
                </a:solidFill>
                <a:latin typeface="Arial MT"/>
                <a:cs typeface="Arial MT"/>
              </a:rPr>
              <a:t>r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ut	je</a:t>
            </a:r>
            <a:r>
              <a:rPr sz="1800" spc="-25" dirty="0">
                <a:solidFill>
                  <a:srgbClr val="224269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is	</a:t>
            </a:r>
            <a:r>
              <a:rPr sz="1800" spc="-15" dirty="0">
                <a:solidFill>
                  <a:srgbClr val="224269"/>
                </a:solidFill>
                <a:latin typeface="Arial MT"/>
                <a:cs typeface="Arial MT"/>
              </a:rPr>
              <a:t>k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el</a:t>
            </a:r>
            <a:r>
              <a:rPr sz="1800" spc="-25" dirty="0">
                <a:solidFill>
                  <a:srgbClr val="224269"/>
                </a:solidFill>
                <a:latin typeface="Arial MT"/>
                <a:cs typeface="Arial MT"/>
              </a:rPr>
              <a:t>a</a:t>
            </a:r>
            <a:r>
              <a:rPr sz="1800" spc="10" dirty="0">
                <a:solidFill>
                  <a:srgbClr val="224269"/>
                </a:solidFill>
                <a:latin typeface="Arial MT"/>
                <a:cs typeface="Arial MT"/>
              </a:rPr>
              <a:t>m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i</a:t>
            </a:r>
            <a:r>
              <a:rPr sz="1800" spc="-15" dirty="0">
                <a:solidFill>
                  <a:srgbClr val="224269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,	</a:t>
            </a:r>
            <a:r>
              <a:rPr sz="1800" spc="-20" dirty="0">
                <a:solidFill>
                  <a:srgbClr val="224269"/>
                </a:solidFill>
                <a:latin typeface="Arial MT"/>
                <a:cs typeface="Arial MT"/>
              </a:rPr>
              <a:t>t</a:t>
            </a:r>
            <a:r>
              <a:rPr sz="1800" spc="-25" dirty="0">
                <a:solidFill>
                  <a:srgbClr val="224269"/>
                </a:solidFill>
                <a:latin typeface="Arial MT"/>
                <a:cs typeface="Arial MT"/>
              </a:rPr>
              <a:t>e</a:t>
            </a:r>
            <a:r>
              <a:rPr sz="1800" spc="10" dirty="0">
                <a:solidFill>
                  <a:srgbClr val="224269"/>
                </a:solidFill>
                <a:latin typeface="Arial MT"/>
                <a:cs typeface="Arial MT"/>
              </a:rPr>
              <a:t>m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pat	t</a:t>
            </a:r>
            <a:r>
              <a:rPr sz="1800" spc="-15" dirty="0">
                <a:solidFill>
                  <a:srgbClr val="224269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ng</a:t>
            </a:r>
            <a:r>
              <a:rPr sz="1800" spc="-25" dirty="0">
                <a:solidFill>
                  <a:srgbClr val="224269"/>
                </a:solidFill>
                <a:latin typeface="Arial MT"/>
                <a:cs typeface="Arial MT"/>
              </a:rPr>
              <a:t>g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l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224269"/>
                </a:solidFill>
                <a:latin typeface="Arial MT"/>
                <a:cs typeface="Arial MT"/>
              </a:rPr>
              <a:t>(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d</a:t>
            </a:r>
            <a:r>
              <a:rPr sz="1800" spc="-25" dirty="0">
                <a:solidFill>
                  <a:srgbClr val="224269"/>
                </a:solidFill>
                <a:latin typeface="Arial MT"/>
                <a:cs typeface="Arial MT"/>
              </a:rPr>
              <a:t>e</a:t>
            </a:r>
            <a:r>
              <a:rPr sz="1800" spc="10" dirty="0">
                <a:solidFill>
                  <a:srgbClr val="224269"/>
                </a:solidFill>
                <a:latin typeface="Arial MT"/>
                <a:cs typeface="Arial MT"/>
              </a:rPr>
              <a:t>s</a:t>
            </a:r>
            <a:r>
              <a:rPr sz="1800" spc="5" dirty="0">
                <a:solidFill>
                  <a:srgbClr val="224269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-</a:t>
            </a:r>
            <a:r>
              <a:rPr sz="1800" spc="-15" dirty="0">
                <a:solidFill>
                  <a:srgbClr val="224269"/>
                </a:solidFill>
                <a:latin typeface="Arial MT"/>
                <a:cs typeface="Arial MT"/>
              </a:rPr>
              <a:t>k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ot</a:t>
            </a:r>
            <a:r>
              <a:rPr sz="1800" spc="10" dirty="0">
                <a:solidFill>
                  <a:srgbClr val="224269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),	d</a:t>
            </a:r>
            <a:r>
              <a:rPr sz="1800" spc="-25" dirty="0">
                <a:solidFill>
                  <a:srgbClr val="224269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karakteristik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20465" y="3124657"/>
            <a:ext cx="415797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9920" algn="l"/>
                <a:tab pos="3280410" algn="l"/>
              </a:tabLst>
            </a:pPr>
            <a:r>
              <a:rPr sz="1800" spc="-15" dirty="0">
                <a:solidFill>
                  <a:srgbClr val="224269"/>
                </a:solidFill>
                <a:latin typeface="Arial MT"/>
                <a:cs typeface="Arial MT"/>
              </a:rPr>
              <a:t>s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o</a:t>
            </a:r>
            <a:r>
              <a:rPr sz="1800" spc="-15" dirty="0">
                <a:solidFill>
                  <a:srgbClr val="224269"/>
                </a:solidFill>
                <a:latin typeface="Arial MT"/>
                <a:cs typeface="Arial MT"/>
              </a:rPr>
              <a:t>s</a:t>
            </a:r>
            <a:r>
              <a:rPr sz="1800" spc="5" dirty="0">
                <a:solidFill>
                  <a:srgbClr val="224269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al	-	e</a:t>
            </a:r>
            <a:r>
              <a:rPr sz="1800" spc="5" dirty="0">
                <a:solidFill>
                  <a:srgbClr val="224269"/>
                </a:solidFill>
                <a:latin typeface="Arial MT"/>
                <a:cs typeface="Arial MT"/>
              </a:rPr>
              <a:t>k</a:t>
            </a:r>
            <a:r>
              <a:rPr sz="1800" spc="-20" dirty="0">
                <a:solidFill>
                  <a:srgbClr val="224269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no</a:t>
            </a:r>
            <a:r>
              <a:rPr sz="1800" spc="-15" dirty="0">
                <a:solidFill>
                  <a:srgbClr val="224269"/>
                </a:solidFill>
                <a:latin typeface="Arial MT"/>
                <a:cs typeface="Arial MT"/>
              </a:rPr>
              <a:t>m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955280" y="1115567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69">
                <a:moveTo>
                  <a:pt x="338963" y="0"/>
                </a:moveTo>
                <a:lnTo>
                  <a:pt x="330835" y="0"/>
                </a:lnTo>
                <a:lnTo>
                  <a:pt x="315468" y="1396"/>
                </a:lnTo>
                <a:lnTo>
                  <a:pt x="270255" y="12572"/>
                </a:lnTo>
                <a:lnTo>
                  <a:pt x="230250" y="33527"/>
                </a:lnTo>
                <a:lnTo>
                  <a:pt x="196215" y="63118"/>
                </a:lnTo>
                <a:lnTo>
                  <a:pt x="191516" y="68833"/>
                </a:lnTo>
                <a:lnTo>
                  <a:pt x="186436" y="74548"/>
                </a:lnTo>
                <a:lnTo>
                  <a:pt x="159893" y="120395"/>
                </a:lnTo>
                <a:lnTo>
                  <a:pt x="154813" y="134619"/>
                </a:lnTo>
                <a:lnTo>
                  <a:pt x="138684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2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09"/>
                </a:lnTo>
                <a:lnTo>
                  <a:pt x="635" y="240410"/>
                </a:lnTo>
                <a:lnTo>
                  <a:pt x="0" y="246887"/>
                </a:lnTo>
                <a:lnTo>
                  <a:pt x="0" y="260095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6" y="280415"/>
                </a:lnTo>
                <a:lnTo>
                  <a:pt x="607187" y="273938"/>
                </a:lnTo>
                <a:lnTo>
                  <a:pt x="608584" y="267207"/>
                </a:lnTo>
                <a:lnTo>
                  <a:pt x="609600" y="252983"/>
                </a:lnTo>
                <a:lnTo>
                  <a:pt x="609600" y="248538"/>
                </a:lnTo>
                <a:lnTo>
                  <a:pt x="596138" y="204850"/>
                </a:lnTo>
                <a:lnTo>
                  <a:pt x="568198" y="175259"/>
                </a:lnTo>
                <a:lnTo>
                  <a:pt x="529844" y="160781"/>
                </a:lnTo>
                <a:lnTo>
                  <a:pt x="528193" y="152272"/>
                </a:lnTo>
                <a:lnTo>
                  <a:pt x="514350" y="111886"/>
                </a:lnTo>
                <a:lnTo>
                  <a:pt x="492760" y="76326"/>
                </a:lnTo>
                <a:lnTo>
                  <a:pt x="457835" y="40639"/>
                </a:lnTo>
                <a:lnTo>
                  <a:pt x="414654" y="15239"/>
                </a:lnTo>
                <a:lnTo>
                  <a:pt x="374015" y="3047"/>
                </a:lnTo>
                <a:lnTo>
                  <a:pt x="356743" y="634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0472" y="3563111"/>
            <a:ext cx="2612136" cy="1325880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4275582" y="3861917"/>
            <a:ext cx="291592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Di</a:t>
            </a:r>
            <a:r>
              <a:rPr sz="1100" b="1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=</a:t>
            </a:r>
            <a:r>
              <a:rPr sz="1100" b="1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63636"/>
                </a:solidFill>
                <a:latin typeface="Arial"/>
                <a:cs typeface="Arial"/>
              </a:rPr>
              <a:t>Jml</a:t>
            </a: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63636"/>
                </a:solidFill>
                <a:latin typeface="Arial"/>
                <a:cs typeface="Arial"/>
              </a:rPr>
              <a:t>kematian</a:t>
            </a:r>
            <a:r>
              <a:rPr sz="1100" b="1" spc="-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63636"/>
                </a:solidFill>
                <a:latin typeface="Arial"/>
                <a:cs typeface="Arial"/>
              </a:rPr>
              <a:t>kelompok</a:t>
            </a:r>
            <a:r>
              <a:rPr sz="1100" b="1" spc="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63636"/>
                </a:solidFill>
                <a:latin typeface="Arial"/>
                <a:cs typeface="Arial"/>
              </a:rPr>
              <a:t>umur</a:t>
            </a: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 I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Pi</a:t>
            </a:r>
            <a:r>
              <a:rPr sz="1100" b="1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=</a:t>
            </a:r>
            <a:r>
              <a:rPr sz="1100" b="1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63636"/>
                </a:solidFill>
                <a:latin typeface="Arial"/>
                <a:cs typeface="Arial"/>
              </a:rPr>
              <a:t>Jml</a:t>
            </a:r>
            <a:r>
              <a:rPr sz="1100" b="1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penduduk</a:t>
            </a:r>
            <a:r>
              <a:rPr sz="1100" b="1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63636"/>
                </a:solidFill>
                <a:latin typeface="Arial"/>
                <a:cs typeface="Arial"/>
              </a:rPr>
              <a:t>kelompok</a:t>
            </a:r>
            <a:r>
              <a:rPr sz="1100" b="1" spc="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63636"/>
                </a:solidFill>
                <a:latin typeface="Arial"/>
                <a:cs typeface="Arial"/>
              </a:rPr>
              <a:t>umur</a:t>
            </a: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 i</a:t>
            </a:r>
            <a:r>
              <a:rPr sz="1100" b="1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tengah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tahun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k</a:t>
            </a:r>
            <a:r>
              <a:rPr sz="1100" b="1" spc="28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=</a:t>
            </a:r>
            <a:r>
              <a:rPr sz="1100" b="1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63636"/>
                </a:solidFill>
                <a:latin typeface="Arial"/>
                <a:cs typeface="Arial"/>
              </a:rPr>
              <a:t>Konstanta</a:t>
            </a:r>
            <a:r>
              <a:rPr sz="1100" b="1" spc="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63636"/>
                </a:solidFill>
                <a:latin typeface="Arial"/>
                <a:cs typeface="Arial"/>
              </a:rPr>
              <a:t>(1000)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59221"/>
            <a:ext cx="844550" cy="1885950"/>
          </a:xfrm>
          <a:custGeom>
            <a:avLst/>
            <a:gdLst/>
            <a:ahLst/>
            <a:cxnLst/>
            <a:rect l="l" t="t" r="r" b="b"/>
            <a:pathLst>
              <a:path w="844550" h="1885950">
                <a:moveTo>
                  <a:pt x="0" y="0"/>
                </a:moveTo>
                <a:lnTo>
                  <a:pt x="0" y="1885801"/>
                </a:lnTo>
                <a:lnTo>
                  <a:pt x="763283" y="1885801"/>
                </a:lnTo>
                <a:lnTo>
                  <a:pt x="782637" y="1850564"/>
                </a:lnTo>
                <a:lnTo>
                  <a:pt x="805548" y="1801602"/>
                </a:lnTo>
                <a:lnTo>
                  <a:pt x="810145" y="1788842"/>
                </a:lnTo>
                <a:lnTo>
                  <a:pt x="814717" y="1776595"/>
                </a:lnTo>
                <a:lnTo>
                  <a:pt x="819315" y="1763862"/>
                </a:lnTo>
                <a:lnTo>
                  <a:pt x="823379" y="1751105"/>
                </a:lnTo>
                <a:lnTo>
                  <a:pt x="826947" y="1737834"/>
                </a:lnTo>
                <a:lnTo>
                  <a:pt x="830529" y="1725096"/>
                </a:lnTo>
                <a:lnTo>
                  <a:pt x="833564" y="1711837"/>
                </a:lnTo>
                <a:lnTo>
                  <a:pt x="836117" y="1699073"/>
                </a:lnTo>
                <a:lnTo>
                  <a:pt x="838669" y="1685827"/>
                </a:lnTo>
                <a:lnTo>
                  <a:pt x="840206" y="1672556"/>
                </a:lnTo>
                <a:lnTo>
                  <a:pt x="842251" y="1659284"/>
                </a:lnTo>
                <a:lnTo>
                  <a:pt x="843241" y="1646038"/>
                </a:lnTo>
                <a:lnTo>
                  <a:pt x="843762" y="1632779"/>
                </a:lnTo>
                <a:lnTo>
                  <a:pt x="844270" y="1618987"/>
                </a:lnTo>
                <a:lnTo>
                  <a:pt x="844270" y="1605754"/>
                </a:lnTo>
                <a:lnTo>
                  <a:pt x="841743" y="1565457"/>
                </a:lnTo>
                <a:lnTo>
                  <a:pt x="835101" y="1524652"/>
                </a:lnTo>
                <a:lnTo>
                  <a:pt x="823887" y="1483834"/>
                </a:lnTo>
                <a:lnTo>
                  <a:pt x="807593" y="1436920"/>
                </a:lnTo>
                <a:lnTo>
                  <a:pt x="787209" y="1392025"/>
                </a:lnTo>
                <a:lnTo>
                  <a:pt x="763765" y="1349709"/>
                </a:lnTo>
                <a:lnTo>
                  <a:pt x="736257" y="1309412"/>
                </a:lnTo>
                <a:lnTo>
                  <a:pt x="706196" y="1272671"/>
                </a:lnTo>
                <a:lnTo>
                  <a:pt x="660857" y="1227802"/>
                </a:lnTo>
                <a:lnTo>
                  <a:pt x="623163" y="1197703"/>
                </a:lnTo>
                <a:lnTo>
                  <a:pt x="582904" y="1171185"/>
                </a:lnTo>
                <a:lnTo>
                  <a:pt x="539584" y="1147716"/>
                </a:lnTo>
                <a:lnTo>
                  <a:pt x="477939" y="1123255"/>
                </a:lnTo>
                <a:lnTo>
                  <a:pt x="489140" y="1104866"/>
                </a:lnTo>
                <a:lnTo>
                  <a:pt x="509016" y="1066613"/>
                </a:lnTo>
                <a:lnTo>
                  <a:pt x="525335" y="1027345"/>
                </a:lnTo>
                <a:lnTo>
                  <a:pt x="538568" y="987556"/>
                </a:lnTo>
                <a:lnTo>
                  <a:pt x="548754" y="946243"/>
                </a:lnTo>
                <a:lnTo>
                  <a:pt x="555396" y="904434"/>
                </a:lnTo>
                <a:lnTo>
                  <a:pt x="558952" y="862601"/>
                </a:lnTo>
                <a:lnTo>
                  <a:pt x="559460" y="841176"/>
                </a:lnTo>
                <a:lnTo>
                  <a:pt x="559460" y="819751"/>
                </a:lnTo>
                <a:lnTo>
                  <a:pt x="556907" y="777434"/>
                </a:lnTo>
                <a:lnTo>
                  <a:pt x="550799" y="735093"/>
                </a:lnTo>
                <a:lnTo>
                  <a:pt x="542150" y="693271"/>
                </a:lnTo>
                <a:lnTo>
                  <a:pt x="530415" y="651946"/>
                </a:lnTo>
                <a:lnTo>
                  <a:pt x="515658" y="611102"/>
                </a:lnTo>
                <a:lnTo>
                  <a:pt x="497293" y="571351"/>
                </a:lnTo>
                <a:lnTo>
                  <a:pt x="476935" y="533124"/>
                </a:lnTo>
                <a:lnTo>
                  <a:pt x="452983" y="495913"/>
                </a:lnTo>
                <a:lnTo>
                  <a:pt x="439724" y="478006"/>
                </a:lnTo>
                <a:lnTo>
                  <a:pt x="430047" y="464290"/>
                </a:lnTo>
                <a:lnTo>
                  <a:pt x="396430" y="427079"/>
                </a:lnTo>
                <a:lnTo>
                  <a:pt x="358228" y="397488"/>
                </a:lnTo>
                <a:lnTo>
                  <a:pt x="315417" y="374501"/>
                </a:lnTo>
                <a:lnTo>
                  <a:pt x="268554" y="358626"/>
                </a:lnTo>
                <a:lnTo>
                  <a:pt x="217081" y="349482"/>
                </a:lnTo>
                <a:lnTo>
                  <a:pt x="224205" y="337290"/>
                </a:lnTo>
                <a:lnTo>
                  <a:pt x="239001" y="299571"/>
                </a:lnTo>
                <a:lnTo>
                  <a:pt x="245618" y="250041"/>
                </a:lnTo>
                <a:lnTo>
                  <a:pt x="245097" y="237849"/>
                </a:lnTo>
                <a:lnTo>
                  <a:pt x="235419" y="189843"/>
                </a:lnTo>
                <a:lnTo>
                  <a:pt x="214528" y="145012"/>
                </a:lnTo>
                <a:lnTo>
                  <a:pt x="185483" y="104118"/>
                </a:lnTo>
                <a:lnTo>
                  <a:pt x="167665" y="85830"/>
                </a:lnTo>
                <a:lnTo>
                  <a:pt x="158496" y="76686"/>
                </a:lnTo>
                <a:lnTo>
                  <a:pt x="108047" y="39348"/>
                </a:lnTo>
                <a:lnTo>
                  <a:pt x="55559" y="14456"/>
                </a:lnTo>
                <a:lnTo>
                  <a:pt x="45369" y="11281"/>
                </a:lnTo>
                <a:lnTo>
                  <a:pt x="35179" y="7725"/>
                </a:lnTo>
                <a:lnTo>
                  <a:pt x="14796" y="2645"/>
                </a:lnTo>
                <a:lnTo>
                  <a:pt x="4094" y="6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7992" y="0"/>
            <a:ext cx="826135" cy="1894839"/>
          </a:xfrm>
          <a:custGeom>
            <a:avLst/>
            <a:gdLst/>
            <a:ahLst/>
            <a:cxnLst/>
            <a:rect l="l" t="t" r="r" b="b"/>
            <a:pathLst>
              <a:path w="826134" h="1894839">
                <a:moveTo>
                  <a:pt x="826007" y="0"/>
                </a:moveTo>
                <a:lnTo>
                  <a:pt x="88137" y="0"/>
                </a:lnTo>
                <a:lnTo>
                  <a:pt x="74422" y="23494"/>
                </a:lnTo>
                <a:lnTo>
                  <a:pt x="61594" y="47370"/>
                </a:lnTo>
                <a:lnTo>
                  <a:pt x="49910" y="71373"/>
                </a:lnTo>
                <a:lnTo>
                  <a:pt x="38734" y="96392"/>
                </a:lnTo>
                <a:lnTo>
                  <a:pt x="34162" y="109092"/>
                </a:lnTo>
                <a:lnTo>
                  <a:pt x="29590" y="121411"/>
                </a:lnTo>
                <a:lnTo>
                  <a:pt x="25018" y="134111"/>
                </a:lnTo>
                <a:lnTo>
                  <a:pt x="20954" y="146938"/>
                </a:lnTo>
                <a:lnTo>
                  <a:pt x="17399" y="160146"/>
                </a:lnTo>
                <a:lnTo>
                  <a:pt x="13715" y="172846"/>
                </a:lnTo>
                <a:lnTo>
                  <a:pt x="10667" y="186181"/>
                </a:lnTo>
                <a:lnTo>
                  <a:pt x="8127" y="198881"/>
                </a:lnTo>
                <a:lnTo>
                  <a:pt x="5587" y="212216"/>
                </a:lnTo>
                <a:lnTo>
                  <a:pt x="4063" y="225424"/>
                </a:lnTo>
                <a:lnTo>
                  <a:pt x="2031" y="238759"/>
                </a:lnTo>
                <a:lnTo>
                  <a:pt x="1015" y="251967"/>
                </a:lnTo>
                <a:lnTo>
                  <a:pt x="0" y="279018"/>
                </a:lnTo>
                <a:lnTo>
                  <a:pt x="0" y="292226"/>
                </a:lnTo>
                <a:lnTo>
                  <a:pt x="2539" y="332485"/>
                </a:lnTo>
                <a:lnTo>
                  <a:pt x="9143" y="373379"/>
                </a:lnTo>
                <a:lnTo>
                  <a:pt x="20447" y="414146"/>
                </a:lnTo>
                <a:lnTo>
                  <a:pt x="36702" y="461009"/>
                </a:lnTo>
                <a:lnTo>
                  <a:pt x="57023" y="505967"/>
                </a:lnTo>
                <a:lnTo>
                  <a:pt x="80517" y="548258"/>
                </a:lnTo>
                <a:lnTo>
                  <a:pt x="108076" y="588517"/>
                </a:lnTo>
                <a:lnTo>
                  <a:pt x="138049" y="625347"/>
                </a:lnTo>
                <a:lnTo>
                  <a:pt x="171703" y="659510"/>
                </a:lnTo>
                <a:lnTo>
                  <a:pt x="221106" y="700277"/>
                </a:lnTo>
                <a:lnTo>
                  <a:pt x="234441" y="709421"/>
                </a:lnTo>
                <a:lnTo>
                  <a:pt x="247650" y="718692"/>
                </a:lnTo>
                <a:lnTo>
                  <a:pt x="304673" y="750315"/>
                </a:lnTo>
                <a:lnTo>
                  <a:pt x="366394" y="774699"/>
                </a:lnTo>
                <a:lnTo>
                  <a:pt x="355091" y="793114"/>
                </a:lnTo>
                <a:lnTo>
                  <a:pt x="335279" y="831341"/>
                </a:lnTo>
                <a:lnTo>
                  <a:pt x="318897" y="870711"/>
                </a:lnTo>
                <a:lnTo>
                  <a:pt x="305688" y="910462"/>
                </a:lnTo>
                <a:lnTo>
                  <a:pt x="295528" y="951737"/>
                </a:lnTo>
                <a:lnTo>
                  <a:pt x="288925" y="993520"/>
                </a:lnTo>
                <a:lnTo>
                  <a:pt x="285368" y="1035430"/>
                </a:lnTo>
                <a:lnTo>
                  <a:pt x="284860" y="1056766"/>
                </a:lnTo>
                <a:lnTo>
                  <a:pt x="284860" y="1078229"/>
                </a:lnTo>
                <a:lnTo>
                  <a:pt x="287400" y="1120520"/>
                </a:lnTo>
                <a:lnTo>
                  <a:pt x="293497" y="1162938"/>
                </a:lnTo>
                <a:lnTo>
                  <a:pt x="302132" y="1204721"/>
                </a:lnTo>
                <a:lnTo>
                  <a:pt x="313816" y="1245996"/>
                </a:lnTo>
                <a:lnTo>
                  <a:pt x="328675" y="1286890"/>
                </a:lnTo>
                <a:lnTo>
                  <a:pt x="346963" y="1326641"/>
                </a:lnTo>
                <a:lnTo>
                  <a:pt x="367410" y="1364868"/>
                </a:lnTo>
                <a:lnTo>
                  <a:pt x="391286" y="1402079"/>
                </a:lnTo>
                <a:lnTo>
                  <a:pt x="404622" y="1419986"/>
                </a:lnTo>
                <a:lnTo>
                  <a:pt x="414274" y="1433702"/>
                </a:lnTo>
                <a:lnTo>
                  <a:pt x="447801" y="1470913"/>
                </a:lnTo>
                <a:lnTo>
                  <a:pt x="486028" y="1500504"/>
                </a:lnTo>
                <a:lnTo>
                  <a:pt x="528827" y="1523491"/>
                </a:lnTo>
                <a:lnTo>
                  <a:pt x="575690" y="1539366"/>
                </a:lnTo>
                <a:lnTo>
                  <a:pt x="627252" y="1548510"/>
                </a:lnTo>
                <a:lnTo>
                  <a:pt x="620140" y="1560702"/>
                </a:lnTo>
                <a:lnTo>
                  <a:pt x="605281" y="1598421"/>
                </a:lnTo>
                <a:lnTo>
                  <a:pt x="598677" y="1647951"/>
                </a:lnTo>
                <a:lnTo>
                  <a:pt x="599185" y="1660143"/>
                </a:lnTo>
                <a:lnTo>
                  <a:pt x="608837" y="1708149"/>
                </a:lnTo>
                <a:lnTo>
                  <a:pt x="629792" y="1752980"/>
                </a:lnTo>
                <a:lnTo>
                  <a:pt x="658749" y="1793874"/>
                </a:lnTo>
                <a:lnTo>
                  <a:pt x="676655" y="1812162"/>
                </a:lnTo>
                <a:lnTo>
                  <a:pt x="685800" y="1821306"/>
                </a:lnTo>
                <a:lnTo>
                  <a:pt x="736218" y="1858644"/>
                </a:lnTo>
                <a:lnTo>
                  <a:pt x="788797" y="1883536"/>
                </a:lnTo>
                <a:lnTo>
                  <a:pt x="798956" y="1886711"/>
                </a:lnTo>
                <a:lnTo>
                  <a:pt x="809116" y="1890267"/>
                </a:lnTo>
                <a:lnTo>
                  <a:pt x="826007" y="1894490"/>
                </a:lnTo>
                <a:lnTo>
                  <a:pt x="82600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0055" y="67055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6"/>
                </a:lnTo>
                <a:lnTo>
                  <a:pt x="271653" y="12445"/>
                </a:lnTo>
                <a:lnTo>
                  <a:pt x="231394" y="33146"/>
                </a:lnTo>
                <a:lnTo>
                  <a:pt x="197231" y="62356"/>
                </a:lnTo>
                <a:lnTo>
                  <a:pt x="192531" y="68071"/>
                </a:lnTo>
                <a:lnTo>
                  <a:pt x="187452" y="73787"/>
                </a:lnTo>
                <a:lnTo>
                  <a:pt x="160655" y="119125"/>
                </a:lnTo>
                <a:lnTo>
                  <a:pt x="155575" y="133095"/>
                </a:lnTo>
                <a:lnTo>
                  <a:pt x="139319" y="129793"/>
                </a:lnTo>
                <a:lnTo>
                  <a:pt x="130937" y="129158"/>
                </a:lnTo>
                <a:lnTo>
                  <a:pt x="122428" y="128777"/>
                </a:lnTo>
                <a:lnTo>
                  <a:pt x="116078" y="128777"/>
                </a:lnTo>
                <a:lnTo>
                  <a:pt x="74803" y="138175"/>
                </a:lnTo>
                <a:lnTo>
                  <a:pt x="39916" y="160273"/>
                </a:lnTo>
                <a:lnTo>
                  <a:pt x="14554" y="192150"/>
                </a:lnTo>
                <a:lnTo>
                  <a:pt x="1358" y="231775"/>
                </a:lnTo>
                <a:lnTo>
                  <a:pt x="0" y="244220"/>
                </a:lnTo>
                <a:lnTo>
                  <a:pt x="0" y="257301"/>
                </a:lnTo>
                <a:lnTo>
                  <a:pt x="673" y="263905"/>
                </a:lnTo>
                <a:lnTo>
                  <a:pt x="1701" y="271017"/>
                </a:lnTo>
                <a:lnTo>
                  <a:pt x="3047" y="277367"/>
                </a:lnTo>
                <a:lnTo>
                  <a:pt x="608583" y="277367"/>
                </a:lnTo>
                <a:lnTo>
                  <a:pt x="610235" y="271017"/>
                </a:lnTo>
                <a:lnTo>
                  <a:pt x="611632" y="264287"/>
                </a:lnTo>
                <a:lnTo>
                  <a:pt x="612267" y="257301"/>
                </a:lnTo>
                <a:lnTo>
                  <a:pt x="612648" y="250189"/>
                </a:lnTo>
                <a:lnTo>
                  <a:pt x="612648" y="245871"/>
                </a:lnTo>
                <a:lnTo>
                  <a:pt x="599058" y="202564"/>
                </a:lnTo>
                <a:lnTo>
                  <a:pt x="570992" y="173354"/>
                </a:lnTo>
                <a:lnTo>
                  <a:pt x="532511" y="159003"/>
                </a:lnTo>
                <a:lnTo>
                  <a:pt x="528701" y="142239"/>
                </a:lnTo>
                <a:lnTo>
                  <a:pt x="513206" y="103250"/>
                </a:lnTo>
                <a:lnTo>
                  <a:pt x="484377" y="62737"/>
                </a:lnTo>
                <a:lnTo>
                  <a:pt x="446531" y="30860"/>
                </a:lnTo>
                <a:lnTo>
                  <a:pt x="408940" y="12064"/>
                </a:lnTo>
                <a:lnTo>
                  <a:pt x="367410" y="1650"/>
                </a:lnTo>
                <a:lnTo>
                  <a:pt x="358521" y="634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3407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6" y="117856"/>
                </a:lnTo>
                <a:lnTo>
                  <a:pt x="0" y="153924"/>
                </a:lnTo>
                <a:lnTo>
                  <a:pt x="117856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079" y="2087879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8223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02040" y="23195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3"/>
                </a:lnTo>
                <a:lnTo>
                  <a:pt x="118999" y="190245"/>
                </a:lnTo>
                <a:lnTo>
                  <a:pt x="155448" y="307847"/>
                </a:lnTo>
                <a:lnTo>
                  <a:pt x="191896" y="190245"/>
                </a:lnTo>
                <a:lnTo>
                  <a:pt x="310895" y="153923"/>
                </a:lnTo>
                <a:lnTo>
                  <a:pt x="191896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313688" y="481583"/>
            <a:ext cx="6517005" cy="573405"/>
            <a:chOff x="1313688" y="481583"/>
            <a:chExt cx="6517005" cy="57340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3688" y="481583"/>
              <a:ext cx="6175247" cy="573024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10054" y="567980"/>
            <a:ext cx="7305295" cy="40780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522605">
              <a:lnSpc>
                <a:spcPct val="100000"/>
              </a:lnSpc>
              <a:spcBef>
                <a:spcPts val="1260"/>
              </a:spcBef>
            </a:pPr>
            <a:r>
              <a:rPr sz="1600" spc="-15" dirty="0"/>
              <a:t>Angka</a:t>
            </a:r>
            <a:r>
              <a:rPr sz="1600" spc="45" dirty="0"/>
              <a:t> </a:t>
            </a:r>
            <a:r>
              <a:rPr sz="1600" dirty="0"/>
              <a:t>Kematian</a:t>
            </a:r>
            <a:r>
              <a:rPr sz="1600" spc="-10" dirty="0"/>
              <a:t> </a:t>
            </a:r>
            <a:r>
              <a:rPr sz="1600" spc="-20" dirty="0"/>
              <a:t>Bayi</a:t>
            </a:r>
            <a:r>
              <a:rPr sz="1600" spc="65" dirty="0"/>
              <a:t> </a:t>
            </a:r>
            <a:r>
              <a:rPr sz="1600" spc="-5" dirty="0"/>
              <a:t>(Infant</a:t>
            </a:r>
            <a:r>
              <a:rPr sz="1600" dirty="0"/>
              <a:t> Mortality</a:t>
            </a:r>
            <a:r>
              <a:rPr sz="1600" spc="-40" dirty="0"/>
              <a:t> </a:t>
            </a:r>
            <a:r>
              <a:rPr sz="1600" spc="-5" dirty="0"/>
              <a:t>Rate</a:t>
            </a:r>
            <a:r>
              <a:rPr sz="1600" dirty="0"/>
              <a:t> : </a:t>
            </a:r>
            <a:r>
              <a:rPr sz="1600" spc="5" dirty="0"/>
              <a:t>IMR)</a:t>
            </a:r>
            <a:endParaRPr sz="1600" dirty="0"/>
          </a:p>
        </p:txBody>
      </p:sp>
      <p:sp>
        <p:nvSpPr>
          <p:cNvPr id="23" name="object 23"/>
          <p:cNvSpPr txBox="1"/>
          <p:nvPr/>
        </p:nvSpPr>
        <p:spPr>
          <a:xfrm>
            <a:off x="956259" y="1379931"/>
            <a:ext cx="66884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Banyaknya kematian bayi 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(anak usia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kurang satu tahun) </a:t>
            </a:r>
            <a:r>
              <a:rPr sz="1800" spc="5" dirty="0">
                <a:solidFill>
                  <a:srgbClr val="224269"/>
                </a:solidFill>
                <a:latin typeface="Arial MT"/>
                <a:cs typeface="Arial MT"/>
              </a:rPr>
              <a:t>pada </a:t>
            </a:r>
            <a:r>
              <a:rPr sz="1800" spc="1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suatu tahun tertentu 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per 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1000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kelahiran 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hidup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pada tahun yang 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 sama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955280" y="1115567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69">
                <a:moveTo>
                  <a:pt x="338963" y="0"/>
                </a:moveTo>
                <a:lnTo>
                  <a:pt x="330835" y="0"/>
                </a:lnTo>
                <a:lnTo>
                  <a:pt x="315468" y="1396"/>
                </a:lnTo>
                <a:lnTo>
                  <a:pt x="270255" y="12572"/>
                </a:lnTo>
                <a:lnTo>
                  <a:pt x="230250" y="33527"/>
                </a:lnTo>
                <a:lnTo>
                  <a:pt x="196215" y="63118"/>
                </a:lnTo>
                <a:lnTo>
                  <a:pt x="191516" y="68833"/>
                </a:lnTo>
                <a:lnTo>
                  <a:pt x="186436" y="74548"/>
                </a:lnTo>
                <a:lnTo>
                  <a:pt x="159893" y="120395"/>
                </a:lnTo>
                <a:lnTo>
                  <a:pt x="154813" y="134619"/>
                </a:lnTo>
                <a:lnTo>
                  <a:pt x="138684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2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09"/>
                </a:lnTo>
                <a:lnTo>
                  <a:pt x="635" y="240410"/>
                </a:lnTo>
                <a:lnTo>
                  <a:pt x="0" y="246887"/>
                </a:lnTo>
                <a:lnTo>
                  <a:pt x="0" y="260095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6" y="280415"/>
                </a:lnTo>
                <a:lnTo>
                  <a:pt x="607187" y="273938"/>
                </a:lnTo>
                <a:lnTo>
                  <a:pt x="608584" y="267207"/>
                </a:lnTo>
                <a:lnTo>
                  <a:pt x="609600" y="252983"/>
                </a:lnTo>
                <a:lnTo>
                  <a:pt x="609600" y="248538"/>
                </a:lnTo>
                <a:lnTo>
                  <a:pt x="596138" y="204850"/>
                </a:lnTo>
                <a:lnTo>
                  <a:pt x="568198" y="175259"/>
                </a:lnTo>
                <a:lnTo>
                  <a:pt x="529844" y="160781"/>
                </a:lnTo>
                <a:lnTo>
                  <a:pt x="528193" y="152272"/>
                </a:lnTo>
                <a:lnTo>
                  <a:pt x="514350" y="111886"/>
                </a:lnTo>
                <a:lnTo>
                  <a:pt x="492760" y="76326"/>
                </a:lnTo>
                <a:lnTo>
                  <a:pt x="457835" y="40639"/>
                </a:lnTo>
                <a:lnTo>
                  <a:pt x="414654" y="15239"/>
                </a:lnTo>
                <a:lnTo>
                  <a:pt x="374015" y="3047"/>
                </a:lnTo>
                <a:lnTo>
                  <a:pt x="356743" y="634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333494" y="2904870"/>
            <a:ext cx="299085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0675" algn="l"/>
                <a:tab pos="341630" algn="l"/>
              </a:tabLst>
            </a:pPr>
            <a:r>
              <a:rPr sz="1100" b="1" dirty="0">
                <a:latin typeface="Arial"/>
                <a:cs typeface="Arial"/>
              </a:rPr>
              <a:t>D &lt;1 = </a:t>
            </a:r>
            <a:r>
              <a:rPr sz="1100" b="1" spc="-5" dirty="0">
                <a:latin typeface="Arial"/>
                <a:cs typeface="Arial"/>
              </a:rPr>
              <a:t>Jml kematian bayi </a:t>
            </a:r>
            <a:r>
              <a:rPr sz="1100" b="1" spc="-10" dirty="0">
                <a:latin typeface="Arial"/>
                <a:cs typeface="Arial"/>
              </a:rPr>
              <a:t>selama </a:t>
            </a:r>
            <a:r>
              <a:rPr sz="1100" b="1" spc="-5" dirty="0">
                <a:latin typeface="Arial"/>
                <a:cs typeface="Arial"/>
              </a:rPr>
              <a:t>satu tahun </a:t>
            </a:r>
            <a:r>
              <a:rPr sz="1100" b="1" dirty="0">
                <a:latin typeface="Arial"/>
                <a:cs typeface="Arial"/>
              </a:rPr>
              <a:t> B		=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Jml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lahir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hidup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selama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tahun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yg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sama </a:t>
            </a:r>
            <a:r>
              <a:rPr sz="1100" b="1" spc="-29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k	=</a:t>
            </a:r>
            <a:r>
              <a:rPr sz="1100" b="1" spc="2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Konstanta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(1000)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3" name="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496" y="2414016"/>
            <a:ext cx="2907791" cy="16306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59221"/>
            <a:ext cx="844550" cy="1885950"/>
          </a:xfrm>
          <a:custGeom>
            <a:avLst/>
            <a:gdLst/>
            <a:ahLst/>
            <a:cxnLst/>
            <a:rect l="l" t="t" r="r" b="b"/>
            <a:pathLst>
              <a:path w="844550" h="1885950">
                <a:moveTo>
                  <a:pt x="0" y="0"/>
                </a:moveTo>
                <a:lnTo>
                  <a:pt x="0" y="1885801"/>
                </a:lnTo>
                <a:lnTo>
                  <a:pt x="763283" y="1885801"/>
                </a:lnTo>
                <a:lnTo>
                  <a:pt x="782637" y="1850564"/>
                </a:lnTo>
                <a:lnTo>
                  <a:pt x="805548" y="1801602"/>
                </a:lnTo>
                <a:lnTo>
                  <a:pt x="810145" y="1788842"/>
                </a:lnTo>
                <a:lnTo>
                  <a:pt x="814717" y="1776595"/>
                </a:lnTo>
                <a:lnTo>
                  <a:pt x="819315" y="1763862"/>
                </a:lnTo>
                <a:lnTo>
                  <a:pt x="823379" y="1751105"/>
                </a:lnTo>
                <a:lnTo>
                  <a:pt x="826947" y="1737834"/>
                </a:lnTo>
                <a:lnTo>
                  <a:pt x="830529" y="1725096"/>
                </a:lnTo>
                <a:lnTo>
                  <a:pt x="833564" y="1711837"/>
                </a:lnTo>
                <a:lnTo>
                  <a:pt x="836117" y="1699073"/>
                </a:lnTo>
                <a:lnTo>
                  <a:pt x="838669" y="1685827"/>
                </a:lnTo>
                <a:lnTo>
                  <a:pt x="840206" y="1672556"/>
                </a:lnTo>
                <a:lnTo>
                  <a:pt x="842251" y="1659284"/>
                </a:lnTo>
                <a:lnTo>
                  <a:pt x="843241" y="1646038"/>
                </a:lnTo>
                <a:lnTo>
                  <a:pt x="843762" y="1632779"/>
                </a:lnTo>
                <a:lnTo>
                  <a:pt x="844270" y="1618987"/>
                </a:lnTo>
                <a:lnTo>
                  <a:pt x="844270" y="1605754"/>
                </a:lnTo>
                <a:lnTo>
                  <a:pt x="841743" y="1565457"/>
                </a:lnTo>
                <a:lnTo>
                  <a:pt x="835101" y="1524652"/>
                </a:lnTo>
                <a:lnTo>
                  <a:pt x="823887" y="1483834"/>
                </a:lnTo>
                <a:lnTo>
                  <a:pt x="807593" y="1436920"/>
                </a:lnTo>
                <a:lnTo>
                  <a:pt x="787209" y="1392025"/>
                </a:lnTo>
                <a:lnTo>
                  <a:pt x="763765" y="1349709"/>
                </a:lnTo>
                <a:lnTo>
                  <a:pt x="736257" y="1309412"/>
                </a:lnTo>
                <a:lnTo>
                  <a:pt x="706196" y="1272671"/>
                </a:lnTo>
                <a:lnTo>
                  <a:pt x="660857" y="1227802"/>
                </a:lnTo>
                <a:lnTo>
                  <a:pt x="623163" y="1197703"/>
                </a:lnTo>
                <a:lnTo>
                  <a:pt x="582904" y="1171185"/>
                </a:lnTo>
                <a:lnTo>
                  <a:pt x="539584" y="1147716"/>
                </a:lnTo>
                <a:lnTo>
                  <a:pt x="477939" y="1123255"/>
                </a:lnTo>
                <a:lnTo>
                  <a:pt x="489140" y="1104866"/>
                </a:lnTo>
                <a:lnTo>
                  <a:pt x="509016" y="1066613"/>
                </a:lnTo>
                <a:lnTo>
                  <a:pt x="525335" y="1027345"/>
                </a:lnTo>
                <a:lnTo>
                  <a:pt x="538568" y="987556"/>
                </a:lnTo>
                <a:lnTo>
                  <a:pt x="548754" y="946243"/>
                </a:lnTo>
                <a:lnTo>
                  <a:pt x="555396" y="904434"/>
                </a:lnTo>
                <a:lnTo>
                  <a:pt x="558952" y="862601"/>
                </a:lnTo>
                <a:lnTo>
                  <a:pt x="559460" y="841176"/>
                </a:lnTo>
                <a:lnTo>
                  <a:pt x="559460" y="819751"/>
                </a:lnTo>
                <a:lnTo>
                  <a:pt x="556907" y="777434"/>
                </a:lnTo>
                <a:lnTo>
                  <a:pt x="550799" y="735093"/>
                </a:lnTo>
                <a:lnTo>
                  <a:pt x="542150" y="693271"/>
                </a:lnTo>
                <a:lnTo>
                  <a:pt x="530415" y="651946"/>
                </a:lnTo>
                <a:lnTo>
                  <a:pt x="515658" y="611102"/>
                </a:lnTo>
                <a:lnTo>
                  <a:pt x="497293" y="571351"/>
                </a:lnTo>
                <a:lnTo>
                  <a:pt x="476935" y="533124"/>
                </a:lnTo>
                <a:lnTo>
                  <a:pt x="452983" y="495913"/>
                </a:lnTo>
                <a:lnTo>
                  <a:pt x="439724" y="478006"/>
                </a:lnTo>
                <a:lnTo>
                  <a:pt x="430047" y="464290"/>
                </a:lnTo>
                <a:lnTo>
                  <a:pt x="396430" y="427079"/>
                </a:lnTo>
                <a:lnTo>
                  <a:pt x="358228" y="397488"/>
                </a:lnTo>
                <a:lnTo>
                  <a:pt x="315417" y="374501"/>
                </a:lnTo>
                <a:lnTo>
                  <a:pt x="268554" y="358626"/>
                </a:lnTo>
                <a:lnTo>
                  <a:pt x="217081" y="349482"/>
                </a:lnTo>
                <a:lnTo>
                  <a:pt x="224205" y="337290"/>
                </a:lnTo>
                <a:lnTo>
                  <a:pt x="239001" y="299571"/>
                </a:lnTo>
                <a:lnTo>
                  <a:pt x="245618" y="250041"/>
                </a:lnTo>
                <a:lnTo>
                  <a:pt x="245097" y="237849"/>
                </a:lnTo>
                <a:lnTo>
                  <a:pt x="235419" y="189843"/>
                </a:lnTo>
                <a:lnTo>
                  <a:pt x="214528" y="145012"/>
                </a:lnTo>
                <a:lnTo>
                  <a:pt x="185483" y="104118"/>
                </a:lnTo>
                <a:lnTo>
                  <a:pt x="167665" y="85830"/>
                </a:lnTo>
                <a:lnTo>
                  <a:pt x="158496" y="76686"/>
                </a:lnTo>
                <a:lnTo>
                  <a:pt x="108047" y="39348"/>
                </a:lnTo>
                <a:lnTo>
                  <a:pt x="55559" y="14456"/>
                </a:lnTo>
                <a:lnTo>
                  <a:pt x="45369" y="11281"/>
                </a:lnTo>
                <a:lnTo>
                  <a:pt x="35179" y="7725"/>
                </a:lnTo>
                <a:lnTo>
                  <a:pt x="14796" y="2645"/>
                </a:lnTo>
                <a:lnTo>
                  <a:pt x="4094" y="6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7992" y="0"/>
            <a:ext cx="826135" cy="1894839"/>
          </a:xfrm>
          <a:custGeom>
            <a:avLst/>
            <a:gdLst/>
            <a:ahLst/>
            <a:cxnLst/>
            <a:rect l="l" t="t" r="r" b="b"/>
            <a:pathLst>
              <a:path w="826134" h="1894839">
                <a:moveTo>
                  <a:pt x="826007" y="0"/>
                </a:moveTo>
                <a:lnTo>
                  <a:pt x="88137" y="0"/>
                </a:lnTo>
                <a:lnTo>
                  <a:pt x="74422" y="23494"/>
                </a:lnTo>
                <a:lnTo>
                  <a:pt x="61594" y="47370"/>
                </a:lnTo>
                <a:lnTo>
                  <a:pt x="49910" y="71373"/>
                </a:lnTo>
                <a:lnTo>
                  <a:pt x="38734" y="96392"/>
                </a:lnTo>
                <a:lnTo>
                  <a:pt x="34162" y="109092"/>
                </a:lnTo>
                <a:lnTo>
                  <a:pt x="29590" y="121411"/>
                </a:lnTo>
                <a:lnTo>
                  <a:pt x="25018" y="134111"/>
                </a:lnTo>
                <a:lnTo>
                  <a:pt x="20954" y="146938"/>
                </a:lnTo>
                <a:lnTo>
                  <a:pt x="17399" y="160146"/>
                </a:lnTo>
                <a:lnTo>
                  <a:pt x="13715" y="172846"/>
                </a:lnTo>
                <a:lnTo>
                  <a:pt x="10667" y="186181"/>
                </a:lnTo>
                <a:lnTo>
                  <a:pt x="8127" y="198881"/>
                </a:lnTo>
                <a:lnTo>
                  <a:pt x="5587" y="212216"/>
                </a:lnTo>
                <a:lnTo>
                  <a:pt x="4063" y="225424"/>
                </a:lnTo>
                <a:lnTo>
                  <a:pt x="2031" y="238759"/>
                </a:lnTo>
                <a:lnTo>
                  <a:pt x="1015" y="251967"/>
                </a:lnTo>
                <a:lnTo>
                  <a:pt x="0" y="279018"/>
                </a:lnTo>
                <a:lnTo>
                  <a:pt x="0" y="292226"/>
                </a:lnTo>
                <a:lnTo>
                  <a:pt x="2539" y="332485"/>
                </a:lnTo>
                <a:lnTo>
                  <a:pt x="9143" y="373379"/>
                </a:lnTo>
                <a:lnTo>
                  <a:pt x="20447" y="414146"/>
                </a:lnTo>
                <a:lnTo>
                  <a:pt x="36702" y="461009"/>
                </a:lnTo>
                <a:lnTo>
                  <a:pt x="57023" y="505967"/>
                </a:lnTo>
                <a:lnTo>
                  <a:pt x="80517" y="548258"/>
                </a:lnTo>
                <a:lnTo>
                  <a:pt x="108076" y="588517"/>
                </a:lnTo>
                <a:lnTo>
                  <a:pt x="138049" y="625347"/>
                </a:lnTo>
                <a:lnTo>
                  <a:pt x="171703" y="659510"/>
                </a:lnTo>
                <a:lnTo>
                  <a:pt x="221106" y="700277"/>
                </a:lnTo>
                <a:lnTo>
                  <a:pt x="234441" y="709421"/>
                </a:lnTo>
                <a:lnTo>
                  <a:pt x="247650" y="718692"/>
                </a:lnTo>
                <a:lnTo>
                  <a:pt x="304673" y="750315"/>
                </a:lnTo>
                <a:lnTo>
                  <a:pt x="366394" y="774699"/>
                </a:lnTo>
                <a:lnTo>
                  <a:pt x="355091" y="793114"/>
                </a:lnTo>
                <a:lnTo>
                  <a:pt x="335279" y="831341"/>
                </a:lnTo>
                <a:lnTo>
                  <a:pt x="318897" y="870711"/>
                </a:lnTo>
                <a:lnTo>
                  <a:pt x="305688" y="910462"/>
                </a:lnTo>
                <a:lnTo>
                  <a:pt x="295528" y="951737"/>
                </a:lnTo>
                <a:lnTo>
                  <a:pt x="288925" y="993520"/>
                </a:lnTo>
                <a:lnTo>
                  <a:pt x="285368" y="1035430"/>
                </a:lnTo>
                <a:lnTo>
                  <a:pt x="284860" y="1056766"/>
                </a:lnTo>
                <a:lnTo>
                  <a:pt x="284860" y="1078229"/>
                </a:lnTo>
                <a:lnTo>
                  <a:pt x="287400" y="1120520"/>
                </a:lnTo>
                <a:lnTo>
                  <a:pt x="293497" y="1162938"/>
                </a:lnTo>
                <a:lnTo>
                  <a:pt x="302132" y="1204721"/>
                </a:lnTo>
                <a:lnTo>
                  <a:pt x="313816" y="1245996"/>
                </a:lnTo>
                <a:lnTo>
                  <a:pt x="328675" y="1286890"/>
                </a:lnTo>
                <a:lnTo>
                  <a:pt x="346963" y="1326641"/>
                </a:lnTo>
                <a:lnTo>
                  <a:pt x="367410" y="1364868"/>
                </a:lnTo>
                <a:lnTo>
                  <a:pt x="391286" y="1402079"/>
                </a:lnTo>
                <a:lnTo>
                  <a:pt x="404622" y="1419986"/>
                </a:lnTo>
                <a:lnTo>
                  <a:pt x="414274" y="1433702"/>
                </a:lnTo>
                <a:lnTo>
                  <a:pt x="447801" y="1470913"/>
                </a:lnTo>
                <a:lnTo>
                  <a:pt x="486028" y="1500504"/>
                </a:lnTo>
                <a:lnTo>
                  <a:pt x="528827" y="1523491"/>
                </a:lnTo>
                <a:lnTo>
                  <a:pt x="575690" y="1539366"/>
                </a:lnTo>
                <a:lnTo>
                  <a:pt x="627252" y="1548510"/>
                </a:lnTo>
                <a:lnTo>
                  <a:pt x="620140" y="1560702"/>
                </a:lnTo>
                <a:lnTo>
                  <a:pt x="605281" y="1598421"/>
                </a:lnTo>
                <a:lnTo>
                  <a:pt x="598677" y="1647951"/>
                </a:lnTo>
                <a:lnTo>
                  <a:pt x="599185" y="1660143"/>
                </a:lnTo>
                <a:lnTo>
                  <a:pt x="608837" y="1708149"/>
                </a:lnTo>
                <a:lnTo>
                  <a:pt x="629792" y="1752980"/>
                </a:lnTo>
                <a:lnTo>
                  <a:pt x="658749" y="1793874"/>
                </a:lnTo>
                <a:lnTo>
                  <a:pt x="676655" y="1812162"/>
                </a:lnTo>
                <a:lnTo>
                  <a:pt x="685800" y="1821306"/>
                </a:lnTo>
                <a:lnTo>
                  <a:pt x="736218" y="1858644"/>
                </a:lnTo>
                <a:lnTo>
                  <a:pt x="788797" y="1883536"/>
                </a:lnTo>
                <a:lnTo>
                  <a:pt x="798956" y="1886711"/>
                </a:lnTo>
                <a:lnTo>
                  <a:pt x="809116" y="1890267"/>
                </a:lnTo>
                <a:lnTo>
                  <a:pt x="826007" y="1894490"/>
                </a:lnTo>
                <a:lnTo>
                  <a:pt x="82600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0055" y="67055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6"/>
                </a:lnTo>
                <a:lnTo>
                  <a:pt x="271653" y="12445"/>
                </a:lnTo>
                <a:lnTo>
                  <a:pt x="231394" y="33146"/>
                </a:lnTo>
                <a:lnTo>
                  <a:pt x="197231" y="62356"/>
                </a:lnTo>
                <a:lnTo>
                  <a:pt x="192531" y="68071"/>
                </a:lnTo>
                <a:lnTo>
                  <a:pt x="187452" y="73787"/>
                </a:lnTo>
                <a:lnTo>
                  <a:pt x="160655" y="119125"/>
                </a:lnTo>
                <a:lnTo>
                  <a:pt x="155575" y="133095"/>
                </a:lnTo>
                <a:lnTo>
                  <a:pt x="139319" y="129793"/>
                </a:lnTo>
                <a:lnTo>
                  <a:pt x="130937" y="129158"/>
                </a:lnTo>
                <a:lnTo>
                  <a:pt x="122428" y="128777"/>
                </a:lnTo>
                <a:lnTo>
                  <a:pt x="116078" y="128777"/>
                </a:lnTo>
                <a:lnTo>
                  <a:pt x="74803" y="138175"/>
                </a:lnTo>
                <a:lnTo>
                  <a:pt x="39916" y="160273"/>
                </a:lnTo>
                <a:lnTo>
                  <a:pt x="14554" y="192150"/>
                </a:lnTo>
                <a:lnTo>
                  <a:pt x="1358" y="231775"/>
                </a:lnTo>
                <a:lnTo>
                  <a:pt x="0" y="244220"/>
                </a:lnTo>
                <a:lnTo>
                  <a:pt x="0" y="257301"/>
                </a:lnTo>
                <a:lnTo>
                  <a:pt x="673" y="263905"/>
                </a:lnTo>
                <a:lnTo>
                  <a:pt x="1701" y="271017"/>
                </a:lnTo>
                <a:lnTo>
                  <a:pt x="3047" y="277367"/>
                </a:lnTo>
                <a:lnTo>
                  <a:pt x="608583" y="277367"/>
                </a:lnTo>
                <a:lnTo>
                  <a:pt x="610235" y="271017"/>
                </a:lnTo>
                <a:lnTo>
                  <a:pt x="611632" y="264287"/>
                </a:lnTo>
                <a:lnTo>
                  <a:pt x="612267" y="257301"/>
                </a:lnTo>
                <a:lnTo>
                  <a:pt x="612648" y="250189"/>
                </a:lnTo>
                <a:lnTo>
                  <a:pt x="612648" y="245871"/>
                </a:lnTo>
                <a:lnTo>
                  <a:pt x="599058" y="202564"/>
                </a:lnTo>
                <a:lnTo>
                  <a:pt x="570992" y="173354"/>
                </a:lnTo>
                <a:lnTo>
                  <a:pt x="532511" y="159003"/>
                </a:lnTo>
                <a:lnTo>
                  <a:pt x="528701" y="142239"/>
                </a:lnTo>
                <a:lnTo>
                  <a:pt x="513206" y="103250"/>
                </a:lnTo>
                <a:lnTo>
                  <a:pt x="484377" y="62737"/>
                </a:lnTo>
                <a:lnTo>
                  <a:pt x="446531" y="30860"/>
                </a:lnTo>
                <a:lnTo>
                  <a:pt x="408940" y="12064"/>
                </a:lnTo>
                <a:lnTo>
                  <a:pt x="367410" y="1650"/>
                </a:lnTo>
                <a:lnTo>
                  <a:pt x="358521" y="634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3407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6" y="117856"/>
                </a:lnTo>
                <a:lnTo>
                  <a:pt x="0" y="153924"/>
                </a:lnTo>
                <a:lnTo>
                  <a:pt x="117856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079" y="2087879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8223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02040" y="23195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3"/>
                </a:lnTo>
                <a:lnTo>
                  <a:pt x="118999" y="190245"/>
                </a:lnTo>
                <a:lnTo>
                  <a:pt x="155448" y="307847"/>
                </a:lnTo>
                <a:lnTo>
                  <a:pt x="191896" y="190245"/>
                </a:lnTo>
                <a:lnTo>
                  <a:pt x="310895" y="153923"/>
                </a:lnTo>
                <a:lnTo>
                  <a:pt x="191896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015" y="2828544"/>
            <a:ext cx="441959" cy="198120"/>
          </a:xfrm>
          <a:custGeom>
            <a:avLst/>
            <a:gdLst/>
            <a:ahLst/>
            <a:cxnLst/>
            <a:rect l="l" t="t" r="r" b="b"/>
            <a:pathLst>
              <a:path w="441959" h="198119">
                <a:moveTo>
                  <a:pt x="245745" y="0"/>
                </a:moveTo>
                <a:lnTo>
                  <a:pt x="239890" y="0"/>
                </a:lnTo>
                <a:lnTo>
                  <a:pt x="228663" y="1016"/>
                </a:lnTo>
                <a:lnTo>
                  <a:pt x="185966" y="13207"/>
                </a:lnTo>
                <a:lnTo>
                  <a:pt x="142278" y="44577"/>
                </a:lnTo>
                <a:lnTo>
                  <a:pt x="115925" y="85090"/>
                </a:lnTo>
                <a:lnTo>
                  <a:pt x="112255" y="95123"/>
                </a:lnTo>
                <a:lnTo>
                  <a:pt x="100545" y="92710"/>
                </a:lnTo>
                <a:lnTo>
                  <a:pt x="88341" y="91948"/>
                </a:lnTo>
                <a:lnTo>
                  <a:pt x="83705" y="91948"/>
                </a:lnTo>
                <a:lnTo>
                  <a:pt x="42456" y="104393"/>
                </a:lnTo>
                <a:lnTo>
                  <a:pt x="12687" y="133731"/>
                </a:lnTo>
                <a:lnTo>
                  <a:pt x="0" y="174371"/>
                </a:lnTo>
                <a:lnTo>
                  <a:pt x="0" y="183769"/>
                </a:lnTo>
                <a:lnTo>
                  <a:pt x="1219" y="193548"/>
                </a:lnTo>
                <a:lnTo>
                  <a:pt x="2197" y="198119"/>
                </a:lnTo>
                <a:lnTo>
                  <a:pt x="439026" y="198119"/>
                </a:lnTo>
                <a:lnTo>
                  <a:pt x="440245" y="193548"/>
                </a:lnTo>
                <a:lnTo>
                  <a:pt x="441223" y="188722"/>
                </a:lnTo>
                <a:lnTo>
                  <a:pt x="441718" y="183769"/>
                </a:lnTo>
                <a:lnTo>
                  <a:pt x="441960" y="175641"/>
                </a:lnTo>
                <a:lnTo>
                  <a:pt x="441718" y="172466"/>
                </a:lnTo>
                <a:lnTo>
                  <a:pt x="425361" y="135381"/>
                </a:lnTo>
                <a:lnTo>
                  <a:pt x="390207" y="114554"/>
                </a:lnTo>
                <a:lnTo>
                  <a:pt x="384124" y="113537"/>
                </a:lnTo>
                <a:lnTo>
                  <a:pt x="381431" y="101600"/>
                </a:lnTo>
                <a:lnTo>
                  <a:pt x="364109" y="63500"/>
                </a:lnTo>
                <a:lnTo>
                  <a:pt x="331889" y="28702"/>
                </a:lnTo>
                <a:lnTo>
                  <a:pt x="295046" y="8636"/>
                </a:lnTo>
                <a:lnTo>
                  <a:pt x="258673" y="507"/>
                </a:lnTo>
                <a:lnTo>
                  <a:pt x="245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313688" y="481583"/>
            <a:ext cx="6517005" cy="573405"/>
            <a:chOff x="1313688" y="481583"/>
            <a:chExt cx="6517005" cy="57340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3688" y="481583"/>
              <a:ext cx="6175247" cy="573024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95400" y="567980"/>
            <a:ext cx="7219950" cy="40780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522605">
              <a:lnSpc>
                <a:spcPct val="100000"/>
              </a:lnSpc>
              <a:spcBef>
                <a:spcPts val="1260"/>
              </a:spcBef>
            </a:pPr>
            <a:r>
              <a:rPr sz="1600" spc="-15" dirty="0"/>
              <a:t>Angka</a:t>
            </a:r>
            <a:r>
              <a:rPr sz="1600" spc="45" dirty="0"/>
              <a:t> </a:t>
            </a:r>
            <a:r>
              <a:rPr sz="1600" dirty="0"/>
              <a:t>Kematian</a:t>
            </a:r>
            <a:r>
              <a:rPr sz="1600" spc="-10" dirty="0"/>
              <a:t> </a:t>
            </a:r>
            <a:r>
              <a:rPr sz="1600" spc="-20" dirty="0"/>
              <a:t>Bayi</a:t>
            </a:r>
            <a:r>
              <a:rPr sz="1600" spc="65" dirty="0"/>
              <a:t> </a:t>
            </a:r>
            <a:r>
              <a:rPr sz="1600" spc="-5" dirty="0"/>
              <a:t>(Infant</a:t>
            </a:r>
            <a:r>
              <a:rPr sz="1600" dirty="0"/>
              <a:t> Mortality</a:t>
            </a:r>
            <a:r>
              <a:rPr sz="1600" spc="-40" dirty="0"/>
              <a:t> </a:t>
            </a:r>
            <a:r>
              <a:rPr sz="1600" spc="-5" dirty="0"/>
              <a:t>Rate</a:t>
            </a:r>
            <a:r>
              <a:rPr sz="1600" dirty="0"/>
              <a:t> : </a:t>
            </a:r>
            <a:r>
              <a:rPr sz="1600" spc="5" dirty="0"/>
              <a:t>IMR)</a:t>
            </a:r>
            <a:endParaRPr sz="1600" dirty="0"/>
          </a:p>
        </p:txBody>
      </p:sp>
      <p:sp>
        <p:nvSpPr>
          <p:cNvPr id="23" name="object 23"/>
          <p:cNvSpPr txBox="1"/>
          <p:nvPr/>
        </p:nvSpPr>
        <p:spPr>
          <a:xfrm>
            <a:off x="956259" y="1379931"/>
            <a:ext cx="66884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Banyaknya kematian bayi 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(anak usia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kurang satu tahun) </a:t>
            </a:r>
            <a:r>
              <a:rPr sz="1800" spc="5" dirty="0">
                <a:solidFill>
                  <a:srgbClr val="224269"/>
                </a:solidFill>
                <a:latin typeface="Arial MT"/>
                <a:cs typeface="Arial MT"/>
              </a:rPr>
              <a:t>pada </a:t>
            </a:r>
            <a:r>
              <a:rPr sz="1800" spc="10" dirty="0">
                <a:solidFill>
                  <a:srgbClr val="224269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suatu tahun tertentu 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per 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1000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kelahiran </a:t>
            </a:r>
            <a:r>
              <a:rPr sz="1800" spc="-10" dirty="0">
                <a:solidFill>
                  <a:srgbClr val="224269"/>
                </a:solidFill>
                <a:latin typeface="Arial MT"/>
                <a:cs typeface="Arial MT"/>
              </a:rPr>
              <a:t>hidup </a:t>
            </a:r>
            <a:r>
              <a:rPr sz="1800" spc="-5" dirty="0">
                <a:solidFill>
                  <a:srgbClr val="224269"/>
                </a:solidFill>
                <a:latin typeface="Arial MT"/>
                <a:cs typeface="Arial MT"/>
              </a:rPr>
              <a:t>pada tahun yang </a:t>
            </a:r>
            <a:r>
              <a:rPr sz="1800" dirty="0">
                <a:solidFill>
                  <a:srgbClr val="224269"/>
                </a:solidFill>
                <a:latin typeface="Arial MT"/>
                <a:cs typeface="Arial MT"/>
              </a:rPr>
              <a:t> sama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955280" y="1115567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69">
                <a:moveTo>
                  <a:pt x="338963" y="0"/>
                </a:moveTo>
                <a:lnTo>
                  <a:pt x="330835" y="0"/>
                </a:lnTo>
                <a:lnTo>
                  <a:pt x="315468" y="1396"/>
                </a:lnTo>
                <a:lnTo>
                  <a:pt x="270255" y="12572"/>
                </a:lnTo>
                <a:lnTo>
                  <a:pt x="230250" y="33527"/>
                </a:lnTo>
                <a:lnTo>
                  <a:pt x="196215" y="63118"/>
                </a:lnTo>
                <a:lnTo>
                  <a:pt x="191516" y="68833"/>
                </a:lnTo>
                <a:lnTo>
                  <a:pt x="186436" y="74548"/>
                </a:lnTo>
                <a:lnTo>
                  <a:pt x="159893" y="120395"/>
                </a:lnTo>
                <a:lnTo>
                  <a:pt x="154813" y="134619"/>
                </a:lnTo>
                <a:lnTo>
                  <a:pt x="138684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2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09"/>
                </a:lnTo>
                <a:lnTo>
                  <a:pt x="635" y="240410"/>
                </a:lnTo>
                <a:lnTo>
                  <a:pt x="0" y="246887"/>
                </a:lnTo>
                <a:lnTo>
                  <a:pt x="0" y="260095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6" y="280415"/>
                </a:lnTo>
                <a:lnTo>
                  <a:pt x="607187" y="273938"/>
                </a:lnTo>
                <a:lnTo>
                  <a:pt x="608584" y="267207"/>
                </a:lnTo>
                <a:lnTo>
                  <a:pt x="609600" y="252983"/>
                </a:lnTo>
                <a:lnTo>
                  <a:pt x="609600" y="248538"/>
                </a:lnTo>
                <a:lnTo>
                  <a:pt x="596138" y="204850"/>
                </a:lnTo>
                <a:lnTo>
                  <a:pt x="568198" y="175259"/>
                </a:lnTo>
                <a:lnTo>
                  <a:pt x="529844" y="160781"/>
                </a:lnTo>
                <a:lnTo>
                  <a:pt x="528193" y="152272"/>
                </a:lnTo>
                <a:lnTo>
                  <a:pt x="514350" y="111886"/>
                </a:lnTo>
                <a:lnTo>
                  <a:pt x="492760" y="76326"/>
                </a:lnTo>
                <a:lnTo>
                  <a:pt x="457835" y="40639"/>
                </a:lnTo>
                <a:lnTo>
                  <a:pt x="414654" y="15239"/>
                </a:lnTo>
                <a:lnTo>
                  <a:pt x="374015" y="3047"/>
                </a:lnTo>
                <a:lnTo>
                  <a:pt x="356743" y="634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333494" y="2904870"/>
            <a:ext cx="299085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0675" algn="l"/>
                <a:tab pos="341630" algn="l"/>
              </a:tabLst>
            </a:pPr>
            <a:r>
              <a:rPr sz="1100" b="1" dirty="0">
                <a:latin typeface="Arial"/>
                <a:cs typeface="Arial"/>
              </a:rPr>
              <a:t>D &lt;1 = </a:t>
            </a:r>
            <a:r>
              <a:rPr sz="1100" b="1" spc="-5" dirty="0">
                <a:latin typeface="Arial"/>
                <a:cs typeface="Arial"/>
              </a:rPr>
              <a:t>Jml kematian bayi </a:t>
            </a:r>
            <a:r>
              <a:rPr sz="1100" b="1" spc="-10" dirty="0">
                <a:latin typeface="Arial"/>
                <a:cs typeface="Arial"/>
              </a:rPr>
              <a:t>selama </a:t>
            </a:r>
            <a:r>
              <a:rPr sz="1100" b="1" spc="-5" dirty="0">
                <a:latin typeface="Arial"/>
                <a:cs typeface="Arial"/>
              </a:rPr>
              <a:t>satu tahun </a:t>
            </a:r>
            <a:r>
              <a:rPr sz="1100" b="1" dirty="0">
                <a:latin typeface="Arial"/>
                <a:cs typeface="Arial"/>
              </a:rPr>
              <a:t> B		=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Jml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lahir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hidup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selama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tahun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yg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sama </a:t>
            </a:r>
            <a:r>
              <a:rPr sz="1100" b="1" spc="-29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k	=</a:t>
            </a:r>
            <a:r>
              <a:rPr sz="1100" b="1" spc="2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Konstanta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(1000)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3" name="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496" y="2414016"/>
            <a:ext cx="2907791" cy="16306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317992" y="0"/>
            <a:ext cx="826135" cy="1894839"/>
          </a:xfrm>
          <a:custGeom>
            <a:avLst/>
            <a:gdLst/>
            <a:ahLst/>
            <a:cxnLst/>
            <a:rect l="l" t="t" r="r" b="b"/>
            <a:pathLst>
              <a:path w="826134" h="1894839">
                <a:moveTo>
                  <a:pt x="826007" y="0"/>
                </a:moveTo>
                <a:lnTo>
                  <a:pt x="88137" y="0"/>
                </a:lnTo>
                <a:lnTo>
                  <a:pt x="74422" y="23494"/>
                </a:lnTo>
                <a:lnTo>
                  <a:pt x="61594" y="47370"/>
                </a:lnTo>
                <a:lnTo>
                  <a:pt x="49910" y="71373"/>
                </a:lnTo>
                <a:lnTo>
                  <a:pt x="38734" y="96392"/>
                </a:lnTo>
                <a:lnTo>
                  <a:pt x="34162" y="109092"/>
                </a:lnTo>
                <a:lnTo>
                  <a:pt x="29590" y="121411"/>
                </a:lnTo>
                <a:lnTo>
                  <a:pt x="25018" y="134111"/>
                </a:lnTo>
                <a:lnTo>
                  <a:pt x="20954" y="146938"/>
                </a:lnTo>
                <a:lnTo>
                  <a:pt x="17399" y="160146"/>
                </a:lnTo>
                <a:lnTo>
                  <a:pt x="13715" y="172846"/>
                </a:lnTo>
                <a:lnTo>
                  <a:pt x="10667" y="186181"/>
                </a:lnTo>
                <a:lnTo>
                  <a:pt x="8127" y="198881"/>
                </a:lnTo>
                <a:lnTo>
                  <a:pt x="5587" y="212216"/>
                </a:lnTo>
                <a:lnTo>
                  <a:pt x="4063" y="225424"/>
                </a:lnTo>
                <a:lnTo>
                  <a:pt x="2031" y="238759"/>
                </a:lnTo>
                <a:lnTo>
                  <a:pt x="1015" y="251967"/>
                </a:lnTo>
                <a:lnTo>
                  <a:pt x="0" y="279018"/>
                </a:lnTo>
                <a:lnTo>
                  <a:pt x="0" y="292226"/>
                </a:lnTo>
                <a:lnTo>
                  <a:pt x="2539" y="332485"/>
                </a:lnTo>
                <a:lnTo>
                  <a:pt x="9143" y="373379"/>
                </a:lnTo>
                <a:lnTo>
                  <a:pt x="20447" y="414146"/>
                </a:lnTo>
                <a:lnTo>
                  <a:pt x="36702" y="461009"/>
                </a:lnTo>
                <a:lnTo>
                  <a:pt x="57023" y="505967"/>
                </a:lnTo>
                <a:lnTo>
                  <a:pt x="80517" y="548258"/>
                </a:lnTo>
                <a:lnTo>
                  <a:pt x="108076" y="588517"/>
                </a:lnTo>
                <a:lnTo>
                  <a:pt x="138049" y="625347"/>
                </a:lnTo>
                <a:lnTo>
                  <a:pt x="171703" y="659510"/>
                </a:lnTo>
                <a:lnTo>
                  <a:pt x="221106" y="700277"/>
                </a:lnTo>
                <a:lnTo>
                  <a:pt x="234441" y="709421"/>
                </a:lnTo>
                <a:lnTo>
                  <a:pt x="247650" y="718692"/>
                </a:lnTo>
                <a:lnTo>
                  <a:pt x="304673" y="750315"/>
                </a:lnTo>
                <a:lnTo>
                  <a:pt x="366394" y="774699"/>
                </a:lnTo>
                <a:lnTo>
                  <a:pt x="355091" y="793114"/>
                </a:lnTo>
                <a:lnTo>
                  <a:pt x="335279" y="831341"/>
                </a:lnTo>
                <a:lnTo>
                  <a:pt x="318897" y="870711"/>
                </a:lnTo>
                <a:lnTo>
                  <a:pt x="305688" y="910462"/>
                </a:lnTo>
                <a:lnTo>
                  <a:pt x="295528" y="951737"/>
                </a:lnTo>
                <a:lnTo>
                  <a:pt x="288925" y="993520"/>
                </a:lnTo>
                <a:lnTo>
                  <a:pt x="285368" y="1035430"/>
                </a:lnTo>
                <a:lnTo>
                  <a:pt x="284860" y="1056766"/>
                </a:lnTo>
                <a:lnTo>
                  <a:pt x="284860" y="1078229"/>
                </a:lnTo>
                <a:lnTo>
                  <a:pt x="287400" y="1120520"/>
                </a:lnTo>
                <a:lnTo>
                  <a:pt x="293497" y="1162938"/>
                </a:lnTo>
                <a:lnTo>
                  <a:pt x="302132" y="1204721"/>
                </a:lnTo>
                <a:lnTo>
                  <a:pt x="313816" y="1245996"/>
                </a:lnTo>
                <a:lnTo>
                  <a:pt x="328675" y="1286890"/>
                </a:lnTo>
                <a:lnTo>
                  <a:pt x="346963" y="1326641"/>
                </a:lnTo>
                <a:lnTo>
                  <a:pt x="367410" y="1364868"/>
                </a:lnTo>
                <a:lnTo>
                  <a:pt x="391286" y="1402079"/>
                </a:lnTo>
                <a:lnTo>
                  <a:pt x="404622" y="1419986"/>
                </a:lnTo>
                <a:lnTo>
                  <a:pt x="414274" y="1433702"/>
                </a:lnTo>
                <a:lnTo>
                  <a:pt x="447801" y="1470913"/>
                </a:lnTo>
                <a:lnTo>
                  <a:pt x="486028" y="1500504"/>
                </a:lnTo>
                <a:lnTo>
                  <a:pt x="528827" y="1523491"/>
                </a:lnTo>
                <a:lnTo>
                  <a:pt x="575690" y="1539366"/>
                </a:lnTo>
                <a:lnTo>
                  <a:pt x="627252" y="1548510"/>
                </a:lnTo>
                <a:lnTo>
                  <a:pt x="620140" y="1560702"/>
                </a:lnTo>
                <a:lnTo>
                  <a:pt x="605281" y="1598421"/>
                </a:lnTo>
                <a:lnTo>
                  <a:pt x="598677" y="1647951"/>
                </a:lnTo>
                <a:lnTo>
                  <a:pt x="599185" y="1660143"/>
                </a:lnTo>
                <a:lnTo>
                  <a:pt x="608837" y="1708149"/>
                </a:lnTo>
                <a:lnTo>
                  <a:pt x="629792" y="1752980"/>
                </a:lnTo>
                <a:lnTo>
                  <a:pt x="658749" y="1793874"/>
                </a:lnTo>
                <a:lnTo>
                  <a:pt x="676655" y="1812162"/>
                </a:lnTo>
                <a:lnTo>
                  <a:pt x="685800" y="1821306"/>
                </a:lnTo>
                <a:lnTo>
                  <a:pt x="736218" y="1858644"/>
                </a:lnTo>
                <a:lnTo>
                  <a:pt x="788797" y="1883536"/>
                </a:lnTo>
                <a:lnTo>
                  <a:pt x="798956" y="1886711"/>
                </a:lnTo>
                <a:lnTo>
                  <a:pt x="809116" y="1890267"/>
                </a:lnTo>
                <a:lnTo>
                  <a:pt x="826007" y="1894490"/>
                </a:lnTo>
                <a:lnTo>
                  <a:pt x="82600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0055" y="67055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6"/>
                </a:lnTo>
                <a:lnTo>
                  <a:pt x="271653" y="12445"/>
                </a:lnTo>
                <a:lnTo>
                  <a:pt x="231394" y="33146"/>
                </a:lnTo>
                <a:lnTo>
                  <a:pt x="197231" y="62356"/>
                </a:lnTo>
                <a:lnTo>
                  <a:pt x="192531" y="68071"/>
                </a:lnTo>
                <a:lnTo>
                  <a:pt x="187452" y="73787"/>
                </a:lnTo>
                <a:lnTo>
                  <a:pt x="160655" y="119125"/>
                </a:lnTo>
                <a:lnTo>
                  <a:pt x="155575" y="133095"/>
                </a:lnTo>
                <a:lnTo>
                  <a:pt x="139319" y="129793"/>
                </a:lnTo>
                <a:lnTo>
                  <a:pt x="130937" y="129158"/>
                </a:lnTo>
                <a:lnTo>
                  <a:pt x="122428" y="128777"/>
                </a:lnTo>
                <a:lnTo>
                  <a:pt x="116078" y="128777"/>
                </a:lnTo>
                <a:lnTo>
                  <a:pt x="74803" y="138175"/>
                </a:lnTo>
                <a:lnTo>
                  <a:pt x="39916" y="160273"/>
                </a:lnTo>
                <a:lnTo>
                  <a:pt x="14554" y="192150"/>
                </a:lnTo>
                <a:lnTo>
                  <a:pt x="1358" y="231775"/>
                </a:lnTo>
                <a:lnTo>
                  <a:pt x="0" y="244220"/>
                </a:lnTo>
                <a:lnTo>
                  <a:pt x="0" y="257301"/>
                </a:lnTo>
                <a:lnTo>
                  <a:pt x="673" y="263905"/>
                </a:lnTo>
                <a:lnTo>
                  <a:pt x="1701" y="271017"/>
                </a:lnTo>
                <a:lnTo>
                  <a:pt x="3047" y="277367"/>
                </a:lnTo>
                <a:lnTo>
                  <a:pt x="608583" y="277367"/>
                </a:lnTo>
                <a:lnTo>
                  <a:pt x="610235" y="271017"/>
                </a:lnTo>
                <a:lnTo>
                  <a:pt x="611632" y="264287"/>
                </a:lnTo>
                <a:lnTo>
                  <a:pt x="612267" y="257301"/>
                </a:lnTo>
                <a:lnTo>
                  <a:pt x="612648" y="250189"/>
                </a:lnTo>
                <a:lnTo>
                  <a:pt x="612648" y="245871"/>
                </a:lnTo>
                <a:lnTo>
                  <a:pt x="599058" y="202564"/>
                </a:lnTo>
                <a:lnTo>
                  <a:pt x="570992" y="173354"/>
                </a:lnTo>
                <a:lnTo>
                  <a:pt x="532511" y="159003"/>
                </a:lnTo>
                <a:lnTo>
                  <a:pt x="528701" y="142239"/>
                </a:lnTo>
                <a:lnTo>
                  <a:pt x="513206" y="103250"/>
                </a:lnTo>
                <a:lnTo>
                  <a:pt x="484377" y="62737"/>
                </a:lnTo>
                <a:lnTo>
                  <a:pt x="446531" y="30860"/>
                </a:lnTo>
                <a:lnTo>
                  <a:pt x="408940" y="12064"/>
                </a:lnTo>
                <a:lnTo>
                  <a:pt x="367410" y="1650"/>
                </a:lnTo>
                <a:lnTo>
                  <a:pt x="358521" y="634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3407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6" y="117856"/>
                </a:lnTo>
                <a:lnTo>
                  <a:pt x="0" y="153924"/>
                </a:lnTo>
                <a:lnTo>
                  <a:pt x="117856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9079" y="2087879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88223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02040" y="23195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3"/>
                </a:lnTo>
                <a:lnTo>
                  <a:pt x="118999" y="190245"/>
                </a:lnTo>
                <a:lnTo>
                  <a:pt x="155448" y="307847"/>
                </a:lnTo>
                <a:lnTo>
                  <a:pt x="191896" y="190245"/>
                </a:lnTo>
                <a:lnTo>
                  <a:pt x="310895" y="153923"/>
                </a:lnTo>
                <a:lnTo>
                  <a:pt x="191896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015" y="2828544"/>
            <a:ext cx="441959" cy="198120"/>
          </a:xfrm>
          <a:custGeom>
            <a:avLst/>
            <a:gdLst/>
            <a:ahLst/>
            <a:cxnLst/>
            <a:rect l="l" t="t" r="r" b="b"/>
            <a:pathLst>
              <a:path w="441959" h="198119">
                <a:moveTo>
                  <a:pt x="245745" y="0"/>
                </a:moveTo>
                <a:lnTo>
                  <a:pt x="239890" y="0"/>
                </a:lnTo>
                <a:lnTo>
                  <a:pt x="228663" y="1016"/>
                </a:lnTo>
                <a:lnTo>
                  <a:pt x="185966" y="13207"/>
                </a:lnTo>
                <a:lnTo>
                  <a:pt x="142278" y="44577"/>
                </a:lnTo>
                <a:lnTo>
                  <a:pt x="115925" y="85090"/>
                </a:lnTo>
                <a:lnTo>
                  <a:pt x="112255" y="95123"/>
                </a:lnTo>
                <a:lnTo>
                  <a:pt x="100545" y="92710"/>
                </a:lnTo>
                <a:lnTo>
                  <a:pt x="88341" y="91948"/>
                </a:lnTo>
                <a:lnTo>
                  <a:pt x="83705" y="91948"/>
                </a:lnTo>
                <a:lnTo>
                  <a:pt x="42456" y="104393"/>
                </a:lnTo>
                <a:lnTo>
                  <a:pt x="12687" y="133731"/>
                </a:lnTo>
                <a:lnTo>
                  <a:pt x="0" y="174371"/>
                </a:lnTo>
                <a:lnTo>
                  <a:pt x="0" y="183769"/>
                </a:lnTo>
                <a:lnTo>
                  <a:pt x="1219" y="193548"/>
                </a:lnTo>
                <a:lnTo>
                  <a:pt x="2197" y="198119"/>
                </a:lnTo>
                <a:lnTo>
                  <a:pt x="439026" y="198119"/>
                </a:lnTo>
                <a:lnTo>
                  <a:pt x="440245" y="193548"/>
                </a:lnTo>
                <a:lnTo>
                  <a:pt x="441223" y="188722"/>
                </a:lnTo>
                <a:lnTo>
                  <a:pt x="441718" y="183769"/>
                </a:lnTo>
                <a:lnTo>
                  <a:pt x="441960" y="175641"/>
                </a:lnTo>
                <a:lnTo>
                  <a:pt x="441718" y="172466"/>
                </a:lnTo>
                <a:lnTo>
                  <a:pt x="425361" y="135381"/>
                </a:lnTo>
                <a:lnTo>
                  <a:pt x="390207" y="114554"/>
                </a:lnTo>
                <a:lnTo>
                  <a:pt x="384124" y="113537"/>
                </a:lnTo>
                <a:lnTo>
                  <a:pt x="381431" y="101600"/>
                </a:lnTo>
                <a:lnTo>
                  <a:pt x="364109" y="63500"/>
                </a:lnTo>
                <a:lnTo>
                  <a:pt x="331889" y="28702"/>
                </a:lnTo>
                <a:lnTo>
                  <a:pt x="295046" y="8636"/>
                </a:lnTo>
                <a:lnTo>
                  <a:pt x="258673" y="507"/>
                </a:lnTo>
                <a:lnTo>
                  <a:pt x="245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313688" y="481583"/>
            <a:ext cx="6517005" cy="573405"/>
            <a:chOff x="1313688" y="481583"/>
            <a:chExt cx="6517005" cy="57340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3688" y="481583"/>
              <a:ext cx="6175247" cy="5730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818002" y="628014"/>
            <a:ext cx="35064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Contoh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Grafik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Angka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Kematian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Bayi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955280" y="1115567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69">
                <a:moveTo>
                  <a:pt x="338963" y="0"/>
                </a:moveTo>
                <a:lnTo>
                  <a:pt x="330835" y="0"/>
                </a:lnTo>
                <a:lnTo>
                  <a:pt x="315468" y="1396"/>
                </a:lnTo>
                <a:lnTo>
                  <a:pt x="270255" y="12572"/>
                </a:lnTo>
                <a:lnTo>
                  <a:pt x="230250" y="33527"/>
                </a:lnTo>
                <a:lnTo>
                  <a:pt x="196215" y="63118"/>
                </a:lnTo>
                <a:lnTo>
                  <a:pt x="191516" y="68833"/>
                </a:lnTo>
                <a:lnTo>
                  <a:pt x="186436" y="74548"/>
                </a:lnTo>
                <a:lnTo>
                  <a:pt x="159893" y="120395"/>
                </a:lnTo>
                <a:lnTo>
                  <a:pt x="154813" y="134619"/>
                </a:lnTo>
                <a:lnTo>
                  <a:pt x="138684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2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09"/>
                </a:lnTo>
                <a:lnTo>
                  <a:pt x="635" y="240410"/>
                </a:lnTo>
                <a:lnTo>
                  <a:pt x="0" y="246887"/>
                </a:lnTo>
                <a:lnTo>
                  <a:pt x="0" y="260095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6" y="280415"/>
                </a:lnTo>
                <a:lnTo>
                  <a:pt x="607187" y="273938"/>
                </a:lnTo>
                <a:lnTo>
                  <a:pt x="608584" y="267207"/>
                </a:lnTo>
                <a:lnTo>
                  <a:pt x="609600" y="252983"/>
                </a:lnTo>
                <a:lnTo>
                  <a:pt x="609600" y="248538"/>
                </a:lnTo>
                <a:lnTo>
                  <a:pt x="596138" y="204850"/>
                </a:lnTo>
                <a:lnTo>
                  <a:pt x="568198" y="175259"/>
                </a:lnTo>
                <a:lnTo>
                  <a:pt x="529844" y="160781"/>
                </a:lnTo>
                <a:lnTo>
                  <a:pt x="528193" y="152272"/>
                </a:lnTo>
                <a:lnTo>
                  <a:pt x="514350" y="111886"/>
                </a:lnTo>
                <a:lnTo>
                  <a:pt x="492760" y="76326"/>
                </a:lnTo>
                <a:lnTo>
                  <a:pt x="457835" y="40639"/>
                </a:lnTo>
                <a:lnTo>
                  <a:pt x="414654" y="15239"/>
                </a:lnTo>
                <a:lnTo>
                  <a:pt x="374015" y="3047"/>
                </a:lnTo>
                <a:lnTo>
                  <a:pt x="356743" y="634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1493519" y="1339328"/>
            <a:ext cx="6385560" cy="3804285"/>
            <a:chOff x="1502663" y="1341119"/>
            <a:chExt cx="6385560" cy="3804285"/>
          </a:xfrm>
        </p:grpSpPr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7392" y="4952999"/>
              <a:ext cx="350255" cy="19202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363967" y="4992623"/>
              <a:ext cx="290195" cy="152400"/>
            </a:xfrm>
            <a:custGeom>
              <a:avLst/>
              <a:gdLst/>
              <a:ahLst/>
              <a:cxnLst/>
              <a:rect l="l" t="t" r="r" b="b"/>
              <a:pathLst>
                <a:path w="290195" h="152400">
                  <a:moveTo>
                    <a:pt x="1777" y="0"/>
                  </a:moveTo>
                  <a:lnTo>
                    <a:pt x="1015" y="0"/>
                  </a:lnTo>
                  <a:lnTo>
                    <a:pt x="507" y="241"/>
                  </a:lnTo>
                  <a:lnTo>
                    <a:pt x="0" y="1231"/>
                  </a:lnTo>
                  <a:lnTo>
                    <a:pt x="0" y="1981"/>
                  </a:lnTo>
                  <a:lnTo>
                    <a:pt x="253" y="2463"/>
                  </a:lnTo>
                  <a:lnTo>
                    <a:pt x="761" y="2959"/>
                  </a:lnTo>
                  <a:lnTo>
                    <a:pt x="1524" y="3213"/>
                  </a:lnTo>
                  <a:lnTo>
                    <a:pt x="20574" y="7645"/>
                  </a:lnTo>
                  <a:lnTo>
                    <a:pt x="30352" y="10096"/>
                  </a:lnTo>
                  <a:lnTo>
                    <a:pt x="49149" y="15519"/>
                  </a:lnTo>
                  <a:lnTo>
                    <a:pt x="58674" y="18465"/>
                  </a:lnTo>
                  <a:lnTo>
                    <a:pt x="67817" y="21678"/>
                  </a:lnTo>
                  <a:lnTo>
                    <a:pt x="77215" y="24879"/>
                  </a:lnTo>
                  <a:lnTo>
                    <a:pt x="113791" y="39403"/>
                  </a:lnTo>
                  <a:lnTo>
                    <a:pt x="149351" y="56389"/>
                  </a:lnTo>
                  <a:lnTo>
                    <a:pt x="183641" y="75349"/>
                  </a:lnTo>
                  <a:lnTo>
                    <a:pt x="200278" y="85940"/>
                  </a:lnTo>
                  <a:lnTo>
                    <a:pt x="208406" y="91113"/>
                  </a:lnTo>
                  <a:lnTo>
                    <a:pt x="216407" y="96780"/>
                  </a:lnTo>
                  <a:lnTo>
                    <a:pt x="224281" y="102445"/>
                  </a:lnTo>
                  <a:lnTo>
                    <a:pt x="232282" y="108112"/>
                  </a:lnTo>
                  <a:lnTo>
                    <a:pt x="240283" y="114012"/>
                  </a:lnTo>
                  <a:lnTo>
                    <a:pt x="247903" y="120172"/>
                  </a:lnTo>
                  <a:lnTo>
                    <a:pt x="255650" y="126331"/>
                  </a:lnTo>
                  <a:lnTo>
                    <a:pt x="263143" y="132726"/>
                  </a:lnTo>
                  <a:lnTo>
                    <a:pt x="270509" y="139133"/>
                  </a:lnTo>
                  <a:lnTo>
                    <a:pt x="278002" y="145540"/>
                  </a:lnTo>
                  <a:lnTo>
                    <a:pt x="285211" y="152398"/>
                  </a:lnTo>
                  <a:lnTo>
                    <a:pt x="289697" y="152398"/>
                  </a:lnTo>
                  <a:lnTo>
                    <a:pt x="287147" y="149971"/>
                  </a:lnTo>
                  <a:lnTo>
                    <a:pt x="280034" y="143071"/>
                  </a:lnTo>
                  <a:lnTo>
                    <a:pt x="249935" y="117468"/>
                  </a:lnTo>
                  <a:lnTo>
                    <a:pt x="242188" y="111555"/>
                  </a:lnTo>
                  <a:lnTo>
                    <a:pt x="234314" y="105396"/>
                  </a:lnTo>
                  <a:lnTo>
                    <a:pt x="226313" y="99730"/>
                  </a:lnTo>
                  <a:lnTo>
                    <a:pt x="218185" y="93830"/>
                  </a:lnTo>
                  <a:lnTo>
                    <a:pt x="201675" y="82990"/>
                  </a:lnTo>
                  <a:lnTo>
                    <a:pt x="167893" y="62548"/>
                  </a:lnTo>
                  <a:lnTo>
                    <a:pt x="114553" y="36206"/>
                  </a:lnTo>
                  <a:lnTo>
                    <a:pt x="77724" y="21678"/>
                  </a:lnTo>
                  <a:lnTo>
                    <a:pt x="30606" y="6896"/>
                  </a:lnTo>
                  <a:lnTo>
                    <a:pt x="21081" y="443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2735" y="4983479"/>
              <a:ext cx="234696" cy="1584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57160" y="4788408"/>
              <a:ext cx="131064" cy="35661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809893" y="4821948"/>
              <a:ext cx="33020" cy="323215"/>
            </a:xfrm>
            <a:custGeom>
              <a:avLst/>
              <a:gdLst/>
              <a:ahLst/>
              <a:cxnLst/>
              <a:rect l="l" t="t" r="r" b="b"/>
              <a:pathLst>
                <a:path w="33020" h="323214">
                  <a:moveTo>
                    <a:pt x="16354" y="0"/>
                  </a:moveTo>
                  <a:lnTo>
                    <a:pt x="14449" y="2222"/>
                  </a:lnTo>
                  <a:lnTo>
                    <a:pt x="16608" y="11861"/>
                  </a:lnTo>
                  <a:lnTo>
                    <a:pt x="18513" y="21501"/>
                  </a:lnTo>
                  <a:lnTo>
                    <a:pt x="20545" y="31140"/>
                  </a:lnTo>
                  <a:lnTo>
                    <a:pt x="21942" y="40779"/>
                  </a:lnTo>
                  <a:lnTo>
                    <a:pt x="23466" y="50419"/>
                  </a:lnTo>
                  <a:lnTo>
                    <a:pt x="28546" y="99110"/>
                  </a:lnTo>
                  <a:lnTo>
                    <a:pt x="29435" y="148297"/>
                  </a:lnTo>
                  <a:lnTo>
                    <a:pt x="29181" y="158191"/>
                  </a:lnTo>
                  <a:lnTo>
                    <a:pt x="28673" y="168084"/>
                  </a:lnTo>
                  <a:lnTo>
                    <a:pt x="28038" y="177723"/>
                  </a:lnTo>
                  <a:lnTo>
                    <a:pt x="27276" y="187363"/>
                  </a:lnTo>
                  <a:lnTo>
                    <a:pt x="26260" y="197246"/>
                  </a:lnTo>
                  <a:lnTo>
                    <a:pt x="25371" y="206885"/>
                  </a:lnTo>
                  <a:lnTo>
                    <a:pt x="17878" y="255085"/>
                  </a:lnTo>
                  <a:lnTo>
                    <a:pt x="13433" y="274116"/>
                  </a:lnTo>
                  <a:lnTo>
                    <a:pt x="11274" y="283757"/>
                  </a:lnTo>
                  <a:lnTo>
                    <a:pt x="8861" y="293149"/>
                  </a:lnTo>
                  <a:lnTo>
                    <a:pt x="6194" y="302788"/>
                  </a:lnTo>
                  <a:lnTo>
                    <a:pt x="3527" y="312180"/>
                  </a:lnTo>
                  <a:lnTo>
                    <a:pt x="0" y="323073"/>
                  </a:lnTo>
                  <a:lnTo>
                    <a:pt x="3281" y="323073"/>
                  </a:lnTo>
                  <a:lnTo>
                    <a:pt x="9369" y="303532"/>
                  </a:lnTo>
                  <a:lnTo>
                    <a:pt x="12036" y="293891"/>
                  </a:lnTo>
                  <a:lnTo>
                    <a:pt x="14449" y="284500"/>
                  </a:lnTo>
                  <a:lnTo>
                    <a:pt x="18884" y="264725"/>
                  </a:lnTo>
                  <a:lnTo>
                    <a:pt x="21053" y="255581"/>
                  </a:lnTo>
                  <a:lnTo>
                    <a:pt x="22704" y="245941"/>
                  </a:lnTo>
                  <a:lnTo>
                    <a:pt x="24401" y="235805"/>
                  </a:lnTo>
                  <a:lnTo>
                    <a:pt x="26133" y="226413"/>
                  </a:lnTo>
                  <a:lnTo>
                    <a:pt x="27276" y="216526"/>
                  </a:lnTo>
                  <a:lnTo>
                    <a:pt x="28546" y="206885"/>
                  </a:lnTo>
                  <a:lnTo>
                    <a:pt x="29689" y="196998"/>
                  </a:lnTo>
                  <a:lnTo>
                    <a:pt x="30451" y="187363"/>
                  </a:lnTo>
                  <a:lnTo>
                    <a:pt x="31340" y="177469"/>
                  </a:lnTo>
                  <a:lnTo>
                    <a:pt x="32356" y="157695"/>
                  </a:lnTo>
                  <a:lnTo>
                    <a:pt x="32597" y="148297"/>
                  </a:lnTo>
                  <a:lnTo>
                    <a:pt x="32610" y="128028"/>
                  </a:lnTo>
                  <a:lnTo>
                    <a:pt x="32102" y="108508"/>
                  </a:lnTo>
                  <a:lnTo>
                    <a:pt x="31594" y="98615"/>
                  </a:lnTo>
                  <a:lnTo>
                    <a:pt x="30959" y="88734"/>
                  </a:lnTo>
                  <a:lnTo>
                    <a:pt x="30197" y="78841"/>
                  </a:lnTo>
                  <a:lnTo>
                    <a:pt x="28927" y="68961"/>
                  </a:lnTo>
                  <a:lnTo>
                    <a:pt x="28038" y="59321"/>
                  </a:lnTo>
                  <a:lnTo>
                    <a:pt x="26514" y="49441"/>
                  </a:lnTo>
                  <a:lnTo>
                    <a:pt x="25117" y="39801"/>
                  </a:lnTo>
                  <a:lnTo>
                    <a:pt x="23466" y="30162"/>
                  </a:lnTo>
                  <a:lnTo>
                    <a:pt x="21688" y="20523"/>
                  </a:lnTo>
                  <a:lnTo>
                    <a:pt x="19783" y="10883"/>
                  </a:lnTo>
                  <a:lnTo>
                    <a:pt x="17624" y="1244"/>
                  </a:lnTo>
                  <a:lnTo>
                    <a:pt x="17370" y="495"/>
                  </a:lnTo>
                  <a:lnTo>
                    <a:pt x="16354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3735" y="4888991"/>
              <a:ext cx="76200" cy="12495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805928" y="5044440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70" h="94614">
                  <a:moveTo>
                    <a:pt x="2540" y="0"/>
                  </a:moveTo>
                  <a:lnTo>
                    <a:pt x="1270" y="0"/>
                  </a:lnTo>
                  <a:lnTo>
                    <a:pt x="762" y="245"/>
                  </a:lnTo>
                  <a:lnTo>
                    <a:pt x="253" y="736"/>
                  </a:lnTo>
                  <a:lnTo>
                    <a:pt x="0" y="1471"/>
                  </a:lnTo>
                  <a:lnTo>
                    <a:pt x="4191" y="16894"/>
                  </a:lnTo>
                  <a:lnTo>
                    <a:pt x="6730" y="30600"/>
                  </a:lnTo>
                  <a:lnTo>
                    <a:pt x="8000" y="39409"/>
                  </a:lnTo>
                  <a:lnTo>
                    <a:pt x="8636" y="57274"/>
                  </a:lnTo>
                  <a:lnTo>
                    <a:pt x="8381" y="66083"/>
                  </a:lnTo>
                  <a:lnTo>
                    <a:pt x="7747" y="74905"/>
                  </a:lnTo>
                  <a:lnTo>
                    <a:pt x="6476" y="83714"/>
                  </a:lnTo>
                  <a:lnTo>
                    <a:pt x="4699" y="93015"/>
                  </a:lnTo>
                  <a:lnTo>
                    <a:pt x="4952" y="93506"/>
                  </a:lnTo>
                  <a:lnTo>
                    <a:pt x="6223" y="94475"/>
                  </a:lnTo>
                  <a:lnTo>
                    <a:pt x="6730" y="94475"/>
                  </a:lnTo>
                  <a:lnTo>
                    <a:pt x="30225" y="57764"/>
                  </a:lnTo>
                  <a:lnTo>
                    <a:pt x="49022" y="12000"/>
                  </a:lnTo>
                  <a:lnTo>
                    <a:pt x="51816" y="1718"/>
                  </a:lnTo>
                  <a:lnTo>
                    <a:pt x="51562" y="1226"/>
                  </a:lnTo>
                  <a:lnTo>
                    <a:pt x="51053" y="736"/>
                  </a:lnTo>
                  <a:lnTo>
                    <a:pt x="49275" y="736"/>
                  </a:lnTo>
                  <a:lnTo>
                    <a:pt x="48387" y="1963"/>
                  </a:lnTo>
                  <a:lnTo>
                    <a:pt x="45339" y="12981"/>
                  </a:lnTo>
                  <a:lnTo>
                    <a:pt x="41655" y="23986"/>
                  </a:lnTo>
                  <a:lnTo>
                    <a:pt x="21844" y="66328"/>
                  </a:lnTo>
                  <a:lnTo>
                    <a:pt x="9398" y="85910"/>
                  </a:lnTo>
                  <a:lnTo>
                    <a:pt x="10414" y="79065"/>
                  </a:lnTo>
                  <a:lnTo>
                    <a:pt x="11175" y="72450"/>
                  </a:lnTo>
                  <a:lnTo>
                    <a:pt x="11683" y="63397"/>
                  </a:lnTo>
                  <a:lnTo>
                    <a:pt x="11938" y="54342"/>
                  </a:lnTo>
                  <a:lnTo>
                    <a:pt x="11683" y="45286"/>
                  </a:lnTo>
                  <a:lnTo>
                    <a:pt x="3175" y="981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1023" y="4690884"/>
              <a:ext cx="329012" cy="45413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491984" y="4736604"/>
              <a:ext cx="251460" cy="408940"/>
            </a:xfrm>
            <a:custGeom>
              <a:avLst/>
              <a:gdLst/>
              <a:ahLst/>
              <a:cxnLst/>
              <a:rect l="l" t="t" r="r" b="b"/>
              <a:pathLst>
                <a:path w="251459" h="408939">
                  <a:moveTo>
                    <a:pt x="2413" y="0"/>
                  </a:moveTo>
                  <a:lnTo>
                    <a:pt x="1777" y="0"/>
                  </a:lnTo>
                  <a:lnTo>
                    <a:pt x="1016" y="253"/>
                  </a:lnTo>
                  <a:lnTo>
                    <a:pt x="508" y="749"/>
                  </a:lnTo>
                  <a:lnTo>
                    <a:pt x="0" y="1485"/>
                  </a:lnTo>
                  <a:lnTo>
                    <a:pt x="0" y="2463"/>
                  </a:lnTo>
                  <a:lnTo>
                    <a:pt x="254" y="3213"/>
                  </a:lnTo>
                  <a:lnTo>
                    <a:pt x="762" y="3949"/>
                  </a:lnTo>
                  <a:lnTo>
                    <a:pt x="10668" y="12839"/>
                  </a:lnTo>
                  <a:lnTo>
                    <a:pt x="20193" y="21488"/>
                  </a:lnTo>
                  <a:lnTo>
                    <a:pt x="48133" y="48920"/>
                  </a:lnTo>
                  <a:lnTo>
                    <a:pt x="83185" y="87718"/>
                  </a:lnTo>
                  <a:lnTo>
                    <a:pt x="91313" y="97840"/>
                  </a:lnTo>
                  <a:lnTo>
                    <a:pt x="99695" y="107962"/>
                  </a:lnTo>
                  <a:lnTo>
                    <a:pt x="107569" y="118351"/>
                  </a:lnTo>
                  <a:lnTo>
                    <a:pt x="115570" y="128727"/>
                  </a:lnTo>
                  <a:lnTo>
                    <a:pt x="123190" y="139357"/>
                  </a:lnTo>
                  <a:lnTo>
                    <a:pt x="145161" y="171970"/>
                  </a:lnTo>
                  <a:lnTo>
                    <a:pt x="165354" y="205079"/>
                  </a:lnTo>
                  <a:lnTo>
                    <a:pt x="183896" y="239420"/>
                  </a:lnTo>
                  <a:lnTo>
                    <a:pt x="200660" y="274739"/>
                  </a:lnTo>
                  <a:lnTo>
                    <a:pt x="216026" y="310824"/>
                  </a:lnTo>
                  <a:lnTo>
                    <a:pt x="220599" y="323173"/>
                  </a:lnTo>
                  <a:lnTo>
                    <a:pt x="225171" y="335286"/>
                  </a:lnTo>
                  <a:lnTo>
                    <a:pt x="229362" y="347635"/>
                  </a:lnTo>
                  <a:lnTo>
                    <a:pt x="233299" y="360244"/>
                  </a:lnTo>
                  <a:lnTo>
                    <a:pt x="237236" y="372592"/>
                  </a:lnTo>
                  <a:lnTo>
                    <a:pt x="244094" y="397798"/>
                  </a:lnTo>
                  <a:lnTo>
                    <a:pt x="246770" y="408417"/>
                  </a:lnTo>
                  <a:lnTo>
                    <a:pt x="251216" y="408417"/>
                  </a:lnTo>
                  <a:lnTo>
                    <a:pt x="237490" y="358758"/>
                  </a:lnTo>
                  <a:lnTo>
                    <a:pt x="224663" y="321452"/>
                  </a:lnTo>
                  <a:lnTo>
                    <a:pt x="209804" y="284628"/>
                  </a:lnTo>
                  <a:lnTo>
                    <a:pt x="193294" y="248805"/>
                  </a:lnTo>
                  <a:lnTo>
                    <a:pt x="175260" y="213969"/>
                  </a:lnTo>
                  <a:lnTo>
                    <a:pt x="155194" y="180111"/>
                  </a:lnTo>
                  <a:lnTo>
                    <a:pt x="148336" y="169011"/>
                  </a:lnTo>
                  <a:lnTo>
                    <a:pt x="126365" y="136385"/>
                  </a:lnTo>
                  <a:lnTo>
                    <a:pt x="102743" y="104762"/>
                  </a:lnTo>
                  <a:lnTo>
                    <a:pt x="77470" y="74371"/>
                  </a:lnTo>
                  <a:lnTo>
                    <a:pt x="50800" y="45453"/>
                  </a:lnTo>
                  <a:lnTo>
                    <a:pt x="22733" y="18033"/>
                  </a:lnTo>
                  <a:lnTo>
                    <a:pt x="3175" y="49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0272" y="4776228"/>
              <a:ext cx="146303" cy="15543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47431" y="4953012"/>
              <a:ext cx="79248" cy="13714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2663" y="1341119"/>
              <a:ext cx="6172199" cy="3617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317992" y="0"/>
            <a:ext cx="826135" cy="1894839"/>
          </a:xfrm>
          <a:custGeom>
            <a:avLst/>
            <a:gdLst/>
            <a:ahLst/>
            <a:cxnLst/>
            <a:rect l="l" t="t" r="r" b="b"/>
            <a:pathLst>
              <a:path w="826134" h="1894839">
                <a:moveTo>
                  <a:pt x="826007" y="0"/>
                </a:moveTo>
                <a:lnTo>
                  <a:pt x="88137" y="0"/>
                </a:lnTo>
                <a:lnTo>
                  <a:pt x="74422" y="23494"/>
                </a:lnTo>
                <a:lnTo>
                  <a:pt x="61594" y="47370"/>
                </a:lnTo>
                <a:lnTo>
                  <a:pt x="49910" y="71373"/>
                </a:lnTo>
                <a:lnTo>
                  <a:pt x="38734" y="96392"/>
                </a:lnTo>
                <a:lnTo>
                  <a:pt x="34162" y="109092"/>
                </a:lnTo>
                <a:lnTo>
                  <a:pt x="29590" y="121411"/>
                </a:lnTo>
                <a:lnTo>
                  <a:pt x="25018" y="134111"/>
                </a:lnTo>
                <a:lnTo>
                  <a:pt x="20954" y="146938"/>
                </a:lnTo>
                <a:lnTo>
                  <a:pt x="17399" y="160146"/>
                </a:lnTo>
                <a:lnTo>
                  <a:pt x="13715" y="172846"/>
                </a:lnTo>
                <a:lnTo>
                  <a:pt x="10667" y="186181"/>
                </a:lnTo>
                <a:lnTo>
                  <a:pt x="8127" y="198881"/>
                </a:lnTo>
                <a:lnTo>
                  <a:pt x="5587" y="212216"/>
                </a:lnTo>
                <a:lnTo>
                  <a:pt x="4063" y="225424"/>
                </a:lnTo>
                <a:lnTo>
                  <a:pt x="2031" y="238759"/>
                </a:lnTo>
                <a:lnTo>
                  <a:pt x="1015" y="251967"/>
                </a:lnTo>
                <a:lnTo>
                  <a:pt x="0" y="279018"/>
                </a:lnTo>
                <a:lnTo>
                  <a:pt x="0" y="292226"/>
                </a:lnTo>
                <a:lnTo>
                  <a:pt x="2539" y="332485"/>
                </a:lnTo>
                <a:lnTo>
                  <a:pt x="9143" y="373379"/>
                </a:lnTo>
                <a:lnTo>
                  <a:pt x="20447" y="414146"/>
                </a:lnTo>
                <a:lnTo>
                  <a:pt x="36702" y="461009"/>
                </a:lnTo>
                <a:lnTo>
                  <a:pt x="57023" y="505967"/>
                </a:lnTo>
                <a:lnTo>
                  <a:pt x="80517" y="548258"/>
                </a:lnTo>
                <a:lnTo>
                  <a:pt x="108076" y="588517"/>
                </a:lnTo>
                <a:lnTo>
                  <a:pt x="138049" y="625347"/>
                </a:lnTo>
                <a:lnTo>
                  <a:pt x="171703" y="659510"/>
                </a:lnTo>
                <a:lnTo>
                  <a:pt x="221106" y="700277"/>
                </a:lnTo>
                <a:lnTo>
                  <a:pt x="234441" y="709421"/>
                </a:lnTo>
                <a:lnTo>
                  <a:pt x="247650" y="718692"/>
                </a:lnTo>
                <a:lnTo>
                  <a:pt x="304673" y="750315"/>
                </a:lnTo>
                <a:lnTo>
                  <a:pt x="366394" y="774699"/>
                </a:lnTo>
                <a:lnTo>
                  <a:pt x="355091" y="793114"/>
                </a:lnTo>
                <a:lnTo>
                  <a:pt x="335279" y="831341"/>
                </a:lnTo>
                <a:lnTo>
                  <a:pt x="318897" y="870711"/>
                </a:lnTo>
                <a:lnTo>
                  <a:pt x="305688" y="910462"/>
                </a:lnTo>
                <a:lnTo>
                  <a:pt x="295528" y="951737"/>
                </a:lnTo>
                <a:lnTo>
                  <a:pt x="288925" y="993520"/>
                </a:lnTo>
                <a:lnTo>
                  <a:pt x="285368" y="1035430"/>
                </a:lnTo>
                <a:lnTo>
                  <a:pt x="284860" y="1056766"/>
                </a:lnTo>
                <a:lnTo>
                  <a:pt x="284860" y="1078229"/>
                </a:lnTo>
                <a:lnTo>
                  <a:pt x="287400" y="1120520"/>
                </a:lnTo>
                <a:lnTo>
                  <a:pt x="293497" y="1162938"/>
                </a:lnTo>
                <a:lnTo>
                  <a:pt x="302132" y="1204721"/>
                </a:lnTo>
                <a:lnTo>
                  <a:pt x="313816" y="1245996"/>
                </a:lnTo>
                <a:lnTo>
                  <a:pt x="328675" y="1286890"/>
                </a:lnTo>
                <a:lnTo>
                  <a:pt x="346963" y="1326641"/>
                </a:lnTo>
                <a:lnTo>
                  <a:pt x="367410" y="1364868"/>
                </a:lnTo>
                <a:lnTo>
                  <a:pt x="391286" y="1402079"/>
                </a:lnTo>
                <a:lnTo>
                  <a:pt x="404622" y="1419986"/>
                </a:lnTo>
                <a:lnTo>
                  <a:pt x="414274" y="1433702"/>
                </a:lnTo>
                <a:lnTo>
                  <a:pt x="447801" y="1470913"/>
                </a:lnTo>
                <a:lnTo>
                  <a:pt x="486028" y="1500504"/>
                </a:lnTo>
                <a:lnTo>
                  <a:pt x="528827" y="1523491"/>
                </a:lnTo>
                <a:lnTo>
                  <a:pt x="575690" y="1539366"/>
                </a:lnTo>
                <a:lnTo>
                  <a:pt x="627252" y="1548510"/>
                </a:lnTo>
                <a:lnTo>
                  <a:pt x="620140" y="1560702"/>
                </a:lnTo>
                <a:lnTo>
                  <a:pt x="605281" y="1598421"/>
                </a:lnTo>
                <a:lnTo>
                  <a:pt x="598677" y="1647951"/>
                </a:lnTo>
                <a:lnTo>
                  <a:pt x="599185" y="1660143"/>
                </a:lnTo>
                <a:lnTo>
                  <a:pt x="608837" y="1708149"/>
                </a:lnTo>
                <a:lnTo>
                  <a:pt x="629792" y="1752980"/>
                </a:lnTo>
                <a:lnTo>
                  <a:pt x="658749" y="1793874"/>
                </a:lnTo>
                <a:lnTo>
                  <a:pt x="676655" y="1812162"/>
                </a:lnTo>
                <a:lnTo>
                  <a:pt x="685800" y="1821306"/>
                </a:lnTo>
                <a:lnTo>
                  <a:pt x="736218" y="1858644"/>
                </a:lnTo>
                <a:lnTo>
                  <a:pt x="788797" y="1883536"/>
                </a:lnTo>
                <a:lnTo>
                  <a:pt x="798956" y="1886711"/>
                </a:lnTo>
                <a:lnTo>
                  <a:pt x="809116" y="1890267"/>
                </a:lnTo>
                <a:lnTo>
                  <a:pt x="826007" y="1894490"/>
                </a:lnTo>
                <a:lnTo>
                  <a:pt x="82600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0055" y="67055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6"/>
                </a:lnTo>
                <a:lnTo>
                  <a:pt x="271653" y="12445"/>
                </a:lnTo>
                <a:lnTo>
                  <a:pt x="231394" y="33146"/>
                </a:lnTo>
                <a:lnTo>
                  <a:pt x="197231" y="62356"/>
                </a:lnTo>
                <a:lnTo>
                  <a:pt x="192531" y="68071"/>
                </a:lnTo>
                <a:lnTo>
                  <a:pt x="187452" y="73787"/>
                </a:lnTo>
                <a:lnTo>
                  <a:pt x="160655" y="119125"/>
                </a:lnTo>
                <a:lnTo>
                  <a:pt x="155575" y="133095"/>
                </a:lnTo>
                <a:lnTo>
                  <a:pt x="139319" y="129793"/>
                </a:lnTo>
                <a:lnTo>
                  <a:pt x="130937" y="129158"/>
                </a:lnTo>
                <a:lnTo>
                  <a:pt x="122428" y="128777"/>
                </a:lnTo>
                <a:lnTo>
                  <a:pt x="116078" y="128777"/>
                </a:lnTo>
                <a:lnTo>
                  <a:pt x="74803" y="138175"/>
                </a:lnTo>
                <a:lnTo>
                  <a:pt x="39916" y="160273"/>
                </a:lnTo>
                <a:lnTo>
                  <a:pt x="14554" y="192150"/>
                </a:lnTo>
                <a:lnTo>
                  <a:pt x="1358" y="231775"/>
                </a:lnTo>
                <a:lnTo>
                  <a:pt x="0" y="244220"/>
                </a:lnTo>
                <a:lnTo>
                  <a:pt x="0" y="257301"/>
                </a:lnTo>
                <a:lnTo>
                  <a:pt x="673" y="263905"/>
                </a:lnTo>
                <a:lnTo>
                  <a:pt x="1701" y="271017"/>
                </a:lnTo>
                <a:lnTo>
                  <a:pt x="3047" y="277367"/>
                </a:lnTo>
                <a:lnTo>
                  <a:pt x="608583" y="277367"/>
                </a:lnTo>
                <a:lnTo>
                  <a:pt x="610235" y="271017"/>
                </a:lnTo>
                <a:lnTo>
                  <a:pt x="611632" y="264287"/>
                </a:lnTo>
                <a:lnTo>
                  <a:pt x="612267" y="257301"/>
                </a:lnTo>
                <a:lnTo>
                  <a:pt x="612648" y="250189"/>
                </a:lnTo>
                <a:lnTo>
                  <a:pt x="612648" y="245871"/>
                </a:lnTo>
                <a:lnTo>
                  <a:pt x="599058" y="202564"/>
                </a:lnTo>
                <a:lnTo>
                  <a:pt x="570992" y="173354"/>
                </a:lnTo>
                <a:lnTo>
                  <a:pt x="532511" y="159003"/>
                </a:lnTo>
                <a:lnTo>
                  <a:pt x="528701" y="142239"/>
                </a:lnTo>
                <a:lnTo>
                  <a:pt x="513206" y="103250"/>
                </a:lnTo>
                <a:lnTo>
                  <a:pt x="484377" y="62737"/>
                </a:lnTo>
                <a:lnTo>
                  <a:pt x="446531" y="30860"/>
                </a:lnTo>
                <a:lnTo>
                  <a:pt x="408940" y="12064"/>
                </a:lnTo>
                <a:lnTo>
                  <a:pt x="367410" y="1650"/>
                </a:lnTo>
                <a:lnTo>
                  <a:pt x="358521" y="634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3407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6" y="117856"/>
                </a:lnTo>
                <a:lnTo>
                  <a:pt x="0" y="153924"/>
                </a:lnTo>
                <a:lnTo>
                  <a:pt x="117856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9079" y="2087879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5"/>
                </a:lnTo>
                <a:lnTo>
                  <a:pt x="155448" y="307848"/>
                </a:lnTo>
                <a:lnTo>
                  <a:pt x="191897" y="190245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88223" y="5181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02040" y="23195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3"/>
                </a:lnTo>
                <a:lnTo>
                  <a:pt x="118999" y="190245"/>
                </a:lnTo>
                <a:lnTo>
                  <a:pt x="155448" y="307847"/>
                </a:lnTo>
                <a:lnTo>
                  <a:pt x="191896" y="190245"/>
                </a:lnTo>
                <a:lnTo>
                  <a:pt x="310895" y="153923"/>
                </a:lnTo>
                <a:lnTo>
                  <a:pt x="191896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015" y="2828544"/>
            <a:ext cx="441959" cy="198120"/>
          </a:xfrm>
          <a:custGeom>
            <a:avLst/>
            <a:gdLst/>
            <a:ahLst/>
            <a:cxnLst/>
            <a:rect l="l" t="t" r="r" b="b"/>
            <a:pathLst>
              <a:path w="441959" h="198119">
                <a:moveTo>
                  <a:pt x="245745" y="0"/>
                </a:moveTo>
                <a:lnTo>
                  <a:pt x="239890" y="0"/>
                </a:lnTo>
                <a:lnTo>
                  <a:pt x="228663" y="1016"/>
                </a:lnTo>
                <a:lnTo>
                  <a:pt x="185966" y="13207"/>
                </a:lnTo>
                <a:lnTo>
                  <a:pt x="142278" y="44577"/>
                </a:lnTo>
                <a:lnTo>
                  <a:pt x="115925" y="85090"/>
                </a:lnTo>
                <a:lnTo>
                  <a:pt x="112255" y="95123"/>
                </a:lnTo>
                <a:lnTo>
                  <a:pt x="100545" y="92710"/>
                </a:lnTo>
                <a:lnTo>
                  <a:pt x="88341" y="91948"/>
                </a:lnTo>
                <a:lnTo>
                  <a:pt x="83705" y="91948"/>
                </a:lnTo>
                <a:lnTo>
                  <a:pt x="42456" y="104393"/>
                </a:lnTo>
                <a:lnTo>
                  <a:pt x="12687" y="133731"/>
                </a:lnTo>
                <a:lnTo>
                  <a:pt x="0" y="174371"/>
                </a:lnTo>
                <a:lnTo>
                  <a:pt x="0" y="183769"/>
                </a:lnTo>
                <a:lnTo>
                  <a:pt x="1219" y="193548"/>
                </a:lnTo>
                <a:lnTo>
                  <a:pt x="2197" y="198119"/>
                </a:lnTo>
                <a:lnTo>
                  <a:pt x="439026" y="198119"/>
                </a:lnTo>
                <a:lnTo>
                  <a:pt x="440245" y="193548"/>
                </a:lnTo>
                <a:lnTo>
                  <a:pt x="441223" y="188722"/>
                </a:lnTo>
                <a:lnTo>
                  <a:pt x="441718" y="183769"/>
                </a:lnTo>
                <a:lnTo>
                  <a:pt x="441960" y="175641"/>
                </a:lnTo>
                <a:lnTo>
                  <a:pt x="441718" y="172466"/>
                </a:lnTo>
                <a:lnTo>
                  <a:pt x="425361" y="135381"/>
                </a:lnTo>
                <a:lnTo>
                  <a:pt x="390207" y="114554"/>
                </a:lnTo>
                <a:lnTo>
                  <a:pt x="384124" y="113537"/>
                </a:lnTo>
                <a:lnTo>
                  <a:pt x="381431" y="101600"/>
                </a:lnTo>
                <a:lnTo>
                  <a:pt x="364109" y="63500"/>
                </a:lnTo>
                <a:lnTo>
                  <a:pt x="331889" y="28702"/>
                </a:lnTo>
                <a:lnTo>
                  <a:pt x="295046" y="8636"/>
                </a:lnTo>
                <a:lnTo>
                  <a:pt x="258673" y="507"/>
                </a:lnTo>
                <a:lnTo>
                  <a:pt x="245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55280" y="1115567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69">
                <a:moveTo>
                  <a:pt x="338963" y="0"/>
                </a:moveTo>
                <a:lnTo>
                  <a:pt x="330835" y="0"/>
                </a:lnTo>
                <a:lnTo>
                  <a:pt x="315468" y="1396"/>
                </a:lnTo>
                <a:lnTo>
                  <a:pt x="270255" y="12572"/>
                </a:lnTo>
                <a:lnTo>
                  <a:pt x="230250" y="33527"/>
                </a:lnTo>
                <a:lnTo>
                  <a:pt x="196215" y="63118"/>
                </a:lnTo>
                <a:lnTo>
                  <a:pt x="191516" y="68833"/>
                </a:lnTo>
                <a:lnTo>
                  <a:pt x="186436" y="74548"/>
                </a:lnTo>
                <a:lnTo>
                  <a:pt x="159893" y="120395"/>
                </a:lnTo>
                <a:lnTo>
                  <a:pt x="154813" y="134619"/>
                </a:lnTo>
                <a:lnTo>
                  <a:pt x="138684" y="131190"/>
                </a:lnTo>
                <a:lnTo>
                  <a:pt x="130301" y="130555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2" y="139700"/>
                </a:lnTo>
                <a:lnTo>
                  <a:pt x="44450" y="158368"/>
                </a:lnTo>
                <a:lnTo>
                  <a:pt x="39750" y="162051"/>
                </a:lnTo>
                <a:lnTo>
                  <a:pt x="14477" y="194309"/>
                </a:lnTo>
                <a:lnTo>
                  <a:pt x="635" y="240410"/>
                </a:lnTo>
                <a:lnTo>
                  <a:pt x="0" y="246887"/>
                </a:lnTo>
                <a:lnTo>
                  <a:pt x="0" y="260095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6" y="280415"/>
                </a:lnTo>
                <a:lnTo>
                  <a:pt x="607187" y="273938"/>
                </a:lnTo>
                <a:lnTo>
                  <a:pt x="608584" y="267207"/>
                </a:lnTo>
                <a:lnTo>
                  <a:pt x="609600" y="252983"/>
                </a:lnTo>
                <a:lnTo>
                  <a:pt x="609600" y="248538"/>
                </a:lnTo>
                <a:lnTo>
                  <a:pt x="596138" y="204850"/>
                </a:lnTo>
                <a:lnTo>
                  <a:pt x="568198" y="175259"/>
                </a:lnTo>
                <a:lnTo>
                  <a:pt x="529844" y="160781"/>
                </a:lnTo>
                <a:lnTo>
                  <a:pt x="528193" y="152272"/>
                </a:lnTo>
                <a:lnTo>
                  <a:pt x="514350" y="111886"/>
                </a:lnTo>
                <a:lnTo>
                  <a:pt x="492760" y="76326"/>
                </a:lnTo>
                <a:lnTo>
                  <a:pt x="457835" y="40639"/>
                </a:lnTo>
                <a:lnTo>
                  <a:pt x="414654" y="15239"/>
                </a:lnTo>
                <a:lnTo>
                  <a:pt x="374015" y="3047"/>
                </a:lnTo>
                <a:lnTo>
                  <a:pt x="356743" y="634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27582" y="692200"/>
            <a:ext cx="6480810" cy="231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Agar </a:t>
            </a:r>
            <a:r>
              <a:rPr sz="1400" spc="-5" dirty="0">
                <a:latin typeface="Arial MT"/>
                <a:cs typeface="Arial MT"/>
              </a:rPr>
              <a:t>tidak </a:t>
            </a:r>
            <a:r>
              <a:rPr sz="1400" spc="-10" dirty="0">
                <a:latin typeface="Arial MT"/>
                <a:cs typeface="Arial MT"/>
              </a:rPr>
              <a:t>‘over-estimated’, </a:t>
            </a:r>
            <a:r>
              <a:rPr sz="1400" spc="-5" dirty="0">
                <a:latin typeface="Arial MT"/>
                <a:cs typeface="Arial MT"/>
              </a:rPr>
              <a:t>angka kematian </a:t>
            </a:r>
            <a:r>
              <a:rPr sz="1400" spc="-10" dirty="0">
                <a:latin typeface="Arial MT"/>
                <a:cs typeface="Arial MT"/>
              </a:rPr>
              <a:t>bayi bukan </a:t>
            </a:r>
            <a:r>
              <a:rPr sz="1400" spc="-5" dirty="0">
                <a:latin typeface="Arial MT"/>
                <a:cs typeface="Arial MT"/>
              </a:rPr>
              <a:t>merupakan ‘rate/angka’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melainkan </a:t>
            </a:r>
            <a:r>
              <a:rPr sz="1400" spc="-10" dirty="0">
                <a:latin typeface="Arial MT"/>
                <a:cs typeface="Arial MT"/>
              </a:rPr>
              <a:t>‘ratio’, </a:t>
            </a:r>
            <a:r>
              <a:rPr sz="1400" spc="-5" dirty="0">
                <a:latin typeface="Arial MT"/>
                <a:cs typeface="Arial MT"/>
              </a:rPr>
              <a:t>sehingga: menggunakan </a:t>
            </a:r>
            <a:r>
              <a:rPr sz="1400" spc="-10" dirty="0">
                <a:latin typeface="Arial MT"/>
                <a:cs typeface="Arial MT"/>
              </a:rPr>
              <a:t>pendekatan </a:t>
            </a:r>
            <a:r>
              <a:rPr sz="1400" spc="-5" dirty="0">
                <a:latin typeface="Arial MT"/>
                <a:cs typeface="Arial MT"/>
              </a:rPr>
              <a:t>‘kejadiannya’ </a:t>
            </a:r>
            <a:r>
              <a:rPr sz="1400" spc="-15" dirty="0">
                <a:latin typeface="Arial MT"/>
                <a:cs typeface="Arial MT"/>
              </a:rPr>
              <a:t>dan </a:t>
            </a:r>
            <a:r>
              <a:rPr sz="1400" spc="-5" dirty="0">
                <a:latin typeface="Arial MT"/>
                <a:cs typeface="Arial MT"/>
              </a:rPr>
              <a:t>bukan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‘risiko/risk’penyebut </a:t>
            </a:r>
            <a:r>
              <a:rPr sz="1400" spc="-10" dirty="0">
                <a:latin typeface="Arial MT"/>
                <a:cs typeface="Arial MT"/>
              </a:rPr>
              <a:t>menggunakan </a:t>
            </a:r>
            <a:r>
              <a:rPr sz="1400" dirty="0">
                <a:latin typeface="Arial MT"/>
                <a:cs typeface="Arial MT"/>
              </a:rPr>
              <a:t>jumlah </a:t>
            </a:r>
            <a:r>
              <a:rPr sz="1400" spc="-5" dirty="0">
                <a:latin typeface="Arial MT"/>
                <a:cs typeface="Arial MT"/>
              </a:rPr>
              <a:t>kelahiran (jumlah bayi lahir hidup) </a:t>
            </a:r>
            <a:r>
              <a:rPr sz="1400" spc="-15" dirty="0">
                <a:latin typeface="Arial MT"/>
                <a:cs typeface="Arial MT"/>
              </a:rPr>
              <a:t>dan </a:t>
            </a:r>
            <a:r>
              <a:rPr sz="1400" spc="-10" dirty="0">
                <a:latin typeface="Arial MT"/>
                <a:cs typeface="Arial MT"/>
              </a:rPr>
              <a:t> bukan </a:t>
            </a:r>
            <a:r>
              <a:rPr sz="1400" spc="-5" dirty="0">
                <a:latin typeface="Arial MT"/>
                <a:cs typeface="Arial MT"/>
              </a:rPr>
              <a:t>jumlah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bayi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pada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pertengahan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tahun</a:t>
            </a:r>
            <a:endParaRPr sz="1400">
              <a:latin typeface="Arial MT"/>
              <a:cs typeface="Arial MT"/>
            </a:endParaRPr>
          </a:p>
          <a:p>
            <a:pPr marL="34290" algn="just">
              <a:lnSpc>
                <a:spcPct val="100000"/>
              </a:lnSpc>
              <a:spcBef>
                <a:spcPts val="1175"/>
              </a:spcBef>
            </a:pPr>
            <a:r>
              <a:rPr sz="1400" spc="-5" dirty="0">
                <a:latin typeface="Arial MT"/>
                <a:cs typeface="Arial MT"/>
              </a:rPr>
              <a:t>Angka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kematian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bayi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mencerminkan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34290" marR="46990" algn="just">
              <a:lnSpc>
                <a:spcPts val="2520"/>
              </a:lnSpc>
              <a:spcBef>
                <a:spcPts val="105"/>
              </a:spcBef>
            </a:pPr>
            <a:r>
              <a:rPr sz="1400" spc="-10" dirty="0">
                <a:latin typeface="Arial MT"/>
                <a:cs typeface="Arial MT"/>
              </a:rPr>
              <a:t>Besarnya</a:t>
            </a:r>
            <a:r>
              <a:rPr sz="1400" spc="-5" dirty="0">
                <a:latin typeface="Arial MT"/>
                <a:cs typeface="Arial MT"/>
              </a:rPr>
              <a:t> masalah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kesehatan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yang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berkaitan</a:t>
            </a:r>
            <a:r>
              <a:rPr sz="1400" spc="-5" dirty="0">
                <a:latin typeface="Arial MT"/>
                <a:cs typeface="Arial MT"/>
              </a:rPr>
              <a:t> langsung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dgn</a:t>
            </a:r>
            <a:r>
              <a:rPr sz="1400" spc="3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kematian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bayi,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seperti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diare,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infeksi </a:t>
            </a:r>
            <a:r>
              <a:rPr sz="1400" spc="-10" dirty="0">
                <a:latin typeface="Arial MT"/>
                <a:cs typeface="Arial MT"/>
              </a:rPr>
              <a:t>saluran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pernapasan,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kurang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gizi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dll.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49527" y="3297562"/>
            <a:ext cx="4138295" cy="98551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3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Tingkat</a:t>
            </a:r>
            <a:r>
              <a:rPr sz="1400" spc="-10" dirty="0">
                <a:latin typeface="Arial MT"/>
                <a:cs typeface="Arial MT"/>
              </a:rPr>
              <a:t> kesehatan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ibu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dan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kebijakan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KB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&amp;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KIA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Tingkat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sosial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ekonomi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masyarakat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44"/>
              </a:spcBef>
              <a:buChar char="•"/>
              <a:tabLst>
                <a:tab pos="299085" algn="l"/>
                <a:tab pos="299720" algn="l"/>
                <a:tab pos="954405" algn="l"/>
                <a:tab pos="1826260" algn="l"/>
                <a:tab pos="2301875" algn="l"/>
                <a:tab pos="2790190" algn="l"/>
                <a:tab pos="3506470" algn="l"/>
              </a:tabLst>
            </a:pP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ng</a:t>
            </a:r>
            <a:r>
              <a:rPr sz="1400" spc="15" dirty="0">
                <a:latin typeface="Arial MT"/>
                <a:cs typeface="Arial MT"/>
              </a:rPr>
              <a:t>k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15" dirty="0">
                <a:latin typeface="Arial MT"/>
                <a:cs typeface="Arial MT"/>
              </a:rPr>
              <a:t>k</a:t>
            </a:r>
            <a:r>
              <a:rPr sz="1400" spc="-15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m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ti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15" dirty="0">
                <a:latin typeface="Arial MT"/>
                <a:cs typeface="Arial MT"/>
              </a:rPr>
              <a:t>b</a:t>
            </a:r>
            <a:r>
              <a:rPr sz="1400" spc="10" dirty="0">
                <a:latin typeface="Arial MT"/>
                <a:cs typeface="Arial MT"/>
              </a:rPr>
              <a:t>a</a:t>
            </a:r>
            <a:r>
              <a:rPr sz="1400" spc="-30" dirty="0">
                <a:latin typeface="Arial MT"/>
                <a:cs typeface="Arial MT"/>
              </a:rPr>
              <a:t>y</a:t>
            </a:r>
            <a:r>
              <a:rPr sz="1400" spc="-5" dirty="0">
                <a:latin typeface="Arial MT"/>
                <a:cs typeface="Arial MT"/>
              </a:rPr>
              <a:t>i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5" dirty="0">
                <a:latin typeface="Arial MT"/>
                <a:cs typeface="Arial MT"/>
              </a:rPr>
              <a:t>ju</a:t>
            </a:r>
            <a:r>
              <a:rPr sz="1400" spc="-15" dirty="0">
                <a:latin typeface="Arial MT"/>
                <a:cs typeface="Arial MT"/>
              </a:rPr>
              <a:t>g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15" dirty="0">
                <a:latin typeface="Arial MT"/>
                <a:cs typeface="Arial MT"/>
              </a:rPr>
              <a:t>d</a:t>
            </a:r>
            <a:r>
              <a:rPr sz="1400" spc="-5" dirty="0">
                <a:latin typeface="Arial MT"/>
                <a:cs typeface="Arial MT"/>
              </a:rPr>
              <a:t>ip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spc="15" dirty="0">
                <a:latin typeface="Arial MT"/>
                <a:cs typeface="Arial MT"/>
              </a:rPr>
              <a:t>k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i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5" dirty="0">
                <a:latin typeface="Arial MT"/>
                <a:cs typeface="Arial MT"/>
              </a:rPr>
              <a:t>s</a:t>
            </a:r>
            <a:r>
              <a:rPr sz="1400" spc="-15" dirty="0">
                <a:latin typeface="Arial MT"/>
                <a:cs typeface="Arial MT"/>
              </a:rPr>
              <a:t>eba</a:t>
            </a:r>
            <a:r>
              <a:rPr sz="1400" spc="10" dirty="0">
                <a:latin typeface="Arial MT"/>
                <a:cs typeface="Arial MT"/>
              </a:rPr>
              <a:t>g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14950" y="4045406"/>
            <a:ext cx="21507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46430" algn="l"/>
                <a:tab pos="1704339" algn="l"/>
              </a:tabLst>
            </a:pP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spc="-5" dirty="0">
                <a:latin typeface="Arial MT"/>
                <a:cs typeface="Arial MT"/>
              </a:rPr>
              <a:t>g</a:t>
            </a:r>
            <a:r>
              <a:rPr sz="1400" spc="15" dirty="0">
                <a:latin typeface="Arial MT"/>
                <a:cs typeface="Arial MT"/>
              </a:rPr>
              <a:t>k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15" dirty="0">
                <a:latin typeface="Arial MT"/>
                <a:cs typeface="Arial MT"/>
              </a:rPr>
              <a:t>pr</a:t>
            </a:r>
            <a:r>
              <a:rPr sz="1400" spc="10" dirty="0">
                <a:latin typeface="Arial MT"/>
                <a:cs typeface="Arial MT"/>
              </a:rPr>
              <a:t>o</a:t>
            </a:r>
            <a:r>
              <a:rPr sz="1400" spc="-15" dirty="0">
                <a:latin typeface="Arial MT"/>
                <a:cs typeface="Arial MT"/>
              </a:rPr>
              <a:t>bab</a:t>
            </a:r>
            <a:r>
              <a:rPr sz="1400" spc="-5" dirty="0">
                <a:latin typeface="Arial MT"/>
                <a:cs typeface="Arial MT"/>
              </a:rPr>
              <a:t>il</a:t>
            </a:r>
            <a:r>
              <a:rPr sz="1400" spc="2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s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15" dirty="0">
                <a:latin typeface="Arial MT"/>
                <a:cs typeface="Arial MT"/>
              </a:rPr>
              <a:t>u</a:t>
            </a:r>
            <a:r>
              <a:rPr sz="1400" spc="10" dirty="0">
                <a:latin typeface="Arial MT"/>
                <a:cs typeface="Arial MT"/>
              </a:rPr>
              <a:t>n</a:t>
            </a:r>
            <a:r>
              <a:rPr sz="1400" spc="-5" dirty="0">
                <a:latin typeface="Arial MT"/>
                <a:cs typeface="Arial MT"/>
              </a:rPr>
              <a:t>t</a:t>
            </a:r>
            <a:r>
              <a:rPr sz="1400" spc="-15" dirty="0">
                <a:latin typeface="Arial MT"/>
                <a:cs typeface="Arial MT"/>
              </a:rPr>
              <a:t>u</a:t>
            </a:r>
            <a:r>
              <a:rPr sz="1400" spc="-5" dirty="0">
                <a:latin typeface="Arial MT"/>
                <a:cs typeface="Arial MT"/>
              </a:rPr>
              <a:t>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36039" y="4258342"/>
            <a:ext cx="6130290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10" dirty="0">
                <a:latin typeface="Arial MT"/>
                <a:cs typeface="Arial MT"/>
              </a:rPr>
              <a:t>mengukur</a:t>
            </a:r>
            <a:r>
              <a:rPr sz="1400" spc="3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risiko</a:t>
            </a:r>
            <a:r>
              <a:rPr sz="1400" spc="4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kematian</a:t>
            </a:r>
            <a:r>
              <a:rPr sz="1400" spc="3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bayi</a:t>
            </a:r>
            <a:r>
              <a:rPr sz="1400" spc="4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saat</a:t>
            </a:r>
            <a:r>
              <a:rPr sz="1400" spc="4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lahir</a:t>
            </a:r>
            <a:r>
              <a:rPr sz="1400" spc="4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sampai</a:t>
            </a:r>
            <a:r>
              <a:rPr sz="1400" spc="4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menjelang</a:t>
            </a:r>
            <a:r>
              <a:rPr sz="1400" spc="4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ulang</a:t>
            </a:r>
            <a:r>
              <a:rPr sz="1400" spc="3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tahun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latin typeface="Arial MT"/>
                <a:cs typeface="Arial MT"/>
              </a:rPr>
              <a:t>pertama.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0" y="3177981"/>
            <a:ext cx="746760" cy="1687195"/>
          </a:xfrm>
          <a:custGeom>
            <a:avLst/>
            <a:gdLst/>
            <a:ahLst/>
            <a:cxnLst/>
            <a:rect l="l" t="t" r="r" b="b"/>
            <a:pathLst>
              <a:path w="746759" h="1687195">
                <a:moveTo>
                  <a:pt x="746759" y="0"/>
                </a:moveTo>
                <a:lnTo>
                  <a:pt x="740282" y="1209"/>
                </a:lnTo>
                <a:lnTo>
                  <a:pt x="722121" y="5781"/>
                </a:lnTo>
                <a:lnTo>
                  <a:pt x="712977" y="8956"/>
                </a:lnTo>
                <a:lnTo>
                  <a:pt x="703960" y="11623"/>
                </a:lnTo>
                <a:lnTo>
                  <a:pt x="695325" y="15306"/>
                </a:lnTo>
                <a:lnTo>
                  <a:pt x="686688" y="18862"/>
                </a:lnTo>
                <a:lnTo>
                  <a:pt x="676655" y="23434"/>
                </a:lnTo>
                <a:lnTo>
                  <a:pt x="638428" y="46167"/>
                </a:lnTo>
                <a:lnTo>
                  <a:pt x="603884" y="75123"/>
                </a:lnTo>
                <a:lnTo>
                  <a:pt x="595756" y="82870"/>
                </a:lnTo>
                <a:lnTo>
                  <a:pt x="567943" y="118303"/>
                </a:lnTo>
                <a:lnTo>
                  <a:pt x="546988" y="157292"/>
                </a:lnTo>
                <a:lnTo>
                  <a:pt x="536193" y="199456"/>
                </a:lnTo>
                <a:lnTo>
                  <a:pt x="534288" y="221173"/>
                </a:lnTo>
                <a:lnTo>
                  <a:pt x="534796" y="232095"/>
                </a:lnTo>
                <a:lnTo>
                  <a:pt x="543813" y="276545"/>
                </a:lnTo>
                <a:lnTo>
                  <a:pt x="559815" y="309692"/>
                </a:lnTo>
                <a:lnTo>
                  <a:pt x="543813" y="311851"/>
                </a:lnTo>
                <a:lnTo>
                  <a:pt x="499236" y="321884"/>
                </a:lnTo>
                <a:lnTo>
                  <a:pt x="458850" y="337759"/>
                </a:lnTo>
                <a:lnTo>
                  <a:pt x="422020" y="360492"/>
                </a:lnTo>
                <a:lnTo>
                  <a:pt x="389254" y="389067"/>
                </a:lnTo>
                <a:lnTo>
                  <a:pt x="361060" y="423992"/>
                </a:lnTo>
                <a:lnTo>
                  <a:pt x="349250" y="439740"/>
                </a:lnTo>
                <a:lnTo>
                  <a:pt x="327913" y="472887"/>
                </a:lnTo>
                <a:lnTo>
                  <a:pt x="309752" y="506923"/>
                </a:lnTo>
                <a:lnTo>
                  <a:pt x="293242" y="542356"/>
                </a:lnTo>
                <a:lnTo>
                  <a:pt x="280161" y="578551"/>
                </a:lnTo>
                <a:lnTo>
                  <a:pt x="269620" y="615381"/>
                </a:lnTo>
                <a:lnTo>
                  <a:pt x="258699" y="671642"/>
                </a:lnTo>
                <a:lnTo>
                  <a:pt x="254253" y="727801"/>
                </a:lnTo>
                <a:lnTo>
                  <a:pt x="254253" y="746864"/>
                </a:lnTo>
                <a:lnTo>
                  <a:pt x="257809" y="803112"/>
                </a:lnTo>
                <a:lnTo>
                  <a:pt x="267842" y="858878"/>
                </a:lnTo>
                <a:lnTo>
                  <a:pt x="284606" y="912408"/>
                </a:lnTo>
                <a:lnTo>
                  <a:pt x="307848" y="964554"/>
                </a:lnTo>
                <a:lnTo>
                  <a:pt x="327025" y="997689"/>
                </a:lnTo>
                <a:lnTo>
                  <a:pt x="298830" y="1007645"/>
                </a:lnTo>
                <a:lnTo>
                  <a:pt x="258699" y="1026251"/>
                </a:lnTo>
                <a:lnTo>
                  <a:pt x="220979" y="1047574"/>
                </a:lnTo>
                <a:lnTo>
                  <a:pt x="174625" y="1081128"/>
                </a:lnTo>
                <a:lnTo>
                  <a:pt x="142748" y="1109715"/>
                </a:lnTo>
                <a:lnTo>
                  <a:pt x="114173" y="1140995"/>
                </a:lnTo>
                <a:lnTo>
                  <a:pt x="87756" y="1175006"/>
                </a:lnTo>
                <a:lnTo>
                  <a:pt x="64515" y="1211303"/>
                </a:lnTo>
                <a:lnTo>
                  <a:pt x="44576" y="1249860"/>
                </a:lnTo>
                <a:lnTo>
                  <a:pt x="27812" y="1290220"/>
                </a:lnTo>
                <a:lnTo>
                  <a:pt x="14604" y="1330137"/>
                </a:lnTo>
                <a:lnTo>
                  <a:pt x="4063" y="1378663"/>
                </a:lnTo>
                <a:lnTo>
                  <a:pt x="0" y="1426745"/>
                </a:lnTo>
                <a:lnTo>
                  <a:pt x="0" y="1438518"/>
                </a:lnTo>
                <a:lnTo>
                  <a:pt x="507" y="1450774"/>
                </a:lnTo>
                <a:lnTo>
                  <a:pt x="888" y="1462585"/>
                </a:lnTo>
                <a:lnTo>
                  <a:pt x="1777" y="1474358"/>
                </a:lnTo>
                <a:lnTo>
                  <a:pt x="3682" y="1486156"/>
                </a:lnTo>
                <a:lnTo>
                  <a:pt x="4952" y="1497954"/>
                </a:lnTo>
                <a:lnTo>
                  <a:pt x="7238" y="1509740"/>
                </a:lnTo>
                <a:lnTo>
                  <a:pt x="9525" y="1521081"/>
                </a:lnTo>
                <a:lnTo>
                  <a:pt x="12318" y="1532879"/>
                </a:lnTo>
                <a:lnTo>
                  <a:pt x="15493" y="1544208"/>
                </a:lnTo>
                <a:lnTo>
                  <a:pt x="18668" y="1556006"/>
                </a:lnTo>
                <a:lnTo>
                  <a:pt x="22351" y="1567347"/>
                </a:lnTo>
                <a:lnTo>
                  <a:pt x="26415" y="1578676"/>
                </a:lnTo>
                <a:lnTo>
                  <a:pt x="30479" y="1589559"/>
                </a:lnTo>
                <a:lnTo>
                  <a:pt x="34543" y="1600913"/>
                </a:lnTo>
                <a:lnTo>
                  <a:pt x="44576" y="1623126"/>
                </a:lnTo>
                <a:lnTo>
                  <a:pt x="54990" y="1644449"/>
                </a:lnTo>
                <a:lnTo>
                  <a:pt x="66420" y="1665747"/>
                </a:lnTo>
                <a:lnTo>
                  <a:pt x="78739" y="1686626"/>
                </a:lnTo>
                <a:lnTo>
                  <a:pt x="746759" y="1686626"/>
                </a:lnTo>
                <a:lnTo>
                  <a:pt x="74675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30680" cy="731520"/>
          </a:xfrm>
          <a:custGeom>
            <a:avLst/>
            <a:gdLst/>
            <a:ahLst/>
            <a:cxnLst/>
            <a:rect l="l" t="t" r="r" b="b"/>
            <a:pathLst>
              <a:path w="1630680" h="731520">
                <a:moveTo>
                  <a:pt x="1630680" y="0"/>
                </a:moveTo>
                <a:lnTo>
                  <a:pt x="0" y="0"/>
                </a:lnTo>
                <a:lnTo>
                  <a:pt x="0" y="655701"/>
                </a:lnTo>
                <a:lnTo>
                  <a:pt x="40728" y="678434"/>
                </a:lnTo>
                <a:lnTo>
                  <a:pt x="82776" y="698246"/>
                </a:lnTo>
                <a:lnTo>
                  <a:pt x="126141" y="713486"/>
                </a:lnTo>
                <a:lnTo>
                  <a:pt x="182194" y="726694"/>
                </a:lnTo>
                <a:lnTo>
                  <a:pt x="193586" y="727963"/>
                </a:lnTo>
                <a:lnTo>
                  <a:pt x="204990" y="729741"/>
                </a:lnTo>
                <a:lnTo>
                  <a:pt x="216357" y="730631"/>
                </a:lnTo>
                <a:lnTo>
                  <a:pt x="239585" y="731520"/>
                </a:lnTo>
                <a:lnTo>
                  <a:pt x="250964" y="731520"/>
                </a:lnTo>
                <a:lnTo>
                  <a:pt x="309232" y="725804"/>
                </a:lnTo>
                <a:lnTo>
                  <a:pt x="355650" y="713994"/>
                </a:lnTo>
                <a:lnTo>
                  <a:pt x="395947" y="699897"/>
                </a:lnTo>
                <a:lnTo>
                  <a:pt x="447192" y="675894"/>
                </a:lnTo>
                <a:lnTo>
                  <a:pt x="482676" y="654812"/>
                </a:lnTo>
                <a:lnTo>
                  <a:pt x="516394" y="630301"/>
                </a:lnTo>
                <a:lnTo>
                  <a:pt x="547052" y="603503"/>
                </a:lnTo>
                <a:lnTo>
                  <a:pt x="575525" y="573786"/>
                </a:lnTo>
                <a:lnTo>
                  <a:pt x="601370" y="541274"/>
                </a:lnTo>
                <a:lnTo>
                  <a:pt x="631164" y="494411"/>
                </a:lnTo>
                <a:lnTo>
                  <a:pt x="655688" y="443484"/>
                </a:lnTo>
                <a:lnTo>
                  <a:pt x="665314" y="416306"/>
                </a:lnTo>
                <a:lnTo>
                  <a:pt x="681101" y="425958"/>
                </a:lnTo>
                <a:lnTo>
                  <a:pt x="730592" y="450596"/>
                </a:lnTo>
                <a:lnTo>
                  <a:pt x="781837" y="468502"/>
                </a:lnTo>
                <a:lnTo>
                  <a:pt x="835253" y="480313"/>
                </a:lnTo>
                <a:lnTo>
                  <a:pt x="889139" y="486028"/>
                </a:lnTo>
                <a:lnTo>
                  <a:pt x="907541" y="486537"/>
                </a:lnTo>
                <a:lnTo>
                  <a:pt x="925931" y="486537"/>
                </a:lnTo>
                <a:lnTo>
                  <a:pt x="980236" y="482091"/>
                </a:lnTo>
                <a:lnTo>
                  <a:pt x="1034554" y="471550"/>
                </a:lnTo>
                <a:lnTo>
                  <a:pt x="1087564" y="455422"/>
                </a:lnTo>
                <a:lnTo>
                  <a:pt x="1139240" y="433070"/>
                </a:lnTo>
                <a:lnTo>
                  <a:pt x="1188300" y="405384"/>
                </a:lnTo>
                <a:lnTo>
                  <a:pt x="1219390" y="383539"/>
                </a:lnTo>
                <a:lnTo>
                  <a:pt x="1231226" y="375158"/>
                </a:lnTo>
                <a:lnTo>
                  <a:pt x="1263192" y="346201"/>
                </a:lnTo>
                <a:lnTo>
                  <a:pt x="1288542" y="313436"/>
                </a:lnTo>
                <a:lnTo>
                  <a:pt x="1308354" y="276606"/>
                </a:lnTo>
                <a:lnTo>
                  <a:pt x="1321943" y="236220"/>
                </a:lnTo>
                <a:lnTo>
                  <a:pt x="1329817" y="192024"/>
                </a:lnTo>
                <a:lnTo>
                  <a:pt x="1340231" y="198120"/>
                </a:lnTo>
                <a:lnTo>
                  <a:pt x="1383157" y="213487"/>
                </a:lnTo>
                <a:lnTo>
                  <a:pt x="1415161" y="216535"/>
                </a:lnTo>
                <a:lnTo>
                  <a:pt x="1425702" y="216026"/>
                </a:lnTo>
                <a:lnTo>
                  <a:pt x="1466850" y="207772"/>
                </a:lnTo>
                <a:lnTo>
                  <a:pt x="1514602" y="184150"/>
                </a:lnTo>
                <a:lnTo>
                  <a:pt x="1548765" y="157352"/>
                </a:lnTo>
                <a:lnTo>
                  <a:pt x="1556258" y="149478"/>
                </a:lnTo>
                <a:lnTo>
                  <a:pt x="1564132" y="141604"/>
                </a:lnTo>
                <a:lnTo>
                  <a:pt x="1596136" y="98171"/>
                </a:lnTo>
                <a:lnTo>
                  <a:pt x="1617472" y="53086"/>
                </a:lnTo>
                <a:lnTo>
                  <a:pt x="1620139" y="44323"/>
                </a:lnTo>
                <a:lnTo>
                  <a:pt x="1623187" y="35560"/>
                </a:lnTo>
                <a:lnTo>
                  <a:pt x="1627632" y="18034"/>
                </a:lnTo>
                <a:lnTo>
                  <a:pt x="1629410" y="8762"/>
                </a:lnTo>
                <a:lnTo>
                  <a:pt x="1630680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5056" y="280415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94" y="0"/>
                </a:moveTo>
                <a:lnTo>
                  <a:pt x="238251" y="0"/>
                </a:lnTo>
                <a:lnTo>
                  <a:pt x="227075" y="1016"/>
                </a:lnTo>
                <a:lnTo>
                  <a:pt x="184658" y="13335"/>
                </a:lnTo>
                <a:lnTo>
                  <a:pt x="141350" y="45212"/>
                </a:lnTo>
                <a:lnTo>
                  <a:pt x="137922" y="49403"/>
                </a:lnTo>
                <a:lnTo>
                  <a:pt x="134239" y="53467"/>
                </a:lnTo>
                <a:lnTo>
                  <a:pt x="128016" y="62230"/>
                </a:lnTo>
                <a:lnTo>
                  <a:pt x="122427" y="71500"/>
                </a:lnTo>
                <a:lnTo>
                  <a:pt x="119761" y="76327"/>
                </a:lnTo>
                <a:lnTo>
                  <a:pt x="117601" y="81280"/>
                </a:lnTo>
                <a:lnTo>
                  <a:pt x="115062" y="86360"/>
                </a:lnTo>
                <a:lnTo>
                  <a:pt x="111505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3"/>
                </a:lnTo>
                <a:lnTo>
                  <a:pt x="17399" y="128650"/>
                </a:lnTo>
                <a:lnTo>
                  <a:pt x="1650" y="163703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9" y="201168"/>
                </a:lnTo>
                <a:lnTo>
                  <a:pt x="435991" y="201168"/>
                </a:lnTo>
                <a:lnTo>
                  <a:pt x="437261" y="196596"/>
                </a:lnTo>
                <a:lnTo>
                  <a:pt x="438150" y="191643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8" y="115316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22704" y="88391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7"/>
                </a:lnTo>
                <a:lnTo>
                  <a:pt x="271652" y="12446"/>
                </a:lnTo>
                <a:lnTo>
                  <a:pt x="231394" y="33147"/>
                </a:lnTo>
                <a:lnTo>
                  <a:pt x="197231" y="62357"/>
                </a:lnTo>
                <a:lnTo>
                  <a:pt x="192531" y="68072"/>
                </a:lnTo>
                <a:lnTo>
                  <a:pt x="187451" y="73787"/>
                </a:lnTo>
                <a:lnTo>
                  <a:pt x="160654" y="119126"/>
                </a:lnTo>
                <a:lnTo>
                  <a:pt x="155575" y="133096"/>
                </a:lnTo>
                <a:lnTo>
                  <a:pt x="139319" y="129794"/>
                </a:lnTo>
                <a:lnTo>
                  <a:pt x="130937" y="129159"/>
                </a:lnTo>
                <a:lnTo>
                  <a:pt x="122427" y="128778"/>
                </a:lnTo>
                <a:lnTo>
                  <a:pt x="116077" y="128778"/>
                </a:lnTo>
                <a:lnTo>
                  <a:pt x="74802" y="138176"/>
                </a:lnTo>
                <a:lnTo>
                  <a:pt x="44703" y="156591"/>
                </a:lnTo>
                <a:lnTo>
                  <a:pt x="39877" y="160274"/>
                </a:lnTo>
                <a:lnTo>
                  <a:pt x="14604" y="192151"/>
                </a:lnTo>
                <a:lnTo>
                  <a:pt x="634" y="237744"/>
                </a:lnTo>
                <a:lnTo>
                  <a:pt x="0" y="244221"/>
                </a:lnTo>
                <a:lnTo>
                  <a:pt x="0" y="257302"/>
                </a:lnTo>
                <a:lnTo>
                  <a:pt x="634" y="263906"/>
                </a:lnTo>
                <a:lnTo>
                  <a:pt x="1650" y="271018"/>
                </a:lnTo>
                <a:lnTo>
                  <a:pt x="3047" y="277368"/>
                </a:lnTo>
                <a:lnTo>
                  <a:pt x="608583" y="277368"/>
                </a:lnTo>
                <a:lnTo>
                  <a:pt x="610234" y="271018"/>
                </a:lnTo>
                <a:lnTo>
                  <a:pt x="611632" y="264287"/>
                </a:lnTo>
                <a:lnTo>
                  <a:pt x="612266" y="257302"/>
                </a:lnTo>
                <a:lnTo>
                  <a:pt x="612647" y="250190"/>
                </a:lnTo>
                <a:lnTo>
                  <a:pt x="612647" y="245872"/>
                </a:lnTo>
                <a:lnTo>
                  <a:pt x="599058" y="202565"/>
                </a:lnTo>
                <a:lnTo>
                  <a:pt x="570991" y="173355"/>
                </a:lnTo>
                <a:lnTo>
                  <a:pt x="532510" y="159004"/>
                </a:lnTo>
                <a:lnTo>
                  <a:pt x="528701" y="142240"/>
                </a:lnTo>
                <a:lnTo>
                  <a:pt x="513206" y="103251"/>
                </a:lnTo>
                <a:lnTo>
                  <a:pt x="484377" y="62737"/>
                </a:lnTo>
                <a:lnTo>
                  <a:pt x="446531" y="30861"/>
                </a:lnTo>
                <a:lnTo>
                  <a:pt x="408939" y="12065"/>
                </a:lnTo>
                <a:lnTo>
                  <a:pt x="367410" y="1651"/>
                </a:lnTo>
                <a:lnTo>
                  <a:pt x="358520" y="635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67328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10600" y="122834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4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9" y="53466"/>
                </a:lnTo>
                <a:lnTo>
                  <a:pt x="128016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59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5"/>
                </a:lnTo>
                <a:lnTo>
                  <a:pt x="2158" y="201167"/>
                </a:lnTo>
                <a:lnTo>
                  <a:pt x="435991" y="201167"/>
                </a:lnTo>
                <a:lnTo>
                  <a:pt x="437260" y="196595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09"/>
                </a:lnTo>
                <a:lnTo>
                  <a:pt x="292989" y="8762"/>
                </a:lnTo>
                <a:lnTo>
                  <a:pt x="256921" y="507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74607" y="207263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96" y="155447"/>
                </a:lnTo>
                <a:lnTo>
                  <a:pt x="191897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94776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0687" y="222199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544" y="310591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55" y="0"/>
                </a:moveTo>
                <a:lnTo>
                  <a:pt x="238226" y="0"/>
                </a:lnTo>
                <a:lnTo>
                  <a:pt x="227088" y="1016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3"/>
                </a:lnTo>
                <a:lnTo>
                  <a:pt x="134277" y="53467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3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6"/>
                </a:lnTo>
                <a:lnTo>
                  <a:pt x="378802" y="103124"/>
                </a:lnTo>
                <a:lnTo>
                  <a:pt x="361594" y="64516"/>
                </a:lnTo>
                <a:lnTo>
                  <a:pt x="334213" y="33019"/>
                </a:lnTo>
                <a:lnTo>
                  <a:pt x="298577" y="10922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685801" y="530351"/>
            <a:ext cx="7543799" cy="573405"/>
            <a:chOff x="1267967" y="530351"/>
            <a:chExt cx="6517005" cy="573405"/>
          </a:xfrm>
        </p:grpSpPr>
        <p:pic>
          <p:nvPicPr>
            <p:cNvPr id="62" name="object 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6976" y="530351"/>
              <a:ext cx="737616" cy="57302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967" y="530351"/>
              <a:ext cx="6175247" cy="573024"/>
            </a:xfrm>
            <a:prstGeom prst="rect">
              <a:avLst/>
            </a:prstGeom>
          </p:spPr>
        </p:pic>
      </p:grp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5442330" y="617600"/>
            <a:ext cx="26219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5" dirty="0"/>
              <a:t>Angka</a:t>
            </a:r>
            <a:r>
              <a:rPr sz="1600" spc="25" dirty="0"/>
              <a:t> </a:t>
            </a:r>
            <a:r>
              <a:rPr sz="1600" spc="-5" dirty="0"/>
              <a:t>Kematian</a:t>
            </a:r>
            <a:r>
              <a:rPr sz="1600" spc="-20" dirty="0"/>
              <a:t> </a:t>
            </a:r>
            <a:r>
              <a:rPr sz="1600" spc="-5" dirty="0"/>
              <a:t>Neo-Natal</a:t>
            </a:r>
            <a:endParaRPr sz="1600"/>
          </a:p>
        </p:txBody>
      </p:sp>
      <p:sp>
        <p:nvSpPr>
          <p:cNvPr id="65" name="object 65"/>
          <p:cNvSpPr txBox="1"/>
          <p:nvPr/>
        </p:nvSpPr>
        <p:spPr>
          <a:xfrm>
            <a:off x="1217167" y="1349027"/>
            <a:ext cx="6485890" cy="98551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5" dirty="0">
                <a:solidFill>
                  <a:srgbClr val="363636"/>
                </a:solidFill>
                <a:latin typeface="Arial MT"/>
                <a:cs typeface="Arial MT"/>
              </a:rPr>
              <a:t>Definisi: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solidFill>
                  <a:srgbClr val="363636"/>
                </a:solidFill>
                <a:latin typeface="Arial MT"/>
                <a:cs typeface="Arial MT"/>
              </a:rPr>
              <a:t>Banyaknya</a:t>
            </a:r>
            <a:r>
              <a:rPr sz="1400" spc="114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63636"/>
                </a:solidFill>
                <a:latin typeface="Arial MT"/>
                <a:cs typeface="Arial MT"/>
              </a:rPr>
              <a:t>kematian</a:t>
            </a:r>
            <a:r>
              <a:rPr sz="1400" spc="13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363636"/>
                </a:solidFill>
                <a:latin typeface="Arial MT"/>
                <a:cs typeface="Arial MT"/>
              </a:rPr>
              <a:t>yang</a:t>
            </a:r>
            <a:r>
              <a:rPr sz="1400" spc="1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63636"/>
                </a:solidFill>
                <a:latin typeface="Arial MT"/>
                <a:cs typeface="Arial MT"/>
              </a:rPr>
              <a:t>terjadi</a:t>
            </a:r>
            <a:r>
              <a:rPr sz="1400" spc="1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63636"/>
                </a:solidFill>
                <a:latin typeface="Arial MT"/>
                <a:cs typeface="Arial MT"/>
              </a:rPr>
              <a:t>pada</a:t>
            </a:r>
            <a:r>
              <a:rPr sz="1400" spc="1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363636"/>
                </a:solidFill>
                <a:latin typeface="Arial MT"/>
                <a:cs typeface="Arial MT"/>
              </a:rPr>
              <a:t>bayi</a:t>
            </a:r>
            <a:r>
              <a:rPr sz="1400" spc="1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63636"/>
                </a:solidFill>
                <a:latin typeface="Arial MT"/>
                <a:cs typeface="Arial MT"/>
              </a:rPr>
              <a:t>yang</a:t>
            </a:r>
            <a:r>
              <a:rPr sz="1400" spc="10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63636"/>
                </a:solidFill>
                <a:latin typeface="Arial MT"/>
                <a:cs typeface="Arial MT"/>
              </a:rPr>
              <a:t>berumurantara</a:t>
            </a:r>
            <a:r>
              <a:rPr sz="1400" spc="9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63636"/>
                </a:solidFill>
                <a:latin typeface="Arial MT"/>
                <a:cs typeface="Arial MT"/>
              </a:rPr>
              <a:t>1</a:t>
            </a:r>
            <a:r>
              <a:rPr sz="1400" spc="10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63636"/>
                </a:solidFill>
                <a:latin typeface="Arial MT"/>
                <a:cs typeface="Arial MT"/>
              </a:rPr>
              <a:t>bulan</a:t>
            </a:r>
            <a:r>
              <a:rPr sz="1400" spc="1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63636"/>
                </a:solidFill>
                <a:latin typeface="Arial MT"/>
                <a:cs typeface="Arial MT"/>
              </a:rPr>
              <a:t>sampai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400" spc="-10" dirty="0">
                <a:solidFill>
                  <a:srgbClr val="363636"/>
                </a:solidFill>
                <a:latin typeface="Arial MT"/>
                <a:cs typeface="Arial MT"/>
              </a:rPr>
              <a:t>kurang</a:t>
            </a:r>
            <a:r>
              <a:rPr sz="1400" spc="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63636"/>
                </a:solidFill>
                <a:latin typeface="Arial MT"/>
                <a:cs typeface="Arial MT"/>
              </a:rPr>
              <a:t>1</a:t>
            </a:r>
            <a:r>
              <a:rPr sz="1400" spc="-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363636"/>
                </a:solidFill>
                <a:latin typeface="Arial MT"/>
                <a:cs typeface="Arial MT"/>
              </a:rPr>
              <a:t>tahun</a:t>
            </a:r>
            <a:r>
              <a:rPr sz="1400" spc="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363636"/>
                </a:solidFill>
                <a:latin typeface="Arial MT"/>
                <a:cs typeface="Arial MT"/>
              </a:rPr>
              <a:t>per</a:t>
            </a:r>
            <a:r>
              <a:rPr sz="1400" spc="1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363636"/>
                </a:solidFill>
                <a:latin typeface="Arial MT"/>
                <a:cs typeface="Arial MT"/>
              </a:rPr>
              <a:t>1000</a:t>
            </a:r>
            <a:r>
              <a:rPr sz="1400" spc="1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63636"/>
                </a:solidFill>
                <a:latin typeface="Arial MT"/>
                <a:cs typeface="Arial MT"/>
              </a:rPr>
              <a:t>kelahiranhidup</a:t>
            </a:r>
            <a:r>
              <a:rPr sz="1400" spc="5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363636"/>
                </a:solidFill>
                <a:latin typeface="Arial MT"/>
                <a:cs typeface="Arial MT"/>
              </a:rPr>
              <a:t>pada</a:t>
            </a:r>
            <a:r>
              <a:rPr sz="1400" spc="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63636"/>
                </a:solidFill>
                <a:latin typeface="Arial MT"/>
                <a:cs typeface="Arial MT"/>
              </a:rPr>
              <a:t>satu</a:t>
            </a:r>
            <a:r>
              <a:rPr sz="1400" spc="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63636"/>
                </a:solidFill>
                <a:latin typeface="Arial MT"/>
                <a:cs typeface="Arial MT"/>
              </a:rPr>
              <a:t>tahun</a:t>
            </a:r>
            <a:r>
              <a:rPr sz="14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63636"/>
                </a:solidFill>
                <a:latin typeface="Arial MT"/>
                <a:cs typeface="Arial MT"/>
              </a:rPr>
              <a:t>tertentu.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6" name="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9575" y="2508503"/>
            <a:ext cx="3288791" cy="1069848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1347342" y="3630929"/>
            <a:ext cx="61087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1570" marR="5080" indent="-111950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D1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bln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-&lt;1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jml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kematian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bayi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umur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bulan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5" dirty="0">
                <a:latin typeface="Times New Roman"/>
                <a:cs typeface="Times New Roman"/>
              </a:rPr>
              <a:t> kurang1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tahun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pada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satu</a:t>
            </a:r>
            <a:r>
              <a:rPr sz="1200" spc="-5" dirty="0">
                <a:latin typeface="Times New Roman"/>
                <a:cs typeface="Times New Roman"/>
              </a:rPr>
              <a:t> tahun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tertentu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didaerah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tertentu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B =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jml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kelahiran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hidup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pada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satu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tahun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tertentu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daerah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tertentu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konstanta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(1000)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10982" y="1121170"/>
            <a:ext cx="1533525" cy="3481704"/>
          </a:xfrm>
          <a:custGeom>
            <a:avLst/>
            <a:gdLst/>
            <a:ahLst/>
            <a:cxnLst/>
            <a:rect l="l" t="t" r="r" b="b"/>
            <a:pathLst>
              <a:path w="1533525" h="3481704">
                <a:moveTo>
                  <a:pt x="1533017" y="0"/>
                </a:moveTo>
                <a:lnTo>
                  <a:pt x="1489964" y="11288"/>
                </a:lnTo>
                <a:lnTo>
                  <a:pt x="1452499" y="22845"/>
                </a:lnTo>
                <a:lnTo>
                  <a:pt x="1416177" y="37196"/>
                </a:lnTo>
                <a:lnTo>
                  <a:pt x="1376045" y="56500"/>
                </a:lnTo>
                <a:lnTo>
                  <a:pt x="1298321" y="107046"/>
                </a:lnTo>
                <a:lnTo>
                  <a:pt x="1280160" y="122540"/>
                </a:lnTo>
                <a:lnTo>
                  <a:pt x="1263269" y="136764"/>
                </a:lnTo>
                <a:lnTo>
                  <a:pt x="1245108" y="153528"/>
                </a:lnTo>
                <a:lnTo>
                  <a:pt x="1229614" y="170419"/>
                </a:lnTo>
                <a:lnTo>
                  <a:pt x="1213993" y="187183"/>
                </a:lnTo>
                <a:lnTo>
                  <a:pt x="1184275" y="223378"/>
                </a:lnTo>
                <a:lnTo>
                  <a:pt x="1147952" y="281671"/>
                </a:lnTo>
                <a:lnTo>
                  <a:pt x="1129792" y="323073"/>
                </a:lnTo>
                <a:lnTo>
                  <a:pt x="1115568" y="365745"/>
                </a:lnTo>
                <a:lnTo>
                  <a:pt x="1106551" y="409814"/>
                </a:lnTo>
                <a:lnTo>
                  <a:pt x="1102614" y="455026"/>
                </a:lnTo>
                <a:lnTo>
                  <a:pt x="1102614" y="476997"/>
                </a:lnTo>
                <a:lnTo>
                  <a:pt x="1109091" y="523606"/>
                </a:lnTo>
                <a:lnTo>
                  <a:pt x="1122045" y="568945"/>
                </a:lnTo>
                <a:lnTo>
                  <a:pt x="1141476" y="615427"/>
                </a:lnTo>
                <a:lnTo>
                  <a:pt x="1154430" y="638795"/>
                </a:lnTo>
                <a:lnTo>
                  <a:pt x="1122045" y="642605"/>
                </a:lnTo>
                <a:lnTo>
                  <a:pt x="1059942" y="654289"/>
                </a:lnTo>
                <a:lnTo>
                  <a:pt x="1001522" y="672323"/>
                </a:lnTo>
                <a:lnTo>
                  <a:pt x="947166" y="695691"/>
                </a:lnTo>
                <a:lnTo>
                  <a:pt x="895350" y="725409"/>
                </a:lnTo>
                <a:lnTo>
                  <a:pt x="847344" y="760334"/>
                </a:lnTo>
                <a:lnTo>
                  <a:pt x="803275" y="801736"/>
                </a:lnTo>
                <a:lnTo>
                  <a:pt x="763143" y="848345"/>
                </a:lnTo>
                <a:lnTo>
                  <a:pt x="744982" y="874253"/>
                </a:lnTo>
                <a:lnTo>
                  <a:pt x="720344" y="906511"/>
                </a:lnTo>
                <a:lnTo>
                  <a:pt x="698373" y="940166"/>
                </a:lnTo>
                <a:lnTo>
                  <a:pt x="677672" y="975091"/>
                </a:lnTo>
                <a:lnTo>
                  <a:pt x="656844" y="1010016"/>
                </a:lnTo>
                <a:lnTo>
                  <a:pt x="638683" y="1045068"/>
                </a:lnTo>
                <a:lnTo>
                  <a:pt x="621919" y="1081263"/>
                </a:lnTo>
                <a:lnTo>
                  <a:pt x="606425" y="1118728"/>
                </a:lnTo>
                <a:lnTo>
                  <a:pt x="592074" y="1154923"/>
                </a:lnTo>
                <a:lnTo>
                  <a:pt x="577850" y="1192515"/>
                </a:lnTo>
                <a:lnTo>
                  <a:pt x="567436" y="1231250"/>
                </a:lnTo>
                <a:lnTo>
                  <a:pt x="557149" y="1268842"/>
                </a:lnTo>
                <a:lnTo>
                  <a:pt x="548005" y="1307704"/>
                </a:lnTo>
                <a:lnTo>
                  <a:pt x="540258" y="1346439"/>
                </a:lnTo>
                <a:lnTo>
                  <a:pt x="533781" y="1385301"/>
                </a:lnTo>
                <a:lnTo>
                  <a:pt x="529971" y="1424036"/>
                </a:lnTo>
                <a:lnTo>
                  <a:pt x="526034" y="1462898"/>
                </a:lnTo>
                <a:lnTo>
                  <a:pt x="524764" y="1501760"/>
                </a:lnTo>
                <a:lnTo>
                  <a:pt x="524764" y="1540495"/>
                </a:lnTo>
                <a:lnTo>
                  <a:pt x="526034" y="1579357"/>
                </a:lnTo>
                <a:lnTo>
                  <a:pt x="528574" y="1618219"/>
                </a:lnTo>
                <a:lnTo>
                  <a:pt x="532511" y="1656954"/>
                </a:lnTo>
                <a:lnTo>
                  <a:pt x="537591" y="1695816"/>
                </a:lnTo>
                <a:lnTo>
                  <a:pt x="545465" y="1733281"/>
                </a:lnTo>
                <a:lnTo>
                  <a:pt x="553212" y="1772143"/>
                </a:lnTo>
                <a:lnTo>
                  <a:pt x="563499" y="1809608"/>
                </a:lnTo>
                <a:lnTo>
                  <a:pt x="575310" y="1845930"/>
                </a:lnTo>
                <a:lnTo>
                  <a:pt x="588137" y="1883395"/>
                </a:lnTo>
                <a:lnTo>
                  <a:pt x="602488" y="1919590"/>
                </a:lnTo>
                <a:lnTo>
                  <a:pt x="617982" y="1954515"/>
                </a:lnTo>
                <a:lnTo>
                  <a:pt x="634873" y="1990837"/>
                </a:lnTo>
                <a:lnTo>
                  <a:pt x="654303" y="2024365"/>
                </a:lnTo>
                <a:lnTo>
                  <a:pt x="675005" y="2058020"/>
                </a:lnTo>
                <a:lnTo>
                  <a:pt x="645160" y="2068434"/>
                </a:lnTo>
                <a:lnTo>
                  <a:pt x="589534" y="2091675"/>
                </a:lnTo>
                <a:lnTo>
                  <a:pt x="533781" y="2117583"/>
                </a:lnTo>
                <a:lnTo>
                  <a:pt x="481965" y="2146031"/>
                </a:lnTo>
                <a:lnTo>
                  <a:pt x="406781" y="2195180"/>
                </a:lnTo>
                <a:lnTo>
                  <a:pt x="360172" y="2231375"/>
                </a:lnTo>
                <a:lnTo>
                  <a:pt x="316102" y="2270237"/>
                </a:lnTo>
                <a:lnTo>
                  <a:pt x="255270" y="2332340"/>
                </a:lnTo>
                <a:lnTo>
                  <a:pt x="216281" y="2377552"/>
                </a:lnTo>
                <a:lnTo>
                  <a:pt x="199517" y="2400920"/>
                </a:lnTo>
                <a:lnTo>
                  <a:pt x="181356" y="2424161"/>
                </a:lnTo>
                <a:lnTo>
                  <a:pt x="164465" y="2448799"/>
                </a:lnTo>
                <a:lnTo>
                  <a:pt x="148971" y="2474580"/>
                </a:lnTo>
                <a:lnTo>
                  <a:pt x="133350" y="2499218"/>
                </a:lnTo>
                <a:lnTo>
                  <a:pt x="104901" y="2552304"/>
                </a:lnTo>
                <a:lnTo>
                  <a:pt x="68580" y="2633838"/>
                </a:lnTo>
                <a:lnTo>
                  <a:pt x="47878" y="2692004"/>
                </a:lnTo>
                <a:lnTo>
                  <a:pt x="37465" y="2720579"/>
                </a:lnTo>
                <a:lnTo>
                  <a:pt x="29718" y="2745090"/>
                </a:lnTo>
                <a:lnTo>
                  <a:pt x="23241" y="2770985"/>
                </a:lnTo>
                <a:lnTo>
                  <a:pt x="12826" y="2820147"/>
                </a:lnTo>
                <a:lnTo>
                  <a:pt x="9017" y="2846017"/>
                </a:lnTo>
                <a:lnTo>
                  <a:pt x="5080" y="2870604"/>
                </a:lnTo>
                <a:lnTo>
                  <a:pt x="2540" y="2895179"/>
                </a:lnTo>
                <a:lnTo>
                  <a:pt x="0" y="2944340"/>
                </a:lnTo>
                <a:lnTo>
                  <a:pt x="0" y="2968927"/>
                </a:lnTo>
                <a:lnTo>
                  <a:pt x="2540" y="3018089"/>
                </a:lnTo>
                <a:lnTo>
                  <a:pt x="7620" y="3067251"/>
                </a:lnTo>
                <a:lnTo>
                  <a:pt x="15494" y="3116413"/>
                </a:lnTo>
                <a:lnTo>
                  <a:pt x="25908" y="3164279"/>
                </a:lnTo>
                <a:lnTo>
                  <a:pt x="38735" y="3210850"/>
                </a:lnTo>
                <a:lnTo>
                  <a:pt x="54356" y="3258716"/>
                </a:lnTo>
                <a:lnTo>
                  <a:pt x="72517" y="3303979"/>
                </a:lnTo>
                <a:lnTo>
                  <a:pt x="91948" y="3349318"/>
                </a:lnTo>
                <a:lnTo>
                  <a:pt x="113919" y="3394593"/>
                </a:lnTo>
                <a:lnTo>
                  <a:pt x="137287" y="3438561"/>
                </a:lnTo>
                <a:lnTo>
                  <a:pt x="163195" y="3481245"/>
                </a:lnTo>
                <a:lnTo>
                  <a:pt x="1533017" y="3481245"/>
                </a:lnTo>
                <a:lnTo>
                  <a:pt x="153301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559" y="170687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4" y="0"/>
                </a:moveTo>
                <a:lnTo>
                  <a:pt x="117843" y="118999"/>
                </a:lnTo>
                <a:lnTo>
                  <a:pt x="0" y="155448"/>
                </a:lnTo>
                <a:lnTo>
                  <a:pt x="117843" y="192150"/>
                </a:lnTo>
                <a:lnTo>
                  <a:pt x="153924" y="310896"/>
                </a:lnTo>
                <a:lnTo>
                  <a:pt x="190004" y="192150"/>
                </a:lnTo>
                <a:lnTo>
                  <a:pt x="307835" y="155448"/>
                </a:lnTo>
                <a:lnTo>
                  <a:pt x="190004" y="118999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7664" y="67055"/>
            <a:ext cx="234695" cy="23469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06424" y="1453895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7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7" y="310895"/>
                </a:lnTo>
                <a:lnTo>
                  <a:pt x="191897" y="192150"/>
                </a:lnTo>
                <a:lnTo>
                  <a:pt x="310895" y="155448"/>
                </a:lnTo>
                <a:lnTo>
                  <a:pt x="191897" y="118999"/>
                </a:lnTo>
                <a:lnTo>
                  <a:pt x="155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6471" y="158495"/>
            <a:ext cx="454659" cy="207645"/>
          </a:xfrm>
          <a:custGeom>
            <a:avLst/>
            <a:gdLst/>
            <a:ahLst/>
            <a:cxnLst/>
            <a:rect l="l" t="t" r="r" b="b"/>
            <a:pathLst>
              <a:path w="454660" h="207645">
                <a:moveTo>
                  <a:pt x="252729" y="0"/>
                </a:moveTo>
                <a:lnTo>
                  <a:pt x="206755" y="7619"/>
                </a:lnTo>
                <a:lnTo>
                  <a:pt x="166877" y="28448"/>
                </a:lnTo>
                <a:lnTo>
                  <a:pt x="135636" y="59689"/>
                </a:lnTo>
                <a:lnTo>
                  <a:pt x="115188" y="99822"/>
                </a:lnTo>
                <a:lnTo>
                  <a:pt x="109474" y="98425"/>
                </a:lnTo>
                <a:lnTo>
                  <a:pt x="97154" y="96519"/>
                </a:lnTo>
                <a:lnTo>
                  <a:pt x="90550" y="96519"/>
                </a:lnTo>
                <a:lnTo>
                  <a:pt x="47370" y="107441"/>
                </a:lnTo>
                <a:lnTo>
                  <a:pt x="15239" y="136270"/>
                </a:lnTo>
                <a:lnTo>
                  <a:pt x="507" y="177926"/>
                </a:lnTo>
                <a:lnTo>
                  <a:pt x="0" y="186943"/>
                </a:lnTo>
                <a:lnTo>
                  <a:pt x="0" y="192150"/>
                </a:lnTo>
                <a:lnTo>
                  <a:pt x="507" y="197357"/>
                </a:lnTo>
                <a:lnTo>
                  <a:pt x="1904" y="207263"/>
                </a:lnTo>
                <a:lnTo>
                  <a:pt x="451357" y="207263"/>
                </a:lnTo>
                <a:lnTo>
                  <a:pt x="452754" y="202564"/>
                </a:lnTo>
                <a:lnTo>
                  <a:pt x="453643" y="197357"/>
                </a:lnTo>
                <a:lnTo>
                  <a:pt x="454151" y="192531"/>
                </a:lnTo>
                <a:lnTo>
                  <a:pt x="454151" y="180720"/>
                </a:lnTo>
                <a:lnTo>
                  <a:pt x="437133" y="141477"/>
                </a:lnTo>
                <a:lnTo>
                  <a:pt x="394842" y="118744"/>
                </a:lnTo>
                <a:lnTo>
                  <a:pt x="392049" y="106425"/>
                </a:lnTo>
                <a:lnTo>
                  <a:pt x="370713" y="61467"/>
                </a:lnTo>
                <a:lnTo>
                  <a:pt x="336168" y="26542"/>
                </a:lnTo>
                <a:lnTo>
                  <a:pt x="291083" y="5206"/>
                </a:lnTo>
                <a:lnTo>
                  <a:pt x="272161" y="1397"/>
                </a:lnTo>
                <a:lnTo>
                  <a:pt x="252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3391" y="158495"/>
            <a:ext cx="454659" cy="207645"/>
          </a:xfrm>
          <a:custGeom>
            <a:avLst/>
            <a:gdLst/>
            <a:ahLst/>
            <a:cxnLst/>
            <a:rect l="l" t="t" r="r" b="b"/>
            <a:pathLst>
              <a:path w="454660" h="207645">
                <a:moveTo>
                  <a:pt x="252730" y="0"/>
                </a:moveTo>
                <a:lnTo>
                  <a:pt x="206756" y="7619"/>
                </a:lnTo>
                <a:lnTo>
                  <a:pt x="166878" y="28448"/>
                </a:lnTo>
                <a:lnTo>
                  <a:pt x="135509" y="59689"/>
                </a:lnTo>
                <a:lnTo>
                  <a:pt x="115188" y="99822"/>
                </a:lnTo>
                <a:lnTo>
                  <a:pt x="109474" y="98425"/>
                </a:lnTo>
                <a:lnTo>
                  <a:pt x="97155" y="96519"/>
                </a:lnTo>
                <a:lnTo>
                  <a:pt x="90550" y="96519"/>
                </a:lnTo>
                <a:lnTo>
                  <a:pt x="47371" y="107441"/>
                </a:lnTo>
                <a:lnTo>
                  <a:pt x="15240" y="136270"/>
                </a:lnTo>
                <a:lnTo>
                  <a:pt x="508" y="177926"/>
                </a:lnTo>
                <a:lnTo>
                  <a:pt x="0" y="186943"/>
                </a:lnTo>
                <a:lnTo>
                  <a:pt x="0" y="192150"/>
                </a:lnTo>
                <a:lnTo>
                  <a:pt x="508" y="197357"/>
                </a:lnTo>
                <a:lnTo>
                  <a:pt x="1905" y="207263"/>
                </a:lnTo>
                <a:lnTo>
                  <a:pt x="451358" y="207263"/>
                </a:lnTo>
                <a:lnTo>
                  <a:pt x="452755" y="202564"/>
                </a:lnTo>
                <a:lnTo>
                  <a:pt x="453644" y="197357"/>
                </a:lnTo>
                <a:lnTo>
                  <a:pt x="454152" y="192531"/>
                </a:lnTo>
                <a:lnTo>
                  <a:pt x="454152" y="180720"/>
                </a:lnTo>
                <a:lnTo>
                  <a:pt x="437134" y="141477"/>
                </a:lnTo>
                <a:lnTo>
                  <a:pt x="394843" y="118744"/>
                </a:lnTo>
                <a:lnTo>
                  <a:pt x="392049" y="106425"/>
                </a:lnTo>
                <a:lnTo>
                  <a:pt x="370713" y="61467"/>
                </a:lnTo>
                <a:lnTo>
                  <a:pt x="336169" y="26542"/>
                </a:lnTo>
                <a:lnTo>
                  <a:pt x="291084" y="5206"/>
                </a:lnTo>
                <a:lnTo>
                  <a:pt x="272161" y="1397"/>
                </a:lnTo>
                <a:lnTo>
                  <a:pt x="252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8023" y="1624583"/>
            <a:ext cx="1173479" cy="1170432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883919" y="496823"/>
            <a:ext cx="859790" cy="390525"/>
          </a:xfrm>
          <a:custGeom>
            <a:avLst/>
            <a:gdLst/>
            <a:ahLst/>
            <a:cxnLst/>
            <a:rect l="l" t="t" r="r" b="b"/>
            <a:pathLst>
              <a:path w="859789" h="390525">
                <a:moveTo>
                  <a:pt x="477901" y="0"/>
                </a:moveTo>
                <a:lnTo>
                  <a:pt x="466598" y="0"/>
                </a:lnTo>
                <a:lnTo>
                  <a:pt x="444754" y="1904"/>
                </a:lnTo>
                <a:lnTo>
                  <a:pt x="401574" y="10795"/>
                </a:lnTo>
                <a:lnTo>
                  <a:pt x="361657" y="25908"/>
                </a:lnTo>
                <a:lnTo>
                  <a:pt x="324637" y="46736"/>
                </a:lnTo>
                <a:lnTo>
                  <a:pt x="284289" y="80263"/>
                </a:lnTo>
                <a:lnTo>
                  <a:pt x="270065" y="95758"/>
                </a:lnTo>
                <a:lnTo>
                  <a:pt x="262953" y="103759"/>
                </a:lnTo>
                <a:lnTo>
                  <a:pt x="250596" y="120776"/>
                </a:lnTo>
                <a:lnTo>
                  <a:pt x="244894" y="129794"/>
                </a:lnTo>
                <a:lnTo>
                  <a:pt x="234467" y="148082"/>
                </a:lnTo>
                <a:lnTo>
                  <a:pt x="230187" y="157607"/>
                </a:lnTo>
                <a:lnTo>
                  <a:pt x="225450" y="167512"/>
                </a:lnTo>
                <a:lnTo>
                  <a:pt x="221653" y="177419"/>
                </a:lnTo>
                <a:lnTo>
                  <a:pt x="218313" y="187325"/>
                </a:lnTo>
                <a:lnTo>
                  <a:pt x="195541" y="182499"/>
                </a:lnTo>
                <a:lnTo>
                  <a:pt x="183680" y="181610"/>
                </a:lnTo>
                <a:lnTo>
                  <a:pt x="171805" y="181101"/>
                </a:lnTo>
                <a:lnTo>
                  <a:pt x="162788" y="181101"/>
                </a:lnTo>
                <a:lnTo>
                  <a:pt x="120548" y="188722"/>
                </a:lnTo>
                <a:lnTo>
                  <a:pt x="82588" y="205739"/>
                </a:lnTo>
                <a:lnTo>
                  <a:pt x="62649" y="220345"/>
                </a:lnTo>
                <a:lnTo>
                  <a:pt x="56007" y="225551"/>
                </a:lnTo>
                <a:lnTo>
                  <a:pt x="50317" y="231139"/>
                </a:lnTo>
                <a:lnTo>
                  <a:pt x="38925" y="243459"/>
                </a:lnTo>
                <a:lnTo>
                  <a:pt x="34163" y="249554"/>
                </a:lnTo>
                <a:lnTo>
                  <a:pt x="29425" y="256666"/>
                </a:lnTo>
                <a:lnTo>
                  <a:pt x="24676" y="263271"/>
                </a:lnTo>
                <a:lnTo>
                  <a:pt x="7594" y="300989"/>
                </a:lnTo>
                <a:lnTo>
                  <a:pt x="0" y="343408"/>
                </a:lnTo>
                <a:lnTo>
                  <a:pt x="0" y="361823"/>
                </a:lnTo>
                <a:lnTo>
                  <a:pt x="952" y="371221"/>
                </a:lnTo>
                <a:lnTo>
                  <a:pt x="2374" y="381126"/>
                </a:lnTo>
                <a:lnTo>
                  <a:pt x="4279" y="390144"/>
                </a:lnTo>
                <a:lnTo>
                  <a:pt x="853821" y="390144"/>
                </a:lnTo>
                <a:lnTo>
                  <a:pt x="856234" y="381126"/>
                </a:lnTo>
                <a:lnTo>
                  <a:pt x="858138" y="371728"/>
                </a:lnTo>
                <a:lnTo>
                  <a:pt x="859028" y="361823"/>
                </a:lnTo>
                <a:lnTo>
                  <a:pt x="859536" y="351916"/>
                </a:lnTo>
                <a:lnTo>
                  <a:pt x="859536" y="345821"/>
                </a:lnTo>
                <a:lnTo>
                  <a:pt x="851027" y="305688"/>
                </a:lnTo>
                <a:lnTo>
                  <a:pt x="827278" y="266573"/>
                </a:lnTo>
                <a:lnTo>
                  <a:pt x="791718" y="238251"/>
                </a:lnTo>
                <a:lnTo>
                  <a:pt x="747013" y="223647"/>
                </a:lnTo>
                <a:lnTo>
                  <a:pt x="744728" y="211836"/>
                </a:lnTo>
                <a:lnTo>
                  <a:pt x="725170" y="155701"/>
                </a:lnTo>
                <a:lnTo>
                  <a:pt x="694817" y="106172"/>
                </a:lnTo>
                <a:lnTo>
                  <a:pt x="663067" y="71754"/>
                </a:lnTo>
                <a:lnTo>
                  <a:pt x="626491" y="43434"/>
                </a:lnTo>
                <a:lnTo>
                  <a:pt x="584708" y="21209"/>
                </a:lnTo>
                <a:lnTo>
                  <a:pt x="539115" y="6603"/>
                </a:lnTo>
                <a:lnTo>
                  <a:pt x="503047" y="888"/>
                </a:lnTo>
                <a:lnTo>
                  <a:pt x="477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1313688" y="481583"/>
            <a:ext cx="6517005" cy="573405"/>
            <a:chOff x="1313688" y="481583"/>
            <a:chExt cx="6517005" cy="573405"/>
          </a:xfrm>
        </p:grpSpPr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3688" y="481583"/>
              <a:ext cx="6175247" cy="573024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38708" y="2956051"/>
            <a:ext cx="28155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224269"/>
                </a:solidFill>
                <a:latin typeface="Arial"/>
                <a:cs typeface="Arial"/>
              </a:rPr>
              <a:t>Lahir</a:t>
            </a:r>
            <a:r>
              <a:rPr sz="2000" b="1" spc="-10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24269"/>
                </a:solidFill>
                <a:latin typeface="Arial"/>
                <a:cs typeface="Arial"/>
              </a:rPr>
              <a:t>hidup</a:t>
            </a:r>
            <a:r>
              <a:rPr sz="2000" b="1" spc="-10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24269"/>
                </a:solidFill>
                <a:latin typeface="Arial"/>
                <a:cs typeface="Arial"/>
              </a:rPr>
              <a:t>(Live</a:t>
            </a:r>
            <a:r>
              <a:rPr sz="2000" b="1" spc="-60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24269"/>
                </a:solidFill>
                <a:latin typeface="Arial"/>
                <a:cs typeface="Arial"/>
              </a:rPr>
              <a:t>Birth)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787146" y="189298"/>
            <a:ext cx="7290054" cy="112610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89890" marR="384810" algn="ctr">
              <a:lnSpc>
                <a:spcPct val="100000"/>
              </a:lnSpc>
              <a:spcBef>
                <a:spcPts val="490"/>
              </a:spcBef>
            </a:pPr>
            <a:r>
              <a:rPr sz="2800" dirty="0"/>
              <a:t>Jenis</a:t>
            </a:r>
            <a:r>
              <a:rPr sz="2800" spc="-40" dirty="0"/>
              <a:t> </a:t>
            </a:r>
            <a:r>
              <a:rPr sz="2800" spc="5" dirty="0"/>
              <a:t>Mortalitas</a:t>
            </a:r>
            <a:endParaRPr sz="2800" dirty="0"/>
          </a:p>
        </p:txBody>
      </p:sp>
      <p:sp>
        <p:nvSpPr>
          <p:cNvPr id="44" name="object 44"/>
          <p:cNvSpPr txBox="1"/>
          <p:nvPr/>
        </p:nvSpPr>
        <p:spPr>
          <a:xfrm>
            <a:off x="3618991" y="2929508"/>
            <a:ext cx="14751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5" dirty="0">
                <a:solidFill>
                  <a:srgbClr val="224269"/>
                </a:solidFill>
                <a:latin typeface="Arial"/>
                <a:cs typeface="Arial"/>
              </a:rPr>
              <a:t>Mati</a:t>
            </a:r>
            <a:r>
              <a:rPr sz="2000" b="1" spc="-120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24269"/>
                </a:solidFill>
                <a:latin typeface="Arial"/>
                <a:cs typeface="Arial"/>
              </a:rPr>
              <a:t>(Death)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705600" y="1813559"/>
            <a:ext cx="393700" cy="640080"/>
            <a:chOff x="6705600" y="1813559"/>
            <a:chExt cx="393700" cy="640080"/>
          </a:xfrm>
        </p:grpSpPr>
        <p:sp>
          <p:nvSpPr>
            <p:cNvPr id="61" name="object 61"/>
            <p:cNvSpPr/>
            <p:nvPr/>
          </p:nvSpPr>
          <p:spPr>
            <a:xfrm>
              <a:off x="6781800" y="2011679"/>
              <a:ext cx="241300" cy="441959"/>
            </a:xfrm>
            <a:custGeom>
              <a:avLst/>
              <a:gdLst/>
              <a:ahLst/>
              <a:cxnLst/>
              <a:rect l="l" t="t" r="r" b="b"/>
              <a:pathLst>
                <a:path w="241300" h="441960">
                  <a:moveTo>
                    <a:pt x="240792" y="5588"/>
                  </a:moveTo>
                  <a:lnTo>
                    <a:pt x="238379" y="2413"/>
                  </a:lnTo>
                  <a:lnTo>
                    <a:pt x="235966" y="762"/>
                  </a:lnTo>
                  <a:lnTo>
                    <a:pt x="232029" y="0"/>
                  </a:lnTo>
                  <a:lnTo>
                    <a:pt x="209931" y="0"/>
                  </a:lnTo>
                  <a:lnTo>
                    <a:pt x="206756" y="762"/>
                  </a:lnTo>
                  <a:lnTo>
                    <a:pt x="203581" y="2413"/>
                  </a:lnTo>
                  <a:lnTo>
                    <a:pt x="201930" y="5588"/>
                  </a:lnTo>
                  <a:lnTo>
                    <a:pt x="201168" y="8763"/>
                  </a:lnTo>
                  <a:lnTo>
                    <a:pt x="201168" y="39662"/>
                  </a:lnTo>
                  <a:lnTo>
                    <a:pt x="201168" y="82296"/>
                  </a:lnTo>
                  <a:lnTo>
                    <a:pt x="201168" y="359664"/>
                  </a:lnTo>
                  <a:lnTo>
                    <a:pt x="39624" y="359664"/>
                  </a:lnTo>
                  <a:lnTo>
                    <a:pt x="39624" y="320040"/>
                  </a:lnTo>
                  <a:lnTo>
                    <a:pt x="201168" y="320040"/>
                  </a:lnTo>
                  <a:lnTo>
                    <a:pt x="201168" y="280454"/>
                  </a:lnTo>
                  <a:lnTo>
                    <a:pt x="39624" y="280454"/>
                  </a:lnTo>
                  <a:lnTo>
                    <a:pt x="39624" y="240792"/>
                  </a:lnTo>
                  <a:lnTo>
                    <a:pt x="201168" y="240792"/>
                  </a:lnTo>
                  <a:lnTo>
                    <a:pt x="201168" y="201168"/>
                  </a:lnTo>
                  <a:lnTo>
                    <a:pt x="39624" y="201168"/>
                  </a:lnTo>
                  <a:lnTo>
                    <a:pt x="39624" y="161544"/>
                  </a:lnTo>
                  <a:lnTo>
                    <a:pt x="201168" y="161544"/>
                  </a:lnTo>
                  <a:lnTo>
                    <a:pt x="201168" y="121958"/>
                  </a:lnTo>
                  <a:lnTo>
                    <a:pt x="39624" y="121958"/>
                  </a:lnTo>
                  <a:lnTo>
                    <a:pt x="39624" y="82296"/>
                  </a:lnTo>
                  <a:lnTo>
                    <a:pt x="201168" y="82296"/>
                  </a:lnTo>
                  <a:lnTo>
                    <a:pt x="201168" y="39662"/>
                  </a:lnTo>
                  <a:lnTo>
                    <a:pt x="39624" y="39662"/>
                  </a:lnTo>
                  <a:lnTo>
                    <a:pt x="39624" y="8763"/>
                  </a:lnTo>
                  <a:lnTo>
                    <a:pt x="38862" y="5588"/>
                  </a:lnTo>
                  <a:lnTo>
                    <a:pt x="37211" y="2413"/>
                  </a:lnTo>
                  <a:lnTo>
                    <a:pt x="34036" y="762"/>
                  </a:lnTo>
                  <a:lnTo>
                    <a:pt x="30861" y="0"/>
                  </a:lnTo>
                  <a:lnTo>
                    <a:pt x="8763" y="0"/>
                  </a:lnTo>
                  <a:lnTo>
                    <a:pt x="4826" y="762"/>
                  </a:lnTo>
                  <a:lnTo>
                    <a:pt x="2413" y="2413"/>
                  </a:lnTo>
                  <a:lnTo>
                    <a:pt x="762" y="5588"/>
                  </a:lnTo>
                  <a:lnTo>
                    <a:pt x="0" y="8763"/>
                  </a:lnTo>
                  <a:lnTo>
                    <a:pt x="0" y="441960"/>
                  </a:lnTo>
                  <a:lnTo>
                    <a:pt x="39624" y="441960"/>
                  </a:lnTo>
                  <a:lnTo>
                    <a:pt x="39624" y="402336"/>
                  </a:lnTo>
                  <a:lnTo>
                    <a:pt x="201168" y="402336"/>
                  </a:lnTo>
                  <a:lnTo>
                    <a:pt x="201168" y="441960"/>
                  </a:lnTo>
                  <a:lnTo>
                    <a:pt x="240792" y="441960"/>
                  </a:lnTo>
                  <a:lnTo>
                    <a:pt x="240792" y="5588"/>
                  </a:lnTo>
                  <a:close/>
                </a:path>
              </a:pathLst>
            </a:custGeom>
            <a:solidFill>
              <a:srgbClr val="D19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8376" y="1813559"/>
              <a:ext cx="167640" cy="15849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705600" y="1825751"/>
              <a:ext cx="393700" cy="134620"/>
            </a:xfrm>
            <a:custGeom>
              <a:avLst/>
              <a:gdLst/>
              <a:ahLst/>
              <a:cxnLst/>
              <a:rect l="l" t="t" r="r" b="b"/>
              <a:pathLst>
                <a:path w="393700" h="134619">
                  <a:moveTo>
                    <a:pt x="45720" y="67068"/>
                  </a:moveTo>
                  <a:lnTo>
                    <a:pt x="44958" y="63246"/>
                  </a:lnTo>
                  <a:lnTo>
                    <a:pt x="43307" y="60960"/>
                  </a:lnTo>
                  <a:lnTo>
                    <a:pt x="40132" y="58674"/>
                  </a:lnTo>
                  <a:lnTo>
                    <a:pt x="36195" y="57912"/>
                  </a:lnTo>
                  <a:lnTo>
                    <a:pt x="9525" y="57912"/>
                  </a:lnTo>
                  <a:lnTo>
                    <a:pt x="5461" y="58674"/>
                  </a:lnTo>
                  <a:lnTo>
                    <a:pt x="2413" y="60960"/>
                  </a:lnTo>
                  <a:lnTo>
                    <a:pt x="762" y="63246"/>
                  </a:lnTo>
                  <a:lnTo>
                    <a:pt x="0" y="67068"/>
                  </a:lnTo>
                  <a:lnTo>
                    <a:pt x="762" y="70866"/>
                  </a:lnTo>
                  <a:lnTo>
                    <a:pt x="2413" y="73914"/>
                  </a:lnTo>
                  <a:lnTo>
                    <a:pt x="5461" y="75438"/>
                  </a:lnTo>
                  <a:lnTo>
                    <a:pt x="9525" y="76200"/>
                  </a:lnTo>
                  <a:lnTo>
                    <a:pt x="36195" y="76200"/>
                  </a:lnTo>
                  <a:lnTo>
                    <a:pt x="40132" y="75438"/>
                  </a:lnTo>
                  <a:lnTo>
                    <a:pt x="43307" y="73914"/>
                  </a:lnTo>
                  <a:lnTo>
                    <a:pt x="44958" y="70866"/>
                  </a:lnTo>
                  <a:lnTo>
                    <a:pt x="45720" y="67068"/>
                  </a:lnTo>
                  <a:close/>
                </a:path>
                <a:path w="393700" h="134619">
                  <a:moveTo>
                    <a:pt x="48768" y="109601"/>
                  </a:moveTo>
                  <a:lnTo>
                    <a:pt x="47879" y="106299"/>
                  </a:lnTo>
                  <a:lnTo>
                    <a:pt x="45466" y="102997"/>
                  </a:lnTo>
                  <a:lnTo>
                    <a:pt x="42037" y="101346"/>
                  </a:lnTo>
                  <a:lnTo>
                    <a:pt x="37973" y="100584"/>
                  </a:lnTo>
                  <a:lnTo>
                    <a:pt x="34544" y="101346"/>
                  </a:lnTo>
                  <a:lnTo>
                    <a:pt x="8001" y="115316"/>
                  </a:lnTo>
                  <a:lnTo>
                    <a:pt x="5588" y="117729"/>
                  </a:lnTo>
                  <a:lnTo>
                    <a:pt x="3048" y="121031"/>
                  </a:lnTo>
                  <a:lnTo>
                    <a:pt x="3048" y="125095"/>
                  </a:lnTo>
                  <a:lnTo>
                    <a:pt x="3810" y="129159"/>
                  </a:lnTo>
                  <a:lnTo>
                    <a:pt x="5588" y="130810"/>
                  </a:lnTo>
                  <a:lnTo>
                    <a:pt x="10541" y="134112"/>
                  </a:lnTo>
                  <a:lnTo>
                    <a:pt x="15494" y="134112"/>
                  </a:lnTo>
                  <a:lnTo>
                    <a:pt x="18034" y="133223"/>
                  </a:lnTo>
                  <a:lnTo>
                    <a:pt x="43688" y="119380"/>
                  </a:lnTo>
                  <a:lnTo>
                    <a:pt x="47117" y="116967"/>
                  </a:lnTo>
                  <a:lnTo>
                    <a:pt x="48768" y="113665"/>
                  </a:lnTo>
                  <a:lnTo>
                    <a:pt x="48768" y="109601"/>
                  </a:lnTo>
                  <a:close/>
                </a:path>
                <a:path w="393700" h="134619">
                  <a:moveTo>
                    <a:pt x="48768" y="20447"/>
                  </a:moveTo>
                  <a:lnTo>
                    <a:pt x="47117" y="17145"/>
                  </a:lnTo>
                  <a:lnTo>
                    <a:pt x="43688" y="14732"/>
                  </a:lnTo>
                  <a:lnTo>
                    <a:pt x="18034" y="889"/>
                  </a:lnTo>
                  <a:lnTo>
                    <a:pt x="13843" y="0"/>
                  </a:lnTo>
                  <a:lnTo>
                    <a:pt x="9652" y="0"/>
                  </a:lnTo>
                  <a:lnTo>
                    <a:pt x="6350" y="1651"/>
                  </a:lnTo>
                  <a:lnTo>
                    <a:pt x="3810" y="4953"/>
                  </a:lnTo>
                  <a:lnTo>
                    <a:pt x="3048" y="9029"/>
                  </a:lnTo>
                  <a:lnTo>
                    <a:pt x="3048" y="12319"/>
                  </a:lnTo>
                  <a:lnTo>
                    <a:pt x="5588" y="15494"/>
                  </a:lnTo>
                  <a:lnTo>
                    <a:pt x="8001" y="18796"/>
                  </a:lnTo>
                  <a:lnTo>
                    <a:pt x="34544" y="31877"/>
                  </a:lnTo>
                  <a:lnTo>
                    <a:pt x="36322" y="32639"/>
                  </a:lnTo>
                  <a:lnTo>
                    <a:pt x="38735" y="33528"/>
                  </a:lnTo>
                  <a:lnTo>
                    <a:pt x="44577" y="31877"/>
                  </a:lnTo>
                  <a:lnTo>
                    <a:pt x="46228" y="30226"/>
                  </a:lnTo>
                  <a:lnTo>
                    <a:pt x="47879" y="27813"/>
                  </a:lnTo>
                  <a:lnTo>
                    <a:pt x="48768" y="24511"/>
                  </a:lnTo>
                  <a:lnTo>
                    <a:pt x="48768" y="20447"/>
                  </a:lnTo>
                  <a:close/>
                </a:path>
                <a:path w="393700" h="134619">
                  <a:moveTo>
                    <a:pt x="387096" y="121031"/>
                  </a:moveTo>
                  <a:lnTo>
                    <a:pt x="385572" y="117729"/>
                  </a:lnTo>
                  <a:lnTo>
                    <a:pt x="382397" y="115316"/>
                  </a:lnTo>
                  <a:lnTo>
                    <a:pt x="358394" y="101346"/>
                  </a:lnTo>
                  <a:lnTo>
                    <a:pt x="354457" y="100584"/>
                  </a:lnTo>
                  <a:lnTo>
                    <a:pt x="350647" y="101346"/>
                  </a:lnTo>
                  <a:lnTo>
                    <a:pt x="347599" y="102997"/>
                  </a:lnTo>
                  <a:lnTo>
                    <a:pt x="345186" y="106299"/>
                  </a:lnTo>
                  <a:lnTo>
                    <a:pt x="344424" y="109601"/>
                  </a:lnTo>
                  <a:lnTo>
                    <a:pt x="344424" y="113665"/>
                  </a:lnTo>
                  <a:lnTo>
                    <a:pt x="345948" y="116967"/>
                  </a:lnTo>
                  <a:lnTo>
                    <a:pt x="349123" y="119380"/>
                  </a:lnTo>
                  <a:lnTo>
                    <a:pt x="375412" y="134112"/>
                  </a:lnTo>
                  <a:lnTo>
                    <a:pt x="380111" y="134112"/>
                  </a:lnTo>
                  <a:lnTo>
                    <a:pt x="384810" y="130810"/>
                  </a:lnTo>
                  <a:lnTo>
                    <a:pt x="386334" y="129159"/>
                  </a:lnTo>
                  <a:lnTo>
                    <a:pt x="387096" y="125095"/>
                  </a:lnTo>
                  <a:lnTo>
                    <a:pt x="387096" y="121031"/>
                  </a:lnTo>
                  <a:close/>
                </a:path>
                <a:path w="393700" h="134619">
                  <a:moveTo>
                    <a:pt x="387096" y="9029"/>
                  </a:moveTo>
                  <a:lnTo>
                    <a:pt x="386334" y="4953"/>
                  </a:lnTo>
                  <a:lnTo>
                    <a:pt x="384048" y="1651"/>
                  </a:lnTo>
                  <a:lnTo>
                    <a:pt x="380873" y="0"/>
                  </a:lnTo>
                  <a:lnTo>
                    <a:pt x="377063" y="0"/>
                  </a:lnTo>
                  <a:lnTo>
                    <a:pt x="373888" y="889"/>
                  </a:lnTo>
                  <a:lnTo>
                    <a:pt x="349123" y="14732"/>
                  </a:lnTo>
                  <a:lnTo>
                    <a:pt x="345948" y="17145"/>
                  </a:lnTo>
                  <a:lnTo>
                    <a:pt x="344424" y="20447"/>
                  </a:lnTo>
                  <a:lnTo>
                    <a:pt x="344424" y="24511"/>
                  </a:lnTo>
                  <a:lnTo>
                    <a:pt x="345186" y="27813"/>
                  </a:lnTo>
                  <a:lnTo>
                    <a:pt x="346837" y="30226"/>
                  </a:lnTo>
                  <a:lnTo>
                    <a:pt x="349123" y="31877"/>
                  </a:lnTo>
                  <a:lnTo>
                    <a:pt x="351409" y="32639"/>
                  </a:lnTo>
                  <a:lnTo>
                    <a:pt x="353695" y="33528"/>
                  </a:lnTo>
                  <a:lnTo>
                    <a:pt x="358394" y="31877"/>
                  </a:lnTo>
                  <a:lnTo>
                    <a:pt x="382397" y="18796"/>
                  </a:lnTo>
                  <a:lnTo>
                    <a:pt x="385572" y="15494"/>
                  </a:lnTo>
                  <a:lnTo>
                    <a:pt x="387096" y="12319"/>
                  </a:lnTo>
                  <a:lnTo>
                    <a:pt x="387096" y="9029"/>
                  </a:lnTo>
                  <a:close/>
                </a:path>
                <a:path w="393700" h="134619">
                  <a:moveTo>
                    <a:pt x="393192" y="67068"/>
                  </a:moveTo>
                  <a:lnTo>
                    <a:pt x="392430" y="63246"/>
                  </a:lnTo>
                  <a:lnTo>
                    <a:pt x="390144" y="60960"/>
                  </a:lnTo>
                  <a:lnTo>
                    <a:pt x="386969" y="58674"/>
                  </a:lnTo>
                  <a:lnTo>
                    <a:pt x="383159" y="57912"/>
                  </a:lnTo>
                  <a:lnTo>
                    <a:pt x="356743" y="57912"/>
                  </a:lnTo>
                  <a:lnTo>
                    <a:pt x="352933" y="58674"/>
                  </a:lnTo>
                  <a:lnTo>
                    <a:pt x="349758" y="60960"/>
                  </a:lnTo>
                  <a:lnTo>
                    <a:pt x="348234" y="63246"/>
                  </a:lnTo>
                  <a:lnTo>
                    <a:pt x="347472" y="67068"/>
                  </a:lnTo>
                  <a:lnTo>
                    <a:pt x="348234" y="70866"/>
                  </a:lnTo>
                  <a:lnTo>
                    <a:pt x="349758" y="73914"/>
                  </a:lnTo>
                  <a:lnTo>
                    <a:pt x="352933" y="75438"/>
                  </a:lnTo>
                  <a:lnTo>
                    <a:pt x="356743" y="76200"/>
                  </a:lnTo>
                  <a:lnTo>
                    <a:pt x="383159" y="76200"/>
                  </a:lnTo>
                  <a:lnTo>
                    <a:pt x="386969" y="75438"/>
                  </a:lnTo>
                  <a:lnTo>
                    <a:pt x="390144" y="73914"/>
                  </a:lnTo>
                  <a:lnTo>
                    <a:pt x="392430" y="70866"/>
                  </a:lnTo>
                  <a:lnTo>
                    <a:pt x="393192" y="67068"/>
                  </a:lnTo>
                  <a:close/>
                </a:path>
              </a:pathLst>
            </a:custGeom>
            <a:solidFill>
              <a:srgbClr val="FFE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139952" y="1563623"/>
            <a:ext cx="1170940" cy="1173480"/>
            <a:chOff x="1139952" y="1563623"/>
            <a:chExt cx="1170940" cy="1173480"/>
          </a:xfrm>
        </p:grpSpPr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9952" y="1563623"/>
              <a:ext cx="1170431" cy="117348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606296" y="1972055"/>
              <a:ext cx="238125" cy="439420"/>
            </a:xfrm>
            <a:custGeom>
              <a:avLst/>
              <a:gdLst/>
              <a:ahLst/>
              <a:cxnLst/>
              <a:rect l="l" t="t" r="r" b="b"/>
              <a:pathLst>
                <a:path w="238125" h="439419">
                  <a:moveTo>
                    <a:pt x="237744" y="5588"/>
                  </a:moveTo>
                  <a:lnTo>
                    <a:pt x="235331" y="2413"/>
                  </a:lnTo>
                  <a:lnTo>
                    <a:pt x="232918" y="762"/>
                  </a:lnTo>
                  <a:lnTo>
                    <a:pt x="228981" y="0"/>
                  </a:lnTo>
                  <a:lnTo>
                    <a:pt x="206883" y="0"/>
                  </a:lnTo>
                  <a:lnTo>
                    <a:pt x="203708" y="762"/>
                  </a:lnTo>
                  <a:lnTo>
                    <a:pt x="200533" y="2413"/>
                  </a:lnTo>
                  <a:lnTo>
                    <a:pt x="198882" y="5588"/>
                  </a:lnTo>
                  <a:lnTo>
                    <a:pt x="198120" y="8763"/>
                  </a:lnTo>
                  <a:lnTo>
                    <a:pt x="198120" y="39662"/>
                  </a:lnTo>
                  <a:lnTo>
                    <a:pt x="198120" y="79248"/>
                  </a:lnTo>
                  <a:lnTo>
                    <a:pt x="198120" y="359664"/>
                  </a:lnTo>
                  <a:lnTo>
                    <a:pt x="39624" y="359664"/>
                  </a:lnTo>
                  <a:lnTo>
                    <a:pt x="39624" y="320040"/>
                  </a:lnTo>
                  <a:lnTo>
                    <a:pt x="198120" y="320040"/>
                  </a:lnTo>
                  <a:lnTo>
                    <a:pt x="198120" y="280454"/>
                  </a:lnTo>
                  <a:lnTo>
                    <a:pt x="39624" y="280454"/>
                  </a:lnTo>
                  <a:lnTo>
                    <a:pt x="39624" y="237744"/>
                  </a:lnTo>
                  <a:lnTo>
                    <a:pt x="198120" y="237744"/>
                  </a:lnTo>
                  <a:lnTo>
                    <a:pt x="198120" y="198120"/>
                  </a:lnTo>
                  <a:lnTo>
                    <a:pt x="39624" y="198120"/>
                  </a:lnTo>
                  <a:lnTo>
                    <a:pt x="39624" y="158496"/>
                  </a:lnTo>
                  <a:lnTo>
                    <a:pt x="198120" y="158496"/>
                  </a:lnTo>
                  <a:lnTo>
                    <a:pt x="198120" y="118910"/>
                  </a:lnTo>
                  <a:lnTo>
                    <a:pt x="39624" y="118910"/>
                  </a:lnTo>
                  <a:lnTo>
                    <a:pt x="39624" y="79248"/>
                  </a:lnTo>
                  <a:lnTo>
                    <a:pt x="198120" y="79248"/>
                  </a:lnTo>
                  <a:lnTo>
                    <a:pt x="198120" y="39662"/>
                  </a:lnTo>
                  <a:lnTo>
                    <a:pt x="39624" y="39662"/>
                  </a:lnTo>
                  <a:lnTo>
                    <a:pt x="39624" y="8763"/>
                  </a:lnTo>
                  <a:lnTo>
                    <a:pt x="38849" y="5588"/>
                  </a:lnTo>
                  <a:lnTo>
                    <a:pt x="37211" y="2413"/>
                  </a:lnTo>
                  <a:lnTo>
                    <a:pt x="34036" y="762"/>
                  </a:lnTo>
                  <a:lnTo>
                    <a:pt x="30861" y="0"/>
                  </a:lnTo>
                  <a:lnTo>
                    <a:pt x="8763" y="0"/>
                  </a:lnTo>
                  <a:lnTo>
                    <a:pt x="4826" y="762"/>
                  </a:lnTo>
                  <a:lnTo>
                    <a:pt x="2413" y="2413"/>
                  </a:lnTo>
                  <a:lnTo>
                    <a:pt x="762" y="5588"/>
                  </a:lnTo>
                  <a:lnTo>
                    <a:pt x="0" y="8763"/>
                  </a:lnTo>
                  <a:lnTo>
                    <a:pt x="0" y="438912"/>
                  </a:lnTo>
                  <a:lnTo>
                    <a:pt x="39624" y="438912"/>
                  </a:lnTo>
                  <a:lnTo>
                    <a:pt x="39624" y="399288"/>
                  </a:lnTo>
                  <a:lnTo>
                    <a:pt x="198120" y="399288"/>
                  </a:lnTo>
                  <a:lnTo>
                    <a:pt x="198120" y="438912"/>
                  </a:lnTo>
                  <a:lnTo>
                    <a:pt x="237744" y="438912"/>
                  </a:lnTo>
                  <a:lnTo>
                    <a:pt x="237744" y="5588"/>
                  </a:lnTo>
                  <a:close/>
                </a:path>
              </a:pathLst>
            </a:custGeom>
            <a:solidFill>
              <a:srgbClr val="D19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2872" y="1770887"/>
              <a:ext cx="164591" cy="16154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527048" y="1786127"/>
              <a:ext cx="396240" cy="131445"/>
            </a:xfrm>
            <a:custGeom>
              <a:avLst/>
              <a:gdLst/>
              <a:ahLst/>
              <a:cxnLst/>
              <a:rect l="l" t="t" r="r" b="b"/>
              <a:pathLst>
                <a:path w="396239" h="131444">
                  <a:moveTo>
                    <a:pt x="48768" y="106565"/>
                  </a:moveTo>
                  <a:lnTo>
                    <a:pt x="48006" y="103251"/>
                  </a:lnTo>
                  <a:lnTo>
                    <a:pt x="45593" y="99949"/>
                  </a:lnTo>
                  <a:lnTo>
                    <a:pt x="42545" y="98298"/>
                  </a:lnTo>
                  <a:lnTo>
                    <a:pt x="38735" y="97536"/>
                  </a:lnTo>
                  <a:lnTo>
                    <a:pt x="35560" y="98298"/>
                  </a:lnTo>
                  <a:lnTo>
                    <a:pt x="10795" y="112268"/>
                  </a:lnTo>
                  <a:lnTo>
                    <a:pt x="8382" y="114681"/>
                  </a:lnTo>
                  <a:lnTo>
                    <a:pt x="6096" y="117983"/>
                  </a:lnTo>
                  <a:lnTo>
                    <a:pt x="6096" y="122047"/>
                  </a:lnTo>
                  <a:lnTo>
                    <a:pt x="6858" y="126111"/>
                  </a:lnTo>
                  <a:lnTo>
                    <a:pt x="8382" y="127762"/>
                  </a:lnTo>
                  <a:lnTo>
                    <a:pt x="13081" y="131064"/>
                  </a:lnTo>
                  <a:lnTo>
                    <a:pt x="17780" y="131064"/>
                  </a:lnTo>
                  <a:lnTo>
                    <a:pt x="20066" y="130175"/>
                  </a:lnTo>
                  <a:lnTo>
                    <a:pt x="44069" y="116332"/>
                  </a:lnTo>
                  <a:lnTo>
                    <a:pt x="47244" y="113919"/>
                  </a:lnTo>
                  <a:lnTo>
                    <a:pt x="48768" y="110617"/>
                  </a:lnTo>
                  <a:lnTo>
                    <a:pt x="48768" y="106565"/>
                  </a:lnTo>
                  <a:close/>
                </a:path>
                <a:path w="396239" h="131444">
                  <a:moveTo>
                    <a:pt x="48768" y="64008"/>
                  </a:moveTo>
                  <a:lnTo>
                    <a:pt x="47879" y="60198"/>
                  </a:lnTo>
                  <a:lnTo>
                    <a:pt x="46228" y="57912"/>
                  </a:lnTo>
                  <a:lnTo>
                    <a:pt x="42799" y="55626"/>
                  </a:lnTo>
                  <a:lnTo>
                    <a:pt x="38608" y="54864"/>
                  </a:lnTo>
                  <a:lnTo>
                    <a:pt x="10160" y="54864"/>
                  </a:lnTo>
                  <a:lnTo>
                    <a:pt x="5842" y="55626"/>
                  </a:lnTo>
                  <a:lnTo>
                    <a:pt x="2540" y="57912"/>
                  </a:lnTo>
                  <a:lnTo>
                    <a:pt x="889" y="60198"/>
                  </a:lnTo>
                  <a:lnTo>
                    <a:pt x="0" y="64008"/>
                  </a:lnTo>
                  <a:lnTo>
                    <a:pt x="889" y="67818"/>
                  </a:lnTo>
                  <a:lnTo>
                    <a:pt x="2540" y="70878"/>
                  </a:lnTo>
                  <a:lnTo>
                    <a:pt x="5842" y="72402"/>
                  </a:lnTo>
                  <a:lnTo>
                    <a:pt x="10160" y="73152"/>
                  </a:lnTo>
                  <a:lnTo>
                    <a:pt x="38608" y="73152"/>
                  </a:lnTo>
                  <a:lnTo>
                    <a:pt x="42799" y="72402"/>
                  </a:lnTo>
                  <a:lnTo>
                    <a:pt x="46228" y="70878"/>
                  </a:lnTo>
                  <a:lnTo>
                    <a:pt x="47879" y="67818"/>
                  </a:lnTo>
                  <a:lnTo>
                    <a:pt x="48768" y="64008"/>
                  </a:lnTo>
                  <a:close/>
                </a:path>
                <a:path w="396239" h="131444">
                  <a:moveTo>
                    <a:pt x="48768" y="18542"/>
                  </a:moveTo>
                  <a:lnTo>
                    <a:pt x="47244" y="15621"/>
                  </a:lnTo>
                  <a:lnTo>
                    <a:pt x="44069" y="13335"/>
                  </a:lnTo>
                  <a:lnTo>
                    <a:pt x="20066" y="762"/>
                  </a:lnTo>
                  <a:lnTo>
                    <a:pt x="16129" y="0"/>
                  </a:lnTo>
                  <a:lnTo>
                    <a:pt x="12319" y="0"/>
                  </a:lnTo>
                  <a:lnTo>
                    <a:pt x="9144" y="1524"/>
                  </a:lnTo>
                  <a:lnTo>
                    <a:pt x="6858" y="4445"/>
                  </a:lnTo>
                  <a:lnTo>
                    <a:pt x="6096" y="8255"/>
                  </a:lnTo>
                  <a:lnTo>
                    <a:pt x="6096" y="11176"/>
                  </a:lnTo>
                  <a:lnTo>
                    <a:pt x="10795" y="17145"/>
                  </a:lnTo>
                  <a:lnTo>
                    <a:pt x="37084" y="29718"/>
                  </a:lnTo>
                  <a:lnTo>
                    <a:pt x="39497" y="30492"/>
                  </a:lnTo>
                  <a:lnTo>
                    <a:pt x="42545" y="29718"/>
                  </a:lnTo>
                  <a:lnTo>
                    <a:pt x="44831" y="28956"/>
                  </a:lnTo>
                  <a:lnTo>
                    <a:pt x="46355" y="27432"/>
                  </a:lnTo>
                  <a:lnTo>
                    <a:pt x="48006" y="25273"/>
                  </a:lnTo>
                  <a:lnTo>
                    <a:pt x="48768" y="22225"/>
                  </a:lnTo>
                  <a:lnTo>
                    <a:pt x="48768" y="18542"/>
                  </a:lnTo>
                  <a:close/>
                </a:path>
                <a:path w="396239" h="131444">
                  <a:moveTo>
                    <a:pt x="390144" y="117983"/>
                  </a:moveTo>
                  <a:lnTo>
                    <a:pt x="388620" y="114681"/>
                  </a:lnTo>
                  <a:lnTo>
                    <a:pt x="385445" y="112268"/>
                  </a:lnTo>
                  <a:lnTo>
                    <a:pt x="361442" y="98298"/>
                  </a:lnTo>
                  <a:lnTo>
                    <a:pt x="357505" y="97536"/>
                  </a:lnTo>
                  <a:lnTo>
                    <a:pt x="353695" y="98298"/>
                  </a:lnTo>
                  <a:lnTo>
                    <a:pt x="350647" y="99949"/>
                  </a:lnTo>
                  <a:lnTo>
                    <a:pt x="348234" y="103251"/>
                  </a:lnTo>
                  <a:lnTo>
                    <a:pt x="347472" y="106565"/>
                  </a:lnTo>
                  <a:lnTo>
                    <a:pt x="347472" y="110617"/>
                  </a:lnTo>
                  <a:lnTo>
                    <a:pt x="348996" y="113919"/>
                  </a:lnTo>
                  <a:lnTo>
                    <a:pt x="352171" y="116332"/>
                  </a:lnTo>
                  <a:lnTo>
                    <a:pt x="378460" y="131064"/>
                  </a:lnTo>
                  <a:lnTo>
                    <a:pt x="383159" y="131064"/>
                  </a:lnTo>
                  <a:lnTo>
                    <a:pt x="387858" y="127762"/>
                  </a:lnTo>
                  <a:lnTo>
                    <a:pt x="389382" y="126111"/>
                  </a:lnTo>
                  <a:lnTo>
                    <a:pt x="390144" y="122047"/>
                  </a:lnTo>
                  <a:lnTo>
                    <a:pt x="390144" y="117983"/>
                  </a:lnTo>
                  <a:close/>
                </a:path>
                <a:path w="396239" h="131444">
                  <a:moveTo>
                    <a:pt x="390144" y="8255"/>
                  </a:moveTo>
                  <a:lnTo>
                    <a:pt x="389382" y="4445"/>
                  </a:lnTo>
                  <a:lnTo>
                    <a:pt x="387096" y="1524"/>
                  </a:lnTo>
                  <a:lnTo>
                    <a:pt x="383921" y="0"/>
                  </a:lnTo>
                  <a:lnTo>
                    <a:pt x="380111" y="0"/>
                  </a:lnTo>
                  <a:lnTo>
                    <a:pt x="376936" y="762"/>
                  </a:lnTo>
                  <a:lnTo>
                    <a:pt x="352171" y="13335"/>
                  </a:lnTo>
                  <a:lnTo>
                    <a:pt x="348996" y="15621"/>
                  </a:lnTo>
                  <a:lnTo>
                    <a:pt x="347472" y="18542"/>
                  </a:lnTo>
                  <a:lnTo>
                    <a:pt x="347472" y="22225"/>
                  </a:lnTo>
                  <a:lnTo>
                    <a:pt x="348234" y="25273"/>
                  </a:lnTo>
                  <a:lnTo>
                    <a:pt x="349885" y="27432"/>
                  </a:lnTo>
                  <a:lnTo>
                    <a:pt x="352171" y="28956"/>
                  </a:lnTo>
                  <a:lnTo>
                    <a:pt x="356743" y="30492"/>
                  </a:lnTo>
                  <a:lnTo>
                    <a:pt x="361442" y="28956"/>
                  </a:lnTo>
                  <a:lnTo>
                    <a:pt x="385445" y="17145"/>
                  </a:lnTo>
                  <a:lnTo>
                    <a:pt x="388620" y="14097"/>
                  </a:lnTo>
                  <a:lnTo>
                    <a:pt x="390144" y="11176"/>
                  </a:lnTo>
                  <a:lnTo>
                    <a:pt x="390144" y="8255"/>
                  </a:lnTo>
                  <a:close/>
                </a:path>
                <a:path w="396239" h="131444">
                  <a:moveTo>
                    <a:pt x="396240" y="64008"/>
                  </a:moveTo>
                  <a:lnTo>
                    <a:pt x="395351" y="60198"/>
                  </a:lnTo>
                  <a:lnTo>
                    <a:pt x="392938" y="57912"/>
                  </a:lnTo>
                  <a:lnTo>
                    <a:pt x="389636" y="55626"/>
                  </a:lnTo>
                  <a:lnTo>
                    <a:pt x="385445" y="54864"/>
                  </a:lnTo>
                  <a:lnTo>
                    <a:pt x="357378" y="54864"/>
                  </a:lnTo>
                  <a:lnTo>
                    <a:pt x="353314" y="55626"/>
                  </a:lnTo>
                  <a:lnTo>
                    <a:pt x="350012" y="57912"/>
                  </a:lnTo>
                  <a:lnTo>
                    <a:pt x="348361" y="60198"/>
                  </a:lnTo>
                  <a:lnTo>
                    <a:pt x="347472" y="64008"/>
                  </a:lnTo>
                  <a:lnTo>
                    <a:pt x="348361" y="67818"/>
                  </a:lnTo>
                  <a:lnTo>
                    <a:pt x="350012" y="70878"/>
                  </a:lnTo>
                  <a:lnTo>
                    <a:pt x="353314" y="72402"/>
                  </a:lnTo>
                  <a:lnTo>
                    <a:pt x="357378" y="73152"/>
                  </a:lnTo>
                  <a:lnTo>
                    <a:pt x="385445" y="73152"/>
                  </a:lnTo>
                  <a:lnTo>
                    <a:pt x="389636" y="72402"/>
                  </a:lnTo>
                  <a:lnTo>
                    <a:pt x="392938" y="70878"/>
                  </a:lnTo>
                  <a:lnTo>
                    <a:pt x="395351" y="67818"/>
                  </a:lnTo>
                  <a:lnTo>
                    <a:pt x="396240" y="64008"/>
                  </a:lnTo>
                  <a:close/>
                </a:path>
              </a:pathLst>
            </a:custGeom>
            <a:solidFill>
              <a:srgbClr val="FFE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3782567" y="1636775"/>
            <a:ext cx="1170940" cy="1170940"/>
            <a:chOff x="3782567" y="1636775"/>
            <a:chExt cx="1170940" cy="1170940"/>
          </a:xfrm>
        </p:grpSpPr>
        <p:pic>
          <p:nvPicPr>
            <p:cNvPr id="70" name="object 7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82567" y="1636775"/>
              <a:ext cx="1170432" cy="117043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282440" y="2072639"/>
              <a:ext cx="238125" cy="439420"/>
            </a:xfrm>
            <a:custGeom>
              <a:avLst/>
              <a:gdLst/>
              <a:ahLst/>
              <a:cxnLst/>
              <a:rect l="l" t="t" r="r" b="b"/>
              <a:pathLst>
                <a:path w="238125" h="439419">
                  <a:moveTo>
                    <a:pt x="237744" y="5588"/>
                  </a:moveTo>
                  <a:lnTo>
                    <a:pt x="235331" y="2413"/>
                  </a:lnTo>
                  <a:lnTo>
                    <a:pt x="232918" y="762"/>
                  </a:lnTo>
                  <a:lnTo>
                    <a:pt x="228981" y="0"/>
                  </a:lnTo>
                  <a:lnTo>
                    <a:pt x="206883" y="0"/>
                  </a:lnTo>
                  <a:lnTo>
                    <a:pt x="203708" y="762"/>
                  </a:lnTo>
                  <a:lnTo>
                    <a:pt x="200533" y="2413"/>
                  </a:lnTo>
                  <a:lnTo>
                    <a:pt x="198882" y="5588"/>
                  </a:lnTo>
                  <a:lnTo>
                    <a:pt x="198120" y="8763"/>
                  </a:lnTo>
                  <a:lnTo>
                    <a:pt x="198120" y="39662"/>
                  </a:lnTo>
                  <a:lnTo>
                    <a:pt x="198120" y="79248"/>
                  </a:lnTo>
                  <a:lnTo>
                    <a:pt x="198120" y="359664"/>
                  </a:lnTo>
                  <a:lnTo>
                    <a:pt x="39624" y="359664"/>
                  </a:lnTo>
                  <a:lnTo>
                    <a:pt x="39624" y="320040"/>
                  </a:lnTo>
                  <a:lnTo>
                    <a:pt x="198120" y="320040"/>
                  </a:lnTo>
                  <a:lnTo>
                    <a:pt x="198120" y="277406"/>
                  </a:lnTo>
                  <a:lnTo>
                    <a:pt x="39624" y="277406"/>
                  </a:lnTo>
                  <a:lnTo>
                    <a:pt x="39624" y="237744"/>
                  </a:lnTo>
                  <a:lnTo>
                    <a:pt x="198120" y="237744"/>
                  </a:lnTo>
                  <a:lnTo>
                    <a:pt x="198120" y="198120"/>
                  </a:lnTo>
                  <a:lnTo>
                    <a:pt x="39624" y="198120"/>
                  </a:lnTo>
                  <a:lnTo>
                    <a:pt x="39624" y="158496"/>
                  </a:lnTo>
                  <a:lnTo>
                    <a:pt x="198120" y="158496"/>
                  </a:lnTo>
                  <a:lnTo>
                    <a:pt x="198120" y="118910"/>
                  </a:lnTo>
                  <a:lnTo>
                    <a:pt x="39624" y="118910"/>
                  </a:lnTo>
                  <a:lnTo>
                    <a:pt x="39624" y="79248"/>
                  </a:lnTo>
                  <a:lnTo>
                    <a:pt x="198120" y="79248"/>
                  </a:lnTo>
                  <a:lnTo>
                    <a:pt x="198120" y="39662"/>
                  </a:lnTo>
                  <a:lnTo>
                    <a:pt x="39624" y="39662"/>
                  </a:lnTo>
                  <a:lnTo>
                    <a:pt x="39624" y="8763"/>
                  </a:lnTo>
                  <a:lnTo>
                    <a:pt x="38862" y="5588"/>
                  </a:lnTo>
                  <a:lnTo>
                    <a:pt x="37211" y="2413"/>
                  </a:lnTo>
                  <a:lnTo>
                    <a:pt x="34036" y="762"/>
                  </a:lnTo>
                  <a:lnTo>
                    <a:pt x="30861" y="0"/>
                  </a:lnTo>
                  <a:lnTo>
                    <a:pt x="8763" y="0"/>
                  </a:lnTo>
                  <a:lnTo>
                    <a:pt x="4826" y="762"/>
                  </a:lnTo>
                  <a:lnTo>
                    <a:pt x="2413" y="2413"/>
                  </a:lnTo>
                  <a:lnTo>
                    <a:pt x="762" y="5588"/>
                  </a:lnTo>
                  <a:lnTo>
                    <a:pt x="0" y="8763"/>
                  </a:lnTo>
                  <a:lnTo>
                    <a:pt x="0" y="438912"/>
                  </a:lnTo>
                  <a:lnTo>
                    <a:pt x="39624" y="438912"/>
                  </a:lnTo>
                  <a:lnTo>
                    <a:pt x="39624" y="399288"/>
                  </a:lnTo>
                  <a:lnTo>
                    <a:pt x="198120" y="399288"/>
                  </a:lnTo>
                  <a:lnTo>
                    <a:pt x="198120" y="438912"/>
                  </a:lnTo>
                  <a:lnTo>
                    <a:pt x="237744" y="438912"/>
                  </a:lnTo>
                  <a:lnTo>
                    <a:pt x="237744" y="5588"/>
                  </a:lnTo>
                  <a:close/>
                </a:path>
              </a:pathLst>
            </a:custGeom>
            <a:solidFill>
              <a:srgbClr val="D19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9015" y="1871471"/>
              <a:ext cx="167639" cy="15849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203192" y="1883663"/>
              <a:ext cx="396240" cy="134620"/>
            </a:xfrm>
            <a:custGeom>
              <a:avLst/>
              <a:gdLst/>
              <a:ahLst/>
              <a:cxnLst/>
              <a:rect l="l" t="t" r="r" b="b"/>
              <a:pathLst>
                <a:path w="396239" h="134619">
                  <a:moveTo>
                    <a:pt x="48768" y="109601"/>
                  </a:moveTo>
                  <a:lnTo>
                    <a:pt x="48006" y="106299"/>
                  </a:lnTo>
                  <a:lnTo>
                    <a:pt x="45593" y="102997"/>
                  </a:lnTo>
                  <a:lnTo>
                    <a:pt x="42545" y="101346"/>
                  </a:lnTo>
                  <a:lnTo>
                    <a:pt x="38735" y="100584"/>
                  </a:lnTo>
                  <a:lnTo>
                    <a:pt x="35560" y="101346"/>
                  </a:lnTo>
                  <a:lnTo>
                    <a:pt x="10795" y="115316"/>
                  </a:lnTo>
                  <a:lnTo>
                    <a:pt x="8382" y="117729"/>
                  </a:lnTo>
                  <a:lnTo>
                    <a:pt x="6096" y="121031"/>
                  </a:lnTo>
                  <a:lnTo>
                    <a:pt x="6096" y="125095"/>
                  </a:lnTo>
                  <a:lnTo>
                    <a:pt x="6858" y="129159"/>
                  </a:lnTo>
                  <a:lnTo>
                    <a:pt x="8382" y="130810"/>
                  </a:lnTo>
                  <a:lnTo>
                    <a:pt x="13081" y="134112"/>
                  </a:lnTo>
                  <a:lnTo>
                    <a:pt x="17780" y="134112"/>
                  </a:lnTo>
                  <a:lnTo>
                    <a:pt x="20066" y="133223"/>
                  </a:lnTo>
                  <a:lnTo>
                    <a:pt x="44069" y="119380"/>
                  </a:lnTo>
                  <a:lnTo>
                    <a:pt x="47244" y="116967"/>
                  </a:lnTo>
                  <a:lnTo>
                    <a:pt x="48768" y="113665"/>
                  </a:lnTo>
                  <a:lnTo>
                    <a:pt x="48768" y="109601"/>
                  </a:lnTo>
                  <a:close/>
                </a:path>
                <a:path w="396239" h="134619">
                  <a:moveTo>
                    <a:pt x="48768" y="67056"/>
                  </a:moveTo>
                  <a:lnTo>
                    <a:pt x="47879" y="63246"/>
                  </a:lnTo>
                  <a:lnTo>
                    <a:pt x="46228" y="60960"/>
                  </a:lnTo>
                  <a:lnTo>
                    <a:pt x="42799" y="58674"/>
                  </a:lnTo>
                  <a:lnTo>
                    <a:pt x="38608" y="57912"/>
                  </a:lnTo>
                  <a:lnTo>
                    <a:pt x="10160" y="57912"/>
                  </a:lnTo>
                  <a:lnTo>
                    <a:pt x="5842" y="58674"/>
                  </a:lnTo>
                  <a:lnTo>
                    <a:pt x="2540" y="60960"/>
                  </a:lnTo>
                  <a:lnTo>
                    <a:pt x="889" y="63246"/>
                  </a:lnTo>
                  <a:lnTo>
                    <a:pt x="0" y="67056"/>
                  </a:lnTo>
                  <a:lnTo>
                    <a:pt x="889" y="70866"/>
                  </a:lnTo>
                  <a:lnTo>
                    <a:pt x="2540" y="73914"/>
                  </a:lnTo>
                  <a:lnTo>
                    <a:pt x="5842" y="75438"/>
                  </a:lnTo>
                  <a:lnTo>
                    <a:pt x="10160" y="76200"/>
                  </a:lnTo>
                  <a:lnTo>
                    <a:pt x="38608" y="76200"/>
                  </a:lnTo>
                  <a:lnTo>
                    <a:pt x="42799" y="75438"/>
                  </a:lnTo>
                  <a:lnTo>
                    <a:pt x="46228" y="73914"/>
                  </a:lnTo>
                  <a:lnTo>
                    <a:pt x="47879" y="70866"/>
                  </a:lnTo>
                  <a:lnTo>
                    <a:pt x="48768" y="67056"/>
                  </a:lnTo>
                  <a:close/>
                </a:path>
                <a:path w="396239" h="134619">
                  <a:moveTo>
                    <a:pt x="48768" y="20447"/>
                  </a:moveTo>
                  <a:lnTo>
                    <a:pt x="47244" y="17145"/>
                  </a:lnTo>
                  <a:lnTo>
                    <a:pt x="44069" y="14732"/>
                  </a:lnTo>
                  <a:lnTo>
                    <a:pt x="20066" y="889"/>
                  </a:lnTo>
                  <a:lnTo>
                    <a:pt x="16129" y="0"/>
                  </a:lnTo>
                  <a:lnTo>
                    <a:pt x="12319" y="0"/>
                  </a:lnTo>
                  <a:lnTo>
                    <a:pt x="9144" y="1651"/>
                  </a:lnTo>
                  <a:lnTo>
                    <a:pt x="6858" y="4953"/>
                  </a:lnTo>
                  <a:lnTo>
                    <a:pt x="6096" y="9029"/>
                  </a:lnTo>
                  <a:lnTo>
                    <a:pt x="6096" y="12319"/>
                  </a:lnTo>
                  <a:lnTo>
                    <a:pt x="10795" y="18796"/>
                  </a:lnTo>
                  <a:lnTo>
                    <a:pt x="37084" y="32639"/>
                  </a:lnTo>
                  <a:lnTo>
                    <a:pt x="39497" y="33528"/>
                  </a:lnTo>
                  <a:lnTo>
                    <a:pt x="42545" y="32639"/>
                  </a:lnTo>
                  <a:lnTo>
                    <a:pt x="44831" y="31877"/>
                  </a:lnTo>
                  <a:lnTo>
                    <a:pt x="46355" y="30226"/>
                  </a:lnTo>
                  <a:lnTo>
                    <a:pt x="48006" y="27813"/>
                  </a:lnTo>
                  <a:lnTo>
                    <a:pt x="48768" y="24511"/>
                  </a:lnTo>
                  <a:lnTo>
                    <a:pt x="48768" y="20447"/>
                  </a:lnTo>
                  <a:close/>
                </a:path>
                <a:path w="396239" h="134619">
                  <a:moveTo>
                    <a:pt x="390144" y="121031"/>
                  </a:moveTo>
                  <a:lnTo>
                    <a:pt x="388620" y="117729"/>
                  </a:lnTo>
                  <a:lnTo>
                    <a:pt x="385445" y="115316"/>
                  </a:lnTo>
                  <a:lnTo>
                    <a:pt x="361442" y="101346"/>
                  </a:lnTo>
                  <a:lnTo>
                    <a:pt x="357505" y="100584"/>
                  </a:lnTo>
                  <a:lnTo>
                    <a:pt x="353695" y="101346"/>
                  </a:lnTo>
                  <a:lnTo>
                    <a:pt x="350647" y="102997"/>
                  </a:lnTo>
                  <a:lnTo>
                    <a:pt x="348234" y="106299"/>
                  </a:lnTo>
                  <a:lnTo>
                    <a:pt x="347472" y="109601"/>
                  </a:lnTo>
                  <a:lnTo>
                    <a:pt x="347472" y="113665"/>
                  </a:lnTo>
                  <a:lnTo>
                    <a:pt x="348996" y="116967"/>
                  </a:lnTo>
                  <a:lnTo>
                    <a:pt x="352171" y="119380"/>
                  </a:lnTo>
                  <a:lnTo>
                    <a:pt x="378460" y="134112"/>
                  </a:lnTo>
                  <a:lnTo>
                    <a:pt x="383159" y="134112"/>
                  </a:lnTo>
                  <a:lnTo>
                    <a:pt x="387858" y="130810"/>
                  </a:lnTo>
                  <a:lnTo>
                    <a:pt x="389382" y="129159"/>
                  </a:lnTo>
                  <a:lnTo>
                    <a:pt x="390144" y="125095"/>
                  </a:lnTo>
                  <a:lnTo>
                    <a:pt x="390144" y="121031"/>
                  </a:lnTo>
                  <a:close/>
                </a:path>
                <a:path w="396239" h="134619">
                  <a:moveTo>
                    <a:pt x="390144" y="9029"/>
                  </a:moveTo>
                  <a:lnTo>
                    <a:pt x="389382" y="4953"/>
                  </a:lnTo>
                  <a:lnTo>
                    <a:pt x="387096" y="1651"/>
                  </a:lnTo>
                  <a:lnTo>
                    <a:pt x="383921" y="0"/>
                  </a:lnTo>
                  <a:lnTo>
                    <a:pt x="380111" y="0"/>
                  </a:lnTo>
                  <a:lnTo>
                    <a:pt x="376936" y="889"/>
                  </a:lnTo>
                  <a:lnTo>
                    <a:pt x="352171" y="14732"/>
                  </a:lnTo>
                  <a:lnTo>
                    <a:pt x="348996" y="17145"/>
                  </a:lnTo>
                  <a:lnTo>
                    <a:pt x="347472" y="20447"/>
                  </a:lnTo>
                  <a:lnTo>
                    <a:pt x="347472" y="24511"/>
                  </a:lnTo>
                  <a:lnTo>
                    <a:pt x="348234" y="27813"/>
                  </a:lnTo>
                  <a:lnTo>
                    <a:pt x="349885" y="30226"/>
                  </a:lnTo>
                  <a:lnTo>
                    <a:pt x="352171" y="31877"/>
                  </a:lnTo>
                  <a:lnTo>
                    <a:pt x="354457" y="32639"/>
                  </a:lnTo>
                  <a:lnTo>
                    <a:pt x="356743" y="33528"/>
                  </a:lnTo>
                  <a:lnTo>
                    <a:pt x="361442" y="31877"/>
                  </a:lnTo>
                  <a:lnTo>
                    <a:pt x="385445" y="18796"/>
                  </a:lnTo>
                  <a:lnTo>
                    <a:pt x="388620" y="15494"/>
                  </a:lnTo>
                  <a:lnTo>
                    <a:pt x="390144" y="12319"/>
                  </a:lnTo>
                  <a:lnTo>
                    <a:pt x="390144" y="9029"/>
                  </a:lnTo>
                  <a:close/>
                </a:path>
                <a:path w="396239" h="134619">
                  <a:moveTo>
                    <a:pt x="396240" y="67056"/>
                  </a:moveTo>
                  <a:lnTo>
                    <a:pt x="395351" y="63246"/>
                  </a:lnTo>
                  <a:lnTo>
                    <a:pt x="392938" y="60960"/>
                  </a:lnTo>
                  <a:lnTo>
                    <a:pt x="389636" y="58674"/>
                  </a:lnTo>
                  <a:lnTo>
                    <a:pt x="385445" y="57912"/>
                  </a:lnTo>
                  <a:lnTo>
                    <a:pt x="357378" y="57912"/>
                  </a:lnTo>
                  <a:lnTo>
                    <a:pt x="353314" y="58674"/>
                  </a:lnTo>
                  <a:lnTo>
                    <a:pt x="350012" y="60960"/>
                  </a:lnTo>
                  <a:lnTo>
                    <a:pt x="348361" y="63246"/>
                  </a:lnTo>
                  <a:lnTo>
                    <a:pt x="347472" y="67056"/>
                  </a:lnTo>
                  <a:lnTo>
                    <a:pt x="348361" y="70866"/>
                  </a:lnTo>
                  <a:lnTo>
                    <a:pt x="350012" y="73914"/>
                  </a:lnTo>
                  <a:lnTo>
                    <a:pt x="353314" y="75438"/>
                  </a:lnTo>
                  <a:lnTo>
                    <a:pt x="357378" y="76200"/>
                  </a:lnTo>
                  <a:lnTo>
                    <a:pt x="385445" y="76200"/>
                  </a:lnTo>
                  <a:lnTo>
                    <a:pt x="389636" y="75438"/>
                  </a:lnTo>
                  <a:lnTo>
                    <a:pt x="392938" y="73914"/>
                  </a:lnTo>
                  <a:lnTo>
                    <a:pt x="395351" y="70866"/>
                  </a:lnTo>
                  <a:lnTo>
                    <a:pt x="396240" y="67056"/>
                  </a:lnTo>
                  <a:close/>
                </a:path>
              </a:pathLst>
            </a:custGeom>
            <a:solidFill>
              <a:srgbClr val="FFE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600446" y="2929508"/>
            <a:ext cx="28397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224269"/>
                </a:solidFill>
                <a:latin typeface="Arial"/>
                <a:cs typeface="Arial"/>
              </a:rPr>
              <a:t>Lahir</a:t>
            </a:r>
            <a:r>
              <a:rPr sz="2000" b="1" spc="5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24269"/>
                </a:solidFill>
                <a:latin typeface="Arial"/>
                <a:cs typeface="Arial"/>
              </a:rPr>
              <a:t>mati</a:t>
            </a:r>
            <a:r>
              <a:rPr sz="2000" b="1" spc="-45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24269"/>
                </a:solidFill>
                <a:latin typeface="Arial"/>
                <a:cs typeface="Arial"/>
              </a:rPr>
              <a:t>(Fetal</a:t>
            </a:r>
            <a:r>
              <a:rPr sz="2000" b="1" spc="-20" dirty="0">
                <a:solidFill>
                  <a:srgbClr val="22426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24269"/>
                </a:solidFill>
                <a:latin typeface="Arial"/>
                <a:cs typeface="Arial"/>
              </a:rPr>
              <a:t>Death)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0" y="3177981"/>
            <a:ext cx="746760" cy="1687195"/>
          </a:xfrm>
          <a:custGeom>
            <a:avLst/>
            <a:gdLst/>
            <a:ahLst/>
            <a:cxnLst/>
            <a:rect l="l" t="t" r="r" b="b"/>
            <a:pathLst>
              <a:path w="746759" h="1687195">
                <a:moveTo>
                  <a:pt x="746759" y="0"/>
                </a:moveTo>
                <a:lnTo>
                  <a:pt x="740282" y="1209"/>
                </a:lnTo>
                <a:lnTo>
                  <a:pt x="722121" y="5781"/>
                </a:lnTo>
                <a:lnTo>
                  <a:pt x="712977" y="8956"/>
                </a:lnTo>
                <a:lnTo>
                  <a:pt x="703960" y="11623"/>
                </a:lnTo>
                <a:lnTo>
                  <a:pt x="695325" y="15306"/>
                </a:lnTo>
                <a:lnTo>
                  <a:pt x="686688" y="18862"/>
                </a:lnTo>
                <a:lnTo>
                  <a:pt x="676655" y="23434"/>
                </a:lnTo>
                <a:lnTo>
                  <a:pt x="638428" y="46167"/>
                </a:lnTo>
                <a:lnTo>
                  <a:pt x="603884" y="75123"/>
                </a:lnTo>
                <a:lnTo>
                  <a:pt x="595756" y="82870"/>
                </a:lnTo>
                <a:lnTo>
                  <a:pt x="567943" y="118303"/>
                </a:lnTo>
                <a:lnTo>
                  <a:pt x="546988" y="157292"/>
                </a:lnTo>
                <a:lnTo>
                  <a:pt x="536193" y="199456"/>
                </a:lnTo>
                <a:lnTo>
                  <a:pt x="534288" y="221173"/>
                </a:lnTo>
                <a:lnTo>
                  <a:pt x="534796" y="232095"/>
                </a:lnTo>
                <a:lnTo>
                  <a:pt x="543813" y="276545"/>
                </a:lnTo>
                <a:lnTo>
                  <a:pt x="559815" y="309692"/>
                </a:lnTo>
                <a:lnTo>
                  <a:pt x="543813" y="311851"/>
                </a:lnTo>
                <a:lnTo>
                  <a:pt x="499236" y="321884"/>
                </a:lnTo>
                <a:lnTo>
                  <a:pt x="458850" y="337759"/>
                </a:lnTo>
                <a:lnTo>
                  <a:pt x="422020" y="360492"/>
                </a:lnTo>
                <a:lnTo>
                  <a:pt x="389254" y="389067"/>
                </a:lnTo>
                <a:lnTo>
                  <a:pt x="361060" y="423992"/>
                </a:lnTo>
                <a:lnTo>
                  <a:pt x="349250" y="439740"/>
                </a:lnTo>
                <a:lnTo>
                  <a:pt x="327913" y="472887"/>
                </a:lnTo>
                <a:lnTo>
                  <a:pt x="309752" y="506923"/>
                </a:lnTo>
                <a:lnTo>
                  <a:pt x="293242" y="542356"/>
                </a:lnTo>
                <a:lnTo>
                  <a:pt x="280161" y="578551"/>
                </a:lnTo>
                <a:lnTo>
                  <a:pt x="269620" y="615381"/>
                </a:lnTo>
                <a:lnTo>
                  <a:pt x="258699" y="671642"/>
                </a:lnTo>
                <a:lnTo>
                  <a:pt x="254253" y="727801"/>
                </a:lnTo>
                <a:lnTo>
                  <a:pt x="254253" y="746864"/>
                </a:lnTo>
                <a:lnTo>
                  <a:pt x="257809" y="803112"/>
                </a:lnTo>
                <a:lnTo>
                  <a:pt x="267842" y="858878"/>
                </a:lnTo>
                <a:lnTo>
                  <a:pt x="284606" y="912408"/>
                </a:lnTo>
                <a:lnTo>
                  <a:pt x="307848" y="964554"/>
                </a:lnTo>
                <a:lnTo>
                  <a:pt x="327025" y="997689"/>
                </a:lnTo>
                <a:lnTo>
                  <a:pt x="298830" y="1007645"/>
                </a:lnTo>
                <a:lnTo>
                  <a:pt x="258699" y="1026251"/>
                </a:lnTo>
                <a:lnTo>
                  <a:pt x="220979" y="1047574"/>
                </a:lnTo>
                <a:lnTo>
                  <a:pt x="174625" y="1081128"/>
                </a:lnTo>
                <a:lnTo>
                  <a:pt x="142748" y="1109715"/>
                </a:lnTo>
                <a:lnTo>
                  <a:pt x="114173" y="1140995"/>
                </a:lnTo>
                <a:lnTo>
                  <a:pt x="87756" y="1175006"/>
                </a:lnTo>
                <a:lnTo>
                  <a:pt x="64515" y="1211303"/>
                </a:lnTo>
                <a:lnTo>
                  <a:pt x="44576" y="1249860"/>
                </a:lnTo>
                <a:lnTo>
                  <a:pt x="27812" y="1290220"/>
                </a:lnTo>
                <a:lnTo>
                  <a:pt x="14604" y="1330137"/>
                </a:lnTo>
                <a:lnTo>
                  <a:pt x="4063" y="1378663"/>
                </a:lnTo>
                <a:lnTo>
                  <a:pt x="0" y="1426745"/>
                </a:lnTo>
                <a:lnTo>
                  <a:pt x="0" y="1438518"/>
                </a:lnTo>
                <a:lnTo>
                  <a:pt x="507" y="1450774"/>
                </a:lnTo>
                <a:lnTo>
                  <a:pt x="888" y="1462585"/>
                </a:lnTo>
                <a:lnTo>
                  <a:pt x="1777" y="1474358"/>
                </a:lnTo>
                <a:lnTo>
                  <a:pt x="3682" y="1486156"/>
                </a:lnTo>
                <a:lnTo>
                  <a:pt x="4952" y="1497954"/>
                </a:lnTo>
                <a:lnTo>
                  <a:pt x="7238" y="1509740"/>
                </a:lnTo>
                <a:lnTo>
                  <a:pt x="9525" y="1521081"/>
                </a:lnTo>
                <a:lnTo>
                  <a:pt x="12318" y="1532879"/>
                </a:lnTo>
                <a:lnTo>
                  <a:pt x="15493" y="1544208"/>
                </a:lnTo>
                <a:lnTo>
                  <a:pt x="18668" y="1556006"/>
                </a:lnTo>
                <a:lnTo>
                  <a:pt x="22351" y="1567347"/>
                </a:lnTo>
                <a:lnTo>
                  <a:pt x="26415" y="1578676"/>
                </a:lnTo>
                <a:lnTo>
                  <a:pt x="30479" y="1589559"/>
                </a:lnTo>
                <a:lnTo>
                  <a:pt x="34543" y="1600913"/>
                </a:lnTo>
                <a:lnTo>
                  <a:pt x="44576" y="1623126"/>
                </a:lnTo>
                <a:lnTo>
                  <a:pt x="54990" y="1644449"/>
                </a:lnTo>
                <a:lnTo>
                  <a:pt x="66420" y="1665747"/>
                </a:lnTo>
                <a:lnTo>
                  <a:pt x="78739" y="1686626"/>
                </a:lnTo>
                <a:lnTo>
                  <a:pt x="746759" y="1686626"/>
                </a:lnTo>
                <a:lnTo>
                  <a:pt x="74675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30680" cy="731520"/>
          </a:xfrm>
          <a:custGeom>
            <a:avLst/>
            <a:gdLst/>
            <a:ahLst/>
            <a:cxnLst/>
            <a:rect l="l" t="t" r="r" b="b"/>
            <a:pathLst>
              <a:path w="1630680" h="731520">
                <a:moveTo>
                  <a:pt x="1630680" y="0"/>
                </a:moveTo>
                <a:lnTo>
                  <a:pt x="0" y="0"/>
                </a:lnTo>
                <a:lnTo>
                  <a:pt x="0" y="655701"/>
                </a:lnTo>
                <a:lnTo>
                  <a:pt x="40728" y="678434"/>
                </a:lnTo>
                <a:lnTo>
                  <a:pt x="82776" y="698246"/>
                </a:lnTo>
                <a:lnTo>
                  <a:pt x="126141" y="713486"/>
                </a:lnTo>
                <a:lnTo>
                  <a:pt x="182194" y="726694"/>
                </a:lnTo>
                <a:lnTo>
                  <a:pt x="193586" y="727963"/>
                </a:lnTo>
                <a:lnTo>
                  <a:pt x="204990" y="729741"/>
                </a:lnTo>
                <a:lnTo>
                  <a:pt x="216357" y="730631"/>
                </a:lnTo>
                <a:lnTo>
                  <a:pt x="239585" y="731520"/>
                </a:lnTo>
                <a:lnTo>
                  <a:pt x="250964" y="731520"/>
                </a:lnTo>
                <a:lnTo>
                  <a:pt x="309232" y="725804"/>
                </a:lnTo>
                <a:lnTo>
                  <a:pt x="355650" y="713994"/>
                </a:lnTo>
                <a:lnTo>
                  <a:pt x="395947" y="699897"/>
                </a:lnTo>
                <a:lnTo>
                  <a:pt x="447192" y="675894"/>
                </a:lnTo>
                <a:lnTo>
                  <a:pt x="482676" y="654812"/>
                </a:lnTo>
                <a:lnTo>
                  <a:pt x="516394" y="630301"/>
                </a:lnTo>
                <a:lnTo>
                  <a:pt x="547052" y="603503"/>
                </a:lnTo>
                <a:lnTo>
                  <a:pt x="575525" y="573786"/>
                </a:lnTo>
                <a:lnTo>
                  <a:pt x="601370" y="541274"/>
                </a:lnTo>
                <a:lnTo>
                  <a:pt x="631164" y="494411"/>
                </a:lnTo>
                <a:lnTo>
                  <a:pt x="655688" y="443484"/>
                </a:lnTo>
                <a:lnTo>
                  <a:pt x="665314" y="416306"/>
                </a:lnTo>
                <a:lnTo>
                  <a:pt x="681101" y="425958"/>
                </a:lnTo>
                <a:lnTo>
                  <a:pt x="730592" y="450596"/>
                </a:lnTo>
                <a:lnTo>
                  <a:pt x="781837" y="468502"/>
                </a:lnTo>
                <a:lnTo>
                  <a:pt x="835253" y="480313"/>
                </a:lnTo>
                <a:lnTo>
                  <a:pt x="889139" y="486028"/>
                </a:lnTo>
                <a:lnTo>
                  <a:pt x="907541" y="486537"/>
                </a:lnTo>
                <a:lnTo>
                  <a:pt x="925931" y="486537"/>
                </a:lnTo>
                <a:lnTo>
                  <a:pt x="980236" y="482091"/>
                </a:lnTo>
                <a:lnTo>
                  <a:pt x="1034554" y="471550"/>
                </a:lnTo>
                <a:lnTo>
                  <a:pt x="1087564" y="455422"/>
                </a:lnTo>
                <a:lnTo>
                  <a:pt x="1139240" y="433070"/>
                </a:lnTo>
                <a:lnTo>
                  <a:pt x="1188300" y="405384"/>
                </a:lnTo>
                <a:lnTo>
                  <a:pt x="1219390" y="383539"/>
                </a:lnTo>
                <a:lnTo>
                  <a:pt x="1231226" y="375158"/>
                </a:lnTo>
                <a:lnTo>
                  <a:pt x="1263192" y="346201"/>
                </a:lnTo>
                <a:lnTo>
                  <a:pt x="1288542" y="313436"/>
                </a:lnTo>
                <a:lnTo>
                  <a:pt x="1308354" y="276606"/>
                </a:lnTo>
                <a:lnTo>
                  <a:pt x="1321943" y="236220"/>
                </a:lnTo>
                <a:lnTo>
                  <a:pt x="1329817" y="192024"/>
                </a:lnTo>
                <a:lnTo>
                  <a:pt x="1340231" y="198120"/>
                </a:lnTo>
                <a:lnTo>
                  <a:pt x="1383157" y="213487"/>
                </a:lnTo>
                <a:lnTo>
                  <a:pt x="1415161" y="216535"/>
                </a:lnTo>
                <a:lnTo>
                  <a:pt x="1425702" y="216026"/>
                </a:lnTo>
                <a:lnTo>
                  <a:pt x="1466850" y="207772"/>
                </a:lnTo>
                <a:lnTo>
                  <a:pt x="1514602" y="184150"/>
                </a:lnTo>
                <a:lnTo>
                  <a:pt x="1548765" y="157352"/>
                </a:lnTo>
                <a:lnTo>
                  <a:pt x="1556258" y="149478"/>
                </a:lnTo>
                <a:lnTo>
                  <a:pt x="1564132" y="141604"/>
                </a:lnTo>
                <a:lnTo>
                  <a:pt x="1596136" y="98171"/>
                </a:lnTo>
                <a:lnTo>
                  <a:pt x="1617472" y="53086"/>
                </a:lnTo>
                <a:lnTo>
                  <a:pt x="1620139" y="44323"/>
                </a:lnTo>
                <a:lnTo>
                  <a:pt x="1623187" y="35560"/>
                </a:lnTo>
                <a:lnTo>
                  <a:pt x="1627632" y="18034"/>
                </a:lnTo>
                <a:lnTo>
                  <a:pt x="1629410" y="8762"/>
                </a:lnTo>
                <a:lnTo>
                  <a:pt x="1630680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5056" y="280415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94" y="0"/>
                </a:moveTo>
                <a:lnTo>
                  <a:pt x="238251" y="0"/>
                </a:lnTo>
                <a:lnTo>
                  <a:pt x="227075" y="1016"/>
                </a:lnTo>
                <a:lnTo>
                  <a:pt x="184658" y="13335"/>
                </a:lnTo>
                <a:lnTo>
                  <a:pt x="141350" y="45212"/>
                </a:lnTo>
                <a:lnTo>
                  <a:pt x="137922" y="49403"/>
                </a:lnTo>
                <a:lnTo>
                  <a:pt x="134239" y="53467"/>
                </a:lnTo>
                <a:lnTo>
                  <a:pt x="128016" y="62230"/>
                </a:lnTo>
                <a:lnTo>
                  <a:pt x="122427" y="71500"/>
                </a:lnTo>
                <a:lnTo>
                  <a:pt x="119761" y="76327"/>
                </a:lnTo>
                <a:lnTo>
                  <a:pt x="117601" y="81280"/>
                </a:lnTo>
                <a:lnTo>
                  <a:pt x="115062" y="86360"/>
                </a:lnTo>
                <a:lnTo>
                  <a:pt x="111505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3"/>
                </a:lnTo>
                <a:lnTo>
                  <a:pt x="17399" y="128650"/>
                </a:lnTo>
                <a:lnTo>
                  <a:pt x="1650" y="163703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9" y="201168"/>
                </a:lnTo>
                <a:lnTo>
                  <a:pt x="435991" y="201168"/>
                </a:lnTo>
                <a:lnTo>
                  <a:pt x="437261" y="196596"/>
                </a:lnTo>
                <a:lnTo>
                  <a:pt x="438150" y="191643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8" y="115316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22704" y="88391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7"/>
                </a:lnTo>
                <a:lnTo>
                  <a:pt x="271652" y="12446"/>
                </a:lnTo>
                <a:lnTo>
                  <a:pt x="231394" y="33147"/>
                </a:lnTo>
                <a:lnTo>
                  <a:pt x="197231" y="62357"/>
                </a:lnTo>
                <a:lnTo>
                  <a:pt x="192531" y="68072"/>
                </a:lnTo>
                <a:lnTo>
                  <a:pt x="187451" y="73787"/>
                </a:lnTo>
                <a:lnTo>
                  <a:pt x="160654" y="119126"/>
                </a:lnTo>
                <a:lnTo>
                  <a:pt x="155575" y="133096"/>
                </a:lnTo>
                <a:lnTo>
                  <a:pt x="139319" y="129794"/>
                </a:lnTo>
                <a:lnTo>
                  <a:pt x="130937" y="129159"/>
                </a:lnTo>
                <a:lnTo>
                  <a:pt x="122427" y="128778"/>
                </a:lnTo>
                <a:lnTo>
                  <a:pt x="116077" y="128778"/>
                </a:lnTo>
                <a:lnTo>
                  <a:pt x="74802" y="138176"/>
                </a:lnTo>
                <a:lnTo>
                  <a:pt x="44703" y="156591"/>
                </a:lnTo>
                <a:lnTo>
                  <a:pt x="39877" y="160274"/>
                </a:lnTo>
                <a:lnTo>
                  <a:pt x="14604" y="192151"/>
                </a:lnTo>
                <a:lnTo>
                  <a:pt x="634" y="237744"/>
                </a:lnTo>
                <a:lnTo>
                  <a:pt x="0" y="244221"/>
                </a:lnTo>
                <a:lnTo>
                  <a:pt x="0" y="257302"/>
                </a:lnTo>
                <a:lnTo>
                  <a:pt x="634" y="263906"/>
                </a:lnTo>
                <a:lnTo>
                  <a:pt x="1650" y="271018"/>
                </a:lnTo>
                <a:lnTo>
                  <a:pt x="3047" y="277368"/>
                </a:lnTo>
                <a:lnTo>
                  <a:pt x="608583" y="277368"/>
                </a:lnTo>
                <a:lnTo>
                  <a:pt x="610234" y="271018"/>
                </a:lnTo>
                <a:lnTo>
                  <a:pt x="611632" y="264287"/>
                </a:lnTo>
                <a:lnTo>
                  <a:pt x="612266" y="257302"/>
                </a:lnTo>
                <a:lnTo>
                  <a:pt x="612647" y="250190"/>
                </a:lnTo>
                <a:lnTo>
                  <a:pt x="612647" y="245872"/>
                </a:lnTo>
                <a:lnTo>
                  <a:pt x="599058" y="202565"/>
                </a:lnTo>
                <a:lnTo>
                  <a:pt x="570991" y="173355"/>
                </a:lnTo>
                <a:lnTo>
                  <a:pt x="532510" y="159004"/>
                </a:lnTo>
                <a:lnTo>
                  <a:pt x="528701" y="142240"/>
                </a:lnTo>
                <a:lnTo>
                  <a:pt x="513206" y="103251"/>
                </a:lnTo>
                <a:lnTo>
                  <a:pt x="484377" y="62737"/>
                </a:lnTo>
                <a:lnTo>
                  <a:pt x="446531" y="30861"/>
                </a:lnTo>
                <a:lnTo>
                  <a:pt x="408939" y="12065"/>
                </a:lnTo>
                <a:lnTo>
                  <a:pt x="367410" y="1651"/>
                </a:lnTo>
                <a:lnTo>
                  <a:pt x="358520" y="635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67328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10600" y="122834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4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9" y="53466"/>
                </a:lnTo>
                <a:lnTo>
                  <a:pt x="128016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59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5"/>
                </a:lnTo>
                <a:lnTo>
                  <a:pt x="2158" y="201167"/>
                </a:lnTo>
                <a:lnTo>
                  <a:pt x="435991" y="201167"/>
                </a:lnTo>
                <a:lnTo>
                  <a:pt x="437260" y="196595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09"/>
                </a:lnTo>
                <a:lnTo>
                  <a:pt x="292989" y="8762"/>
                </a:lnTo>
                <a:lnTo>
                  <a:pt x="256921" y="507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74607" y="207263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96" y="155447"/>
                </a:lnTo>
                <a:lnTo>
                  <a:pt x="191897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94776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0687" y="222199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544" y="310591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55" y="0"/>
                </a:moveTo>
                <a:lnTo>
                  <a:pt x="238226" y="0"/>
                </a:lnTo>
                <a:lnTo>
                  <a:pt x="227088" y="1016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3"/>
                </a:lnTo>
                <a:lnTo>
                  <a:pt x="134277" y="53467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3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6"/>
                </a:lnTo>
                <a:lnTo>
                  <a:pt x="378802" y="103124"/>
                </a:lnTo>
                <a:lnTo>
                  <a:pt x="361594" y="64516"/>
                </a:lnTo>
                <a:lnTo>
                  <a:pt x="334213" y="33019"/>
                </a:lnTo>
                <a:lnTo>
                  <a:pt x="298577" y="10922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719" y="624839"/>
            <a:ext cx="5769863" cy="39166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3" y="0"/>
            <a:ext cx="1051560" cy="2350135"/>
          </a:xfrm>
          <a:custGeom>
            <a:avLst/>
            <a:gdLst/>
            <a:ahLst/>
            <a:cxnLst/>
            <a:rect l="l" t="t" r="r" b="b"/>
            <a:pathLst>
              <a:path w="1051560" h="2350135">
                <a:moveTo>
                  <a:pt x="942497" y="0"/>
                </a:moveTo>
                <a:lnTo>
                  <a:pt x="0" y="0"/>
                </a:lnTo>
                <a:lnTo>
                  <a:pt x="0" y="2350008"/>
                </a:lnTo>
                <a:lnTo>
                  <a:pt x="12568" y="2348103"/>
                </a:lnTo>
                <a:lnTo>
                  <a:pt x="25802" y="2345563"/>
                </a:lnTo>
                <a:lnTo>
                  <a:pt x="51005" y="2339213"/>
                </a:lnTo>
                <a:lnTo>
                  <a:pt x="63606" y="2334895"/>
                </a:lnTo>
                <a:lnTo>
                  <a:pt x="76208" y="2331085"/>
                </a:lnTo>
                <a:lnTo>
                  <a:pt x="114014" y="2314575"/>
                </a:lnTo>
                <a:lnTo>
                  <a:pt x="153713" y="2291969"/>
                </a:lnTo>
                <a:lnTo>
                  <a:pt x="191520" y="2264156"/>
                </a:lnTo>
                <a:lnTo>
                  <a:pt x="214825" y="2242693"/>
                </a:lnTo>
                <a:lnTo>
                  <a:pt x="226166" y="2231898"/>
                </a:lnTo>
                <a:lnTo>
                  <a:pt x="255795" y="2195322"/>
                </a:lnTo>
                <a:lnTo>
                  <a:pt x="280357" y="2156206"/>
                </a:lnTo>
                <a:lnTo>
                  <a:pt x="298620" y="2113915"/>
                </a:lnTo>
                <a:lnTo>
                  <a:pt x="308691" y="2069719"/>
                </a:lnTo>
                <a:lnTo>
                  <a:pt x="311218" y="2039493"/>
                </a:lnTo>
                <a:lnTo>
                  <a:pt x="310583" y="2024253"/>
                </a:lnTo>
                <a:lnTo>
                  <a:pt x="303039" y="1978152"/>
                </a:lnTo>
                <a:lnTo>
                  <a:pt x="284751" y="1931543"/>
                </a:lnTo>
                <a:lnTo>
                  <a:pt x="275937" y="1916303"/>
                </a:lnTo>
                <a:lnTo>
                  <a:pt x="297985" y="1913128"/>
                </a:lnTo>
                <a:lnTo>
                  <a:pt x="339577" y="1905000"/>
                </a:lnTo>
                <a:lnTo>
                  <a:pt x="379252" y="1892935"/>
                </a:lnTo>
                <a:lnTo>
                  <a:pt x="415790" y="1877187"/>
                </a:lnTo>
                <a:lnTo>
                  <a:pt x="450473" y="1856994"/>
                </a:lnTo>
                <a:lnTo>
                  <a:pt x="482592" y="1833626"/>
                </a:lnTo>
                <a:lnTo>
                  <a:pt x="512208" y="1805939"/>
                </a:lnTo>
                <a:lnTo>
                  <a:pt x="539285" y="1774316"/>
                </a:lnTo>
                <a:lnTo>
                  <a:pt x="551248" y="1757299"/>
                </a:lnTo>
                <a:lnTo>
                  <a:pt x="567644" y="1735201"/>
                </a:lnTo>
                <a:lnTo>
                  <a:pt x="597273" y="1689100"/>
                </a:lnTo>
                <a:lnTo>
                  <a:pt x="634446" y="1617218"/>
                </a:lnTo>
                <a:lnTo>
                  <a:pt x="654588" y="1567307"/>
                </a:lnTo>
                <a:lnTo>
                  <a:pt x="670984" y="1516761"/>
                </a:lnTo>
                <a:lnTo>
                  <a:pt x="683544" y="1465072"/>
                </a:lnTo>
                <a:lnTo>
                  <a:pt x="693031" y="1412621"/>
                </a:lnTo>
                <a:lnTo>
                  <a:pt x="698047" y="1360297"/>
                </a:lnTo>
                <a:lnTo>
                  <a:pt x="699305" y="1334389"/>
                </a:lnTo>
                <a:lnTo>
                  <a:pt x="699305" y="1307846"/>
                </a:lnTo>
                <a:lnTo>
                  <a:pt x="696790" y="1255522"/>
                </a:lnTo>
                <a:lnTo>
                  <a:pt x="690503" y="1203706"/>
                </a:lnTo>
                <a:lnTo>
                  <a:pt x="680420" y="1152016"/>
                </a:lnTo>
                <a:lnTo>
                  <a:pt x="665929" y="1102106"/>
                </a:lnTo>
                <a:lnTo>
                  <a:pt x="647641" y="1052829"/>
                </a:lnTo>
                <a:lnTo>
                  <a:pt x="624959" y="1004951"/>
                </a:lnTo>
                <a:lnTo>
                  <a:pt x="598492" y="958850"/>
                </a:lnTo>
                <a:lnTo>
                  <a:pt x="637570" y="944879"/>
                </a:lnTo>
                <a:lnTo>
                  <a:pt x="674743" y="928497"/>
                </a:lnTo>
                <a:lnTo>
                  <a:pt x="710646" y="909574"/>
                </a:lnTo>
                <a:lnTo>
                  <a:pt x="745291" y="889381"/>
                </a:lnTo>
                <a:lnTo>
                  <a:pt x="778083" y="866648"/>
                </a:lnTo>
                <a:lnTo>
                  <a:pt x="809566" y="842645"/>
                </a:lnTo>
                <a:lnTo>
                  <a:pt x="853686" y="802894"/>
                </a:lnTo>
                <a:lnTo>
                  <a:pt x="880749" y="773938"/>
                </a:lnTo>
                <a:lnTo>
                  <a:pt x="905959" y="744220"/>
                </a:lnTo>
                <a:lnTo>
                  <a:pt x="929898" y="711962"/>
                </a:lnTo>
                <a:lnTo>
                  <a:pt x="951946" y="678561"/>
                </a:lnTo>
                <a:lnTo>
                  <a:pt x="971491" y="644398"/>
                </a:lnTo>
                <a:lnTo>
                  <a:pt x="989754" y="607822"/>
                </a:lnTo>
                <a:lnTo>
                  <a:pt x="1006137" y="570611"/>
                </a:lnTo>
                <a:lnTo>
                  <a:pt x="1020005" y="532129"/>
                </a:lnTo>
                <a:lnTo>
                  <a:pt x="1040160" y="462025"/>
                </a:lnTo>
                <a:lnTo>
                  <a:pt x="1048364" y="411479"/>
                </a:lnTo>
                <a:lnTo>
                  <a:pt x="1051488" y="361696"/>
                </a:lnTo>
                <a:lnTo>
                  <a:pt x="1051488" y="345313"/>
                </a:lnTo>
                <a:lnTo>
                  <a:pt x="1050231" y="311785"/>
                </a:lnTo>
                <a:lnTo>
                  <a:pt x="1048999" y="295401"/>
                </a:lnTo>
                <a:lnTo>
                  <a:pt x="1046472" y="279019"/>
                </a:lnTo>
                <a:lnTo>
                  <a:pt x="1044579" y="262509"/>
                </a:lnTo>
                <a:lnTo>
                  <a:pt x="1034508" y="213995"/>
                </a:lnTo>
                <a:lnTo>
                  <a:pt x="1020640" y="165988"/>
                </a:lnTo>
                <a:lnTo>
                  <a:pt x="1003609" y="119252"/>
                </a:lnTo>
                <a:lnTo>
                  <a:pt x="975288" y="58674"/>
                </a:lnTo>
                <a:lnTo>
                  <a:pt x="959528" y="29083"/>
                </a:lnTo>
                <a:lnTo>
                  <a:pt x="94249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728" y="76199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70">
                <a:moveTo>
                  <a:pt x="338963" y="0"/>
                </a:moveTo>
                <a:lnTo>
                  <a:pt x="330873" y="0"/>
                </a:lnTo>
                <a:lnTo>
                  <a:pt x="315404" y="1397"/>
                </a:lnTo>
                <a:lnTo>
                  <a:pt x="270306" y="12573"/>
                </a:lnTo>
                <a:lnTo>
                  <a:pt x="230238" y="33527"/>
                </a:lnTo>
                <a:lnTo>
                  <a:pt x="196240" y="63119"/>
                </a:lnTo>
                <a:lnTo>
                  <a:pt x="166293" y="106425"/>
                </a:lnTo>
                <a:lnTo>
                  <a:pt x="154838" y="134620"/>
                </a:lnTo>
                <a:lnTo>
                  <a:pt x="138683" y="131190"/>
                </a:lnTo>
                <a:lnTo>
                  <a:pt x="121843" y="130175"/>
                </a:lnTo>
                <a:lnTo>
                  <a:pt x="115455" y="130175"/>
                </a:lnTo>
                <a:lnTo>
                  <a:pt x="74396" y="139700"/>
                </a:lnTo>
                <a:lnTo>
                  <a:pt x="44424" y="158369"/>
                </a:lnTo>
                <a:lnTo>
                  <a:pt x="39725" y="162051"/>
                </a:lnTo>
                <a:lnTo>
                  <a:pt x="14477" y="194310"/>
                </a:lnTo>
                <a:lnTo>
                  <a:pt x="1350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5" y="266826"/>
                </a:lnTo>
                <a:lnTo>
                  <a:pt x="1687" y="273938"/>
                </a:lnTo>
                <a:lnTo>
                  <a:pt x="3037" y="280415"/>
                </a:lnTo>
                <a:lnTo>
                  <a:pt x="605548" y="280415"/>
                </a:lnTo>
                <a:lnTo>
                  <a:pt x="607237" y="273938"/>
                </a:lnTo>
                <a:lnTo>
                  <a:pt x="608584" y="267208"/>
                </a:lnTo>
                <a:lnTo>
                  <a:pt x="609257" y="260096"/>
                </a:lnTo>
                <a:lnTo>
                  <a:pt x="609600" y="252984"/>
                </a:lnTo>
                <a:lnTo>
                  <a:pt x="609600" y="248538"/>
                </a:lnTo>
                <a:lnTo>
                  <a:pt x="596138" y="204850"/>
                </a:lnTo>
                <a:lnTo>
                  <a:pt x="568185" y="175260"/>
                </a:lnTo>
                <a:lnTo>
                  <a:pt x="529818" y="160782"/>
                </a:lnTo>
                <a:lnTo>
                  <a:pt x="528129" y="152273"/>
                </a:lnTo>
                <a:lnTo>
                  <a:pt x="514324" y="111887"/>
                </a:lnTo>
                <a:lnTo>
                  <a:pt x="492785" y="76326"/>
                </a:lnTo>
                <a:lnTo>
                  <a:pt x="464184" y="46100"/>
                </a:lnTo>
                <a:lnTo>
                  <a:pt x="429844" y="22733"/>
                </a:lnTo>
                <a:lnTo>
                  <a:pt x="390791" y="7112"/>
                </a:lnTo>
                <a:lnTo>
                  <a:pt x="356793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8032" y="11582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19" h="201295">
                <a:moveTo>
                  <a:pt x="244055" y="0"/>
                </a:moveTo>
                <a:lnTo>
                  <a:pt x="238226" y="0"/>
                </a:lnTo>
                <a:lnTo>
                  <a:pt x="227088" y="1015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2"/>
                </a:lnTo>
                <a:lnTo>
                  <a:pt x="134277" y="53466"/>
                </a:lnTo>
                <a:lnTo>
                  <a:pt x="111480" y="96520"/>
                </a:lnTo>
                <a:lnTo>
                  <a:pt x="99860" y="94107"/>
                </a:lnTo>
                <a:lnTo>
                  <a:pt x="87731" y="93345"/>
                </a:lnTo>
                <a:lnTo>
                  <a:pt x="83121" y="93345"/>
                </a:lnTo>
                <a:lnTo>
                  <a:pt x="42164" y="106045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6"/>
                </a:lnTo>
                <a:lnTo>
                  <a:pt x="2184" y="201167"/>
                </a:lnTo>
                <a:lnTo>
                  <a:pt x="435991" y="201167"/>
                </a:lnTo>
                <a:lnTo>
                  <a:pt x="437261" y="196596"/>
                </a:lnTo>
                <a:lnTo>
                  <a:pt x="438150" y="191642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2" y="137413"/>
                </a:lnTo>
                <a:lnTo>
                  <a:pt x="387477" y="116332"/>
                </a:lnTo>
                <a:lnTo>
                  <a:pt x="381508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52288" y="11582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8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8" y="53466"/>
                </a:lnTo>
                <a:lnTo>
                  <a:pt x="128015" y="62229"/>
                </a:lnTo>
                <a:lnTo>
                  <a:pt x="122427" y="71500"/>
                </a:lnTo>
                <a:lnTo>
                  <a:pt x="119761" y="76326"/>
                </a:lnTo>
                <a:lnTo>
                  <a:pt x="117601" y="81279"/>
                </a:lnTo>
                <a:lnTo>
                  <a:pt x="115062" y="86360"/>
                </a:lnTo>
                <a:lnTo>
                  <a:pt x="111506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9" y="201167"/>
                </a:lnTo>
                <a:lnTo>
                  <a:pt x="435990" y="201167"/>
                </a:lnTo>
                <a:lnTo>
                  <a:pt x="437261" y="196596"/>
                </a:lnTo>
                <a:lnTo>
                  <a:pt x="438150" y="191642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8" y="115315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8847" y="597407"/>
            <a:ext cx="54863" cy="67055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8705088" y="161239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3" y="0"/>
                </a:moveTo>
                <a:lnTo>
                  <a:pt x="238251" y="0"/>
                </a:lnTo>
                <a:lnTo>
                  <a:pt x="227075" y="1016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1" y="49403"/>
                </a:lnTo>
                <a:lnTo>
                  <a:pt x="134238" y="53467"/>
                </a:lnTo>
                <a:lnTo>
                  <a:pt x="128015" y="62230"/>
                </a:lnTo>
                <a:lnTo>
                  <a:pt x="122427" y="71501"/>
                </a:lnTo>
                <a:lnTo>
                  <a:pt x="119760" y="76327"/>
                </a:lnTo>
                <a:lnTo>
                  <a:pt x="117601" y="81280"/>
                </a:lnTo>
                <a:lnTo>
                  <a:pt x="115061" y="86360"/>
                </a:lnTo>
                <a:lnTo>
                  <a:pt x="111505" y="96520"/>
                </a:lnTo>
                <a:lnTo>
                  <a:pt x="99821" y="94107"/>
                </a:lnTo>
                <a:lnTo>
                  <a:pt x="93852" y="93599"/>
                </a:lnTo>
                <a:lnTo>
                  <a:pt x="53593" y="100203"/>
                </a:lnTo>
                <a:lnTo>
                  <a:pt x="17398" y="128651"/>
                </a:lnTo>
                <a:lnTo>
                  <a:pt x="1650" y="163703"/>
                </a:lnTo>
                <a:lnTo>
                  <a:pt x="0" y="177037"/>
                </a:lnTo>
                <a:lnTo>
                  <a:pt x="0" y="186562"/>
                </a:lnTo>
                <a:lnTo>
                  <a:pt x="1269" y="196596"/>
                </a:lnTo>
                <a:lnTo>
                  <a:pt x="2158" y="201168"/>
                </a:lnTo>
                <a:lnTo>
                  <a:pt x="435990" y="201168"/>
                </a:lnTo>
                <a:lnTo>
                  <a:pt x="437260" y="196596"/>
                </a:lnTo>
                <a:lnTo>
                  <a:pt x="438150" y="191643"/>
                </a:lnTo>
                <a:lnTo>
                  <a:pt x="438911" y="181483"/>
                </a:lnTo>
                <a:lnTo>
                  <a:pt x="438657" y="175133"/>
                </a:lnTo>
                <a:lnTo>
                  <a:pt x="422401" y="137414"/>
                </a:lnTo>
                <a:lnTo>
                  <a:pt x="387476" y="116332"/>
                </a:lnTo>
                <a:lnTo>
                  <a:pt x="381507" y="115316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0" y="508"/>
                </a:lnTo>
                <a:lnTo>
                  <a:pt x="24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535" y="93268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23488" y="124967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96" y="155447"/>
                </a:lnTo>
                <a:lnTo>
                  <a:pt x="191897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25840" y="2319527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6" y="192150"/>
                </a:lnTo>
                <a:lnTo>
                  <a:pt x="310895" y="155447"/>
                </a:lnTo>
                <a:lnTo>
                  <a:pt x="191896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267967" y="530351"/>
            <a:ext cx="6517005" cy="573405"/>
            <a:chOff x="1267967" y="530351"/>
            <a:chExt cx="6517005" cy="573405"/>
          </a:xfrm>
        </p:grpSpPr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6976" y="530351"/>
              <a:ext cx="737616" cy="5730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7967" y="530351"/>
              <a:ext cx="6175247" cy="573024"/>
            </a:xfrm>
            <a:prstGeom prst="rect">
              <a:avLst/>
            </a:prstGeom>
          </p:spPr>
        </p:pic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999488" y="530351"/>
            <a:ext cx="5443855" cy="57340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R="401320" algn="ctr">
              <a:lnSpc>
                <a:spcPct val="100000"/>
              </a:lnSpc>
              <a:spcBef>
                <a:spcPts val="1235"/>
              </a:spcBef>
            </a:pPr>
            <a:r>
              <a:rPr sz="1600" spc="-15" dirty="0"/>
              <a:t>Angka</a:t>
            </a:r>
            <a:r>
              <a:rPr sz="1600" spc="20" dirty="0"/>
              <a:t> </a:t>
            </a:r>
            <a:r>
              <a:rPr sz="1600" dirty="0"/>
              <a:t>Kematian</a:t>
            </a:r>
            <a:r>
              <a:rPr sz="1600" spc="-30" dirty="0"/>
              <a:t> </a:t>
            </a:r>
            <a:r>
              <a:rPr sz="1600" dirty="0"/>
              <a:t>Balita</a:t>
            </a:r>
            <a:endParaRPr sz="1600"/>
          </a:p>
        </p:txBody>
      </p:sp>
      <p:sp>
        <p:nvSpPr>
          <p:cNvPr id="57" name="object 57"/>
          <p:cNvSpPr txBox="1"/>
          <p:nvPr/>
        </p:nvSpPr>
        <p:spPr>
          <a:xfrm>
            <a:off x="1242466" y="1210487"/>
            <a:ext cx="5925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latin typeface="Arial MT"/>
                <a:cs typeface="Arial MT"/>
              </a:rPr>
              <a:t>Banyaknya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kematian</a:t>
            </a:r>
            <a:r>
              <a:rPr sz="1400" spc="17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anak</a:t>
            </a:r>
            <a:r>
              <a:rPr sz="1400" spc="1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berumur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0-5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tahun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selama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satu</a:t>
            </a:r>
            <a:r>
              <a:rPr sz="1400" spc="1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tahun</a:t>
            </a:r>
            <a:r>
              <a:rPr sz="1400" spc="1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tertentu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per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1000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anak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umur </a:t>
            </a:r>
            <a:r>
              <a:rPr sz="1400" spc="-25" dirty="0">
                <a:latin typeface="Arial MT"/>
                <a:cs typeface="Arial MT"/>
              </a:rPr>
              <a:t>yang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sama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pada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pertengahan</a:t>
            </a:r>
            <a:r>
              <a:rPr sz="1400" spc="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tahun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tsb.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8" name="object 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808" y="2075688"/>
            <a:ext cx="3258312" cy="1097280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802335" y="3323031"/>
            <a:ext cx="65455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 MT"/>
                <a:cs typeface="Arial MT"/>
              </a:rPr>
              <a:t>D0-5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thn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=</a:t>
            </a:r>
            <a:r>
              <a:rPr sz="1400" dirty="0">
                <a:latin typeface="Arial MT"/>
                <a:cs typeface="Arial MT"/>
              </a:rPr>
              <a:t> jml</a:t>
            </a:r>
            <a:r>
              <a:rPr sz="1400" spc="-5" dirty="0">
                <a:latin typeface="Arial MT"/>
                <a:cs typeface="Arial MT"/>
              </a:rPr>
              <a:t> kematian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anak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berusia</a:t>
            </a:r>
            <a:r>
              <a:rPr sz="1400" spc="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0-5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(belum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tepat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5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thn)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pada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satu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tahun</a:t>
            </a:r>
            <a:endParaRPr sz="1400">
              <a:latin typeface="Arial MT"/>
              <a:cs typeface="Arial MT"/>
            </a:endParaRPr>
          </a:p>
          <a:p>
            <a:pPr marL="866140">
              <a:lnSpc>
                <a:spcPct val="100000"/>
              </a:lnSpc>
            </a:pPr>
            <a:r>
              <a:rPr sz="1400" spc="-10" dirty="0">
                <a:latin typeface="Arial MT"/>
                <a:cs typeface="Arial MT"/>
              </a:rPr>
              <a:t>tertentu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daerah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tertentu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P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=</a:t>
            </a:r>
            <a:r>
              <a:rPr sz="1400" dirty="0">
                <a:latin typeface="Arial MT"/>
                <a:cs typeface="Arial MT"/>
              </a:rPr>
              <a:t> jml </a:t>
            </a:r>
            <a:r>
              <a:rPr sz="1400" spc="-15" dirty="0">
                <a:latin typeface="Arial MT"/>
                <a:cs typeface="Arial MT"/>
              </a:rPr>
              <a:t>penduduk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berusia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0-5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th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pada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pertengahantahun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tertentu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di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daerah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tertentu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 MT"/>
                <a:cs typeface="Arial MT"/>
              </a:rPr>
              <a:t>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konstanta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(1000)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0" y="3177981"/>
            <a:ext cx="746760" cy="1687195"/>
          </a:xfrm>
          <a:custGeom>
            <a:avLst/>
            <a:gdLst/>
            <a:ahLst/>
            <a:cxnLst/>
            <a:rect l="l" t="t" r="r" b="b"/>
            <a:pathLst>
              <a:path w="746759" h="1687195">
                <a:moveTo>
                  <a:pt x="746759" y="0"/>
                </a:moveTo>
                <a:lnTo>
                  <a:pt x="740282" y="1209"/>
                </a:lnTo>
                <a:lnTo>
                  <a:pt x="722121" y="5781"/>
                </a:lnTo>
                <a:lnTo>
                  <a:pt x="712977" y="8956"/>
                </a:lnTo>
                <a:lnTo>
                  <a:pt x="703960" y="11623"/>
                </a:lnTo>
                <a:lnTo>
                  <a:pt x="695325" y="15306"/>
                </a:lnTo>
                <a:lnTo>
                  <a:pt x="686688" y="18862"/>
                </a:lnTo>
                <a:lnTo>
                  <a:pt x="676655" y="23434"/>
                </a:lnTo>
                <a:lnTo>
                  <a:pt x="638428" y="46167"/>
                </a:lnTo>
                <a:lnTo>
                  <a:pt x="603884" y="75123"/>
                </a:lnTo>
                <a:lnTo>
                  <a:pt x="595756" y="82870"/>
                </a:lnTo>
                <a:lnTo>
                  <a:pt x="567943" y="118303"/>
                </a:lnTo>
                <a:lnTo>
                  <a:pt x="546988" y="157292"/>
                </a:lnTo>
                <a:lnTo>
                  <a:pt x="536193" y="199456"/>
                </a:lnTo>
                <a:lnTo>
                  <a:pt x="534288" y="221173"/>
                </a:lnTo>
                <a:lnTo>
                  <a:pt x="534796" y="232095"/>
                </a:lnTo>
                <a:lnTo>
                  <a:pt x="543813" y="276545"/>
                </a:lnTo>
                <a:lnTo>
                  <a:pt x="559815" y="309692"/>
                </a:lnTo>
                <a:lnTo>
                  <a:pt x="543813" y="311851"/>
                </a:lnTo>
                <a:lnTo>
                  <a:pt x="499236" y="321884"/>
                </a:lnTo>
                <a:lnTo>
                  <a:pt x="458850" y="337759"/>
                </a:lnTo>
                <a:lnTo>
                  <a:pt x="422020" y="360492"/>
                </a:lnTo>
                <a:lnTo>
                  <a:pt x="389254" y="389067"/>
                </a:lnTo>
                <a:lnTo>
                  <a:pt x="361060" y="423992"/>
                </a:lnTo>
                <a:lnTo>
                  <a:pt x="349250" y="439740"/>
                </a:lnTo>
                <a:lnTo>
                  <a:pt x="327913" y="472887"/>
                </a:lnTo>
                <a:lnTo>
                  <a:pt x="309752" y="506923"/>
                </a:lnTo>
                <a:lnTo>
                  <a:pt x="293242" y="542356"/>
                </a:lnTo>
                <a:lnTo>
                  <a:pt x="280161" y="578551"/>
                </a:lnTo>
                <a:lnTo>
                  <a:pt x="269620" y="615381"/>
                </a:lnTo>
                <a:lnTo>
                  <a:pt x="258699" y="671642"/>
                </a:lnTo>
                <a:lnTo>
                  <a:pt x="254253" y="727801"/>
                </a:lnTo>
                <a:lnTo>
                  <a:pt x="254253" y="746864"/>
                </a:lnTo>
                <a:lnTo>
                  <a:pt x="257809" y="803112"/>
                </a:lnTo>
                <a:lnTo>
                  <a:pt x="267842" y="858878"/>
                </a:lnTo>
                <a:lnTo>
                  <a:pt x="284606" y="912408"/>
                </a:lnTo>
                <a:lnTo>
                  <a:pt x="307848" y="964554"/>
                </a:lnTo>
                <a:lnTo>
                  <a:pt x="327025" y="997689"/>
                </a:lnTo>
                <a:lnTo>
                  <a:pt x="298830" y="1007645"/>
                </a:lnTo>
                <a:lnTo>
                  <a:pt x="258699" y="1026251"/>
                </a:lnTo>
                <a:lnTo>
                  <a:pt x="220979" y="1047574"/>
                </a:lnTo>
                <a:lnTo>
                  <a:pt x="174625" y="1081128"/>
                </a:lnTo>
                <a:lnTo>
                  <a:pt x="142748" y="1109715"/>
                </a:lnTo>
                <a:lnTo>
                  <a:pt x="114173" y="1140995"/>
                </a:lnTo>
                <a:lnTo>
                  <a:pt x="87756" y="1175006"/>
                </a:lnTo>
                <a:lnTo>
                  <a:pt x="64515" y="1211303"/>
                </a:lnTo>
                <a:lnTo>
                  <a:pt x="44576" y="1249860"/>
                </a:lnTo>
                <a:lnTo>
                  <a:pt x="27812" y="1290220"/>
                </a:lnTo>
                <a:lnTo>
                  <a:pt x="14604" y="1330137"/>
                </a:lnTo>
                <a:lnTo>
                  <a:pt x="4063" y="1378663"/>
                </a:lnTo>
                <a:lnTo>
                  <a:pt x="0" y="1426745"/>
                </a:lnTo>
                <a:lnTo>
                  <a:pt x="0" y="1438518"/>
                </a:lnTo>
                <a:lnTo>
                  <a:pt x="507" y="1450774"/>
                </a:lnTo>
                <a:lnTo>
                  <a:pt x="888" y="1462585"/>
                </a:lnTo>
                <a:lnTo>
                  <a:pt x="1777" y="1474358"/>
                </a:lnTo>
                <a:lnTo>
                  <a:pt x="3682" y="1486156"/>
                </a:lnTo>
                <a:lnTo>
                  <a:pt x="4952" y="1497954"/>
                </a:lnTo>
                <a:lnTo>
                  <a:pt x="7238" y="1509740"/>
                </a:lnTo>
                <a:lnTo>
                  <a:pt x="9525" y="1521081"/>
                </a:lnTo>
                <a:lnTo>
                  <a:pt x="12318" y="1532879"/>
                </a:lnTo>
                <a:lnTo>
                  <a:pt x="15493" y="1544208"/>
                </a:lnTo>
                <a:lnTo>
                  <a:pt x="18668" y="1556006"/>
                </a:lnTo>
                <a:lnTo>
                  <a:pt x="22351" y="1567347"/>
                </a:lnTo>
                <a:lnTo>
                  <a:pt x="26415" y="1578676"/>
                </a:lnTo>
                <a:lnTo>
                  <a:pt x="30479" y="1589559"/>
                </a:lnTo>
                <a:lnTo>
                  <a:pt x="34543" y="1600913"/>
                </a:lnTo>
                <a:lnTo>
                  <a:pt x="44576" y="1623126"/>
                </a:lnTo>
                <a:lnTo>
                  <a:pt x="54990" y="1644449"/>
                </a:lnTo>
                <a:lnTo>
                  <a:pt x="66420" y="1665747"/>
                </a:lnTo>
                <a:lnTo>
                  <a:pt x="78739" y="1686626"/>
                </a:lnTo>
                <a:lnTo>
                  <a:pt x="746759" y="1686626"/>
                </a:lnTo>
                <a:lnTo>
                  <a:pt x="74675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30680" cy="731520"/>
          </a:xfrm>
          <a:custGeom>
            <a:avLst/>
            <a:gdLst/>
            <a:ahLst/>
            <a:cxnLst/>
            <a:rect l="l" t="t" r="r" b="b"/>
            <a:pathLst>
              <a:path w="1630680" h="731520">
                <a:moveTo>
                  <a:pt x="1630680" y="0"/>
                </a:moveTo>
                <a:lnTo>
                  <a:pt x="0" y="0"/>
                </a:lnTo>
                <a:lnTo>
                  <a:pt x="0" y="655701"/>
                </a:lnTo>
                <a:lnTo>
                  <a:pt x="40728" y="678434"/>
                </a:lnTo>
                <a:lnTo>
                  <a:pt x="82776" y="698246"/>
                </a:lnTo>
                <a:lnTo>
                  <a:pt x="126141" y="713486"/>
                </a:lnTo>
                <a:lnTo>
                  <a:pt x="182194" y="726694"/>
                </a:lnTo>
                <a:lnTo>
                  <a:pt x="193586" y="727963"/>
                </a:lnTo>
                <a:lnTo>
                  <a:pt x="204990" y="729741"/>
                </a:lnTo>
                <a:lnTo>
                  <a:pt x="216357" y="730631"/>
                </a:lnTo>
                <a:lnTo>
                  <a:pt x="239585" y="731520"/>
                </a:lnTo>
                <a:lnTo>
                  <a:pt x="250964" y="731520"/>
                </a:lnTo>
                <a:lnTo>
                  <a:pt x="309232" y="725804"/>
                </a:lnTo>
                <a:lnTo>
                  <a:pt x="355650" y="713994"/>
                </a:lnTo>
                <a:lnTo>
                  <a:pt x="395947" y="699897"/>
                </a:lnTo>
                <a:lnTo>
                  <a:pt x="447192" y="675894"/>
                </a:lnTo>
                <a:lnTo>
                  <a:pt x="482676" y="654812"/>
                </a:lnTo>
                <a:lnTo>
                  <a:pt x="516394" y="630301"/>
                </a:lnTo>
                <a:lnTo>
                  <a:pt x="547052" y="603503"/>
                </a:lnTo>
                <a:lnTo>
                  <a:pt x="575525" y="573786"/>
                </a:lnTo>
                <a:lnTo>
                  <a:pt x="601370" y="541274"/>
                </a:lnTo>
                <a:lnTo>
                  <a:pt x="631164" y="494411"/>
                </a:lnTo>
                <a:lnTo>
                  <a:pt x="655688" y="443484"/>
                </a:lnTo>
                <a:lnTo>
                  <a:pt x="665314" y="416306"/>
                </a:lnTo>
                <a:lnTo>
                  <a:pt x="681101" y="425958"/>
                </a:lnTo>
                <a:lnTo>
                  <a:pt x="730592" y="450596"/>
                </a:lnTo>
                <a:lnTo>
                  <a:pt x="781837" y="468502"/>
                </a:lnTo>
                <a:lnTo>
                  <a:pt x="835253" y="480313"/>
                </a:lnTo>
                <a:lnTo>
                  <a:pt x="889139" y="486028"/>
                </a:lnTo>
                <a:lnTo>
                  <a:pt x="907541" y="486537"/>
                </a:lnTo>
                <a:lnTo>
                  <a:pt x="925931" y="486537"/>
                </a:lnTo>
                <a:lnTo>
                  <a:pt x="980236" y="482091"/>
                </a:lnTo>
                <a:lnTo>
                  <a:pt x="1034554" y="471550"/>
                </a:lnTo>
                <a:lnTo>
                  <a:pt x="1087564" y="455422"/>
                </a:lnTo>
                <a:lnTo>
                  <a:pt x="1139240" y="433070"/>
                </a:lnTo>
                <a:lnTo>
                  <a:pt x="1188300" y="405384"/>
                </a:lnTo>
                <a:lnTo>
                  <a:pt x="1219390" y="383539"/>
                </a:lnTo>
                <a:lnTo>
                  <a:pt x="1231226" y="375158"/>
                </a:lnTo>
                <a:lnTo>
                  <a:pt x="1263192" y="346201"/>
                </a:lnTo>
                <a:lnTo>
                  <a:pt x="1288542" y="313436"/>
                </a:lnTo>
                <a:lnTo>
                  <a:pt x="1308354" y="276606"/>
                </a:lnTo>
                <a:lnTo>
                  <a:pt x="1321943" y="236220"/>
                </a:lnTo>
                <a:lnTo>
                  <a:pt x="1329817" y="192024"/>
                </a:lnTo>
                <a:lnTo>
                  <a:pt x="1340231" y="198120"/>
                </a:lnTo>
                <a:lnTo>
                  <a:pt x="1383157" y="213487"/>
                </a:lnTo>
                <a:lnTo>
                  <a:pt x="1415161" y="216535"/>
                </a:lnTo>
                <a:lnTo>
                  <a:pt x="1425702" y="216026"/>
                </a:lnTo>
                <a:lnTo>
                  <a:pt x="1466850" y="207772"/>
                </a:lnTo>
                <a:lnTo>
                  <a:pt x="1514602" y="184150"/>
                </a:lnTo>
                <a:lnTo>
                  <a:pt x="1548765" y="157352"/>
                </a:lnTo>
                <a:lnTo>
                  <a:pt x="1556258" y="149478"/>
                </a:lnTo>
                <a:lnTo>
                  <a:pt x="1564132" y="141604"/>
                </a:lnTo>
                <a:lnTo>
                  <a:pt x="1596136" y="98171"/>
                </a:lnTo>
                <a:lnTo>
                  <a:pt x="1617472" y="53086"/>
                </a:lnTo>
                <a:lnTo>
                  <a:pt x="1620139" y="44323"/>
                </a:lnTo>
                <a:lnTo>
                  <a:pt x="1623187" y="35560"/>
                </a:lnTo>
                <a:lnTo>
                  <a:pt x="1627632" y="18034"/>
                </a:lnTo>
                <a:lnTo>
                  <a:pt x="1629410" y="8762"/>
                </a:lnTo>
                <a:lnTo>
                  <a:pt x="1630680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5056" y="280415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94" y="0"/>
                </a:moveTo>
                <a:lnTo>
                  <a:pt x="238251" y="0"/>
                </a:lnTo>
                <a:lnTo>
                  <a:pt x="227075" y="1016"/>
                </a:lnTo>
                <a:lnTo>
                  <a:pt x="184658" y="13335"/>
                </a:lnTo>
                <a:lnTo>
                  <a:pt x="141350" y="45212"/>
                </a:lnTo>
                <a:lnTo>
                  <a:pt x="137922" y="49403"/>
                </a:lnTo>
                <a:lnTo>
                  <a:pt x="134239" y="53467"/>
                </a:lnTo>
                <a:lnTo>
                  <a:pt x="128016" y="62230"/>
                </a:lnTo>
                <a:lnTo>
                  <a:pt x="122427" y="71500"/>
                </a:lnTo>
                <a:lnTo>
                  <a:pt x="119761" y="76327"/>
                </a:lnTo>
                <a:lnTo>
                  <a:pt x="117601" y="81280"/>
                </a:lnTo>
                <a:lnTo>
                  <a:pt x="115062" y="86360"/>
                </a:lnTo>
                <a:lnTo>
                  <a:pt x="111505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3"/>
                </a:lnTo>
                <a:lnTo>
                  <a:pt x="17399" y="128650"/>
                </a:lnTo>
                <a:lnTo>
                  <a:pt x="1650" y="163703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9" y="201168"/>
                </a:lnTo>
                <a:lnTo>
                  <a:pt x="435991" y="201168"/>
                </a:lnTo>
                <a:lnTo>
                  <a:pt x="437261" y="196596"/>
                </a:lnTo>
                <a:lnTo>
                  <a:pt x="438150" y="191643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8" y="115316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22704" y="88391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7"/>
                </a:lnTo>
                <a:lnTo>
                  <a:pt x="271652" y="12446"/>
                </a:lnTo>
                <a:lnTo>
                  <a:pt x="231394" y="33147"/>
                </a:lnTo>
                <a:lnTo>
                  <a:pt x="197231" y="62357"/>
                </a:lnTo>
                <a:lnTo>
                  <a:pt x="192531" y="68072"/>
                </a:lnTo>
                <a:lnTo>
                  <a:pt x="187451" y="73787"/>
                </a:lnTo>
                <a:lnTo>
                  <a:pt x="160654" y="119126"/>
                </a:lnTo>
                <a:lnTo>
                  <a:pt x="155575" y="133096"/>
                </a:lnTo>
                <a:lnTo>
                  <a:pt x="139319" y="129794"/>
                </a:lnTo>
                <a:lnTo>
                  <a:pt x="130937" y="129159"/>
                </a:lnTo>
                <a:lnTo>
                  <a:pt x="122427" y="128778"/>
                </a:lnTo>
                <a:lnTo>
                  <a:pt x="116077" y="128778"/>
                </a:lnTo>
                <a:lnTo>
                  <a:pt x="74802" y="138176"/>
                </a:lnTo>
                <a:lnTo>
                  <a:pt x="44703" y="156591"/>
                </a:lnTo>
                <a:lnTo>
                  <a:pt x="39877" y="160274"/>
                </a:lnTo>
                <a:lnTo>
                  <a:pt x="14604" y="192151"/>
                </a:lnTo>
                <a:lnTo>
                  <a:pt x="634" y="237744"/>
                </a:lnTo>
                <a:lnTo>
                  <a:pt x="0" y="244221"/>
                </a:lnTo>
                <a:lnTo>
                  <a:pt x="0" y="257302"/>
                </a:lnTo>
                <a:lnTo>
                  <a:pt x="634" y="263906"/>
                </a:lnTo>
                <a:lnTo>
                  <a:pt x="1650" y="271018"/>
                </a:lnTo>
                <a:lnTo>
                  <a:pt x="3047" y="277368"/>
                </a:lnTo>
                <a:lnTo>
                  <a:pt x="608583" y="277368"/>
                </a:lnTo>
                <a:lnTo>
                  <a:pt x="610234" y="271018"/>
                </a:lnTo>
                <a:lnTo>
                  <a:pt x="611632" y="264287"/>
                </a:lnTo>
                <a:lnTo>
                  <a:pt x="612266" y="257302"/>
                </a:lnTo>
                <a:lnTo>
                  <a:pt x="612647" y="250190"/>
                </a:lnTo>
                <a:lnTo>
                  <a:pt x="612647" y="245872"/>
                </a:lnTo>
                <a:lnTo>
                  <a:pt x="599058" y="202565"/>
                </a:lnTo>
                <a:lnTo>
                  <a:pt x="570991" y="173355"/>
                </a:lnTo>
                <a:lnTo>
                  <a:pt x="532510" y="159004"/>
                </a:lnTo>
                <a:lnTo>
                  <a:pt x="528701" y="142240"/>
                </a:lnTo>
                <a:lnTo>
                  <a:pt x="513206" y="103251"/>
                </a:lnTo>
                <a:lnTo>
                  <a:pt x="484377" y="62737"/>
                </a:lnTo>
                <a:lnTo>
                  <a:pt x="446531" y="30861"/>
                </a:lnTo>
                <a:lnTo>
                  <a:pt x="408939" y="12065"/>
                </a:lnTo>
                <a:lnTo>
                  <a:pt x="367410" y="1651"/>
                </a:lnTo>
                <a:lnTo>
                  <a:pt x="358520" y="635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67328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10600" y="122834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4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9" y="53466"/>
                </a:lnTo>
                <a:lnTo>
                  <a:pt x="128016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59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5"/>
                </a:lnTo>
                <a:lnTo>
                  <a:pt x="2158" y="201167"/>
                </a:lnTo>
                <a:lnTo>
                  <a:pt x="435991" y="201167"/>
                </a:lnTo>
                <a:lnTo>
                  <a:pt x="437260" y="196595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09"/>
                </a:lnTo>
                <a:lnTo>
                  <a:pt x="292989" y="8762"/>
                </a:lnTo>
                <a:lnTo>
                  <a:pt x="256921" y="507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74607" y="207263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96" y="155447"/>
                </a:lnTo>
                <a:lnTo>
                  <a:pt x="191897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94776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0687" y="222199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544" y="310591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55" y="0"/>
                </a:moveTo>
                <a:lnTo>
                  <a:pt x="238226" y="0"/>
                </a:lnTo>
                <a:lnTo>
                  <a:pt x="227088" y="1016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3"/>
                </a:lnTo>
                <a:lnTo>
                  <a:pt x="134277" y="53467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3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6"/>
                </a:lnTo>
                <a:lnTo>
                  <a:pt x="378802" y="103124"/>
                </a:lnTo>
                <a:lnTo>
                  <a:pt x="361594" y="64516"/>
                </a:lnTo>
                <a:lnTo>
                  <a:pt x="334213" y="33019"/>
                </a:lnTo>
                <a:lnTo>
                  <a:pt x="298577" y="10922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1919732" y="933449"/>
            <a:ext cx="52590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0" dirty="0">
                <a:solidFill>
                  <a:srgbClr val="363636"/>
                </a:solidFill>
              </a:rPr>
              <a:t>Angka</a:t>
            </a:r>
            <a:r>
              <a:rPr sz="2000" spc="75" dirty="0">
                <a:solidFill>
                  <a:srgbClr val="363636"/>
                </a:solidFill>
              </a:rPr>
              <a:t> </a:t>
            </a:r>
            <a:r>
              <a:rPr sz="2000" spc="-5" dirty="0">
                <a:solidFill>
                  <a:srgbClr val="363636"/>
                </a:solidFill>
              </a:rPr>
              <a:t>Kematian</a:t>
            </a:r>
            <a:r>
              <a:rPr sz="2000" spc="10" dirty="0">
                <a:solidFill>
                  <a:srgbClr val="363636"/>
                </a:solidFill>
              </a:rPr>
              <a:t> </a:t>
            </a:r>
            <a:r>
              <a:rPr sz="2000" spc="-5" dirty="0">
                <a:solidFill>
                  <a:srgbClr val="363636"/>
                </a:solidFill>
              </a:rPr>
              <a:t>Wanita</a:t>
            </a:r>
            <a:r>
              <a:rPr sz="2000" dirty="0">
                <a:solidFill>
                  <a:srgbClr val="363636"/>
                </a:solidFill>
              </a:rPr>
              <a:t> </a:t>
            </a:r>
            <a:r>
              <a:rPr sz="2000" spc="-10" dirty="0">
                <a:solidFill>
                  <a:srgbClr val="363636"/>
                </a:solidFill>
              </a:rPr>
              <a:t>setelah</a:t>
            </a:r>
            <a:r>
              <a:rPr sz="2000" spc="25" dirty="0">
                <a:solidFill>
                  <a:srgbClr val="363636"/>
                </a:solidFill>
              </a:rPr>
              <a:t> </a:t>
            </a:r>
            <a:r>
              <a:rPr sz="2000" spc="-5" dirty="0">
                <a:solidFill>
                  <a:srgbClr val="363636"/>
                </a:solidFill>
              </a:rPr>
              <a:t>Melahirkan</a:t>
            </a:r>
            <a:endParaRPr sz="2000"/>
          </a:p>
        </p:txBody>
      </p:sp>
      <p:sp>
        <p:nvSpPr>
          <p:cNvPr id="62" name="object 62"/>
          <p:cNvSpPr txBox="1"/>
          <p:nvPr/>
        </p:nvSpPr>
        <p:spPr>
          <a:xfrm>
            <a:off x="775817" y="1599488"/>
            <a:ext cx="7165975" cy="226758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5" dirty="0">
                <a:latin typeface="Arial MT"/>
                <a:cs typeface="Arial MT"/>
              </a:rPr>
              <a:t>Definisi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“Kematian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Ibu”: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50100"/>
              </a:lnSpc>
            </a:pPr>
            <a:r>
              <a:rPr sz="1400" spc="-5" dirty="0">
                <a:latin typeface="Arial MT"/>
                <a:cs typeface="Arial MT"/>
              </a:rPr>
              <a:t>kematian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yang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berkaitan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dengan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kehamilan</a:t>
            </a:r>
            <a:r>
              <a:rPr sz="1400" spc="33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dan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persalinan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oleh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sebab</a:t>
            </a:r>
            <a:r>
              <a:rPr sz="1400" spc="3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apapun,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tetapi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bukan</a:t>
            </a:r>
            <a:r>
              <a:rPr sz="1400" spc="2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kecelakaan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atau</a:t>
            </a:r>
            <a:r>
              <a:rPr sz="1400" spc="2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kelalaian,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dan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terjadi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selama</a:t>
            </a:r>
            <a:r>
              <a:rPr sz="1400" spc="20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kehamilan</a:t>
            </a:r>
            <a:r>
              <a:rPr sz="1400" spc="2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sampai</a:t>
            </a:r>
            <a:r>
              <a:rPr sz="1400" spc="2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dengan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42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hari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setelah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persalinan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(masa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nifas)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serta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tidak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tergantung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umur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atau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letak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kehamilan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(WHO) 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Ada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ukuran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har char="-"/>
              <a:tabLst>
                <a:tab pos="299085" algn="l"/>
                <a:tab pos="299720" algn="l"/>
              </a:tabLst>
            </a:pPr>
            <a:r>
              <a:rPr sz="1400" spc="-15" dirty="0">
                <a:latin typeface="Arial MT"/>
                <a:cs typeface="Arial MT"/>
              </a:rPr>
              <a:t>Maternal</a:t>
            </a:r>
            <a:r>
              <a:rPr sz="1400" spc="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mortality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rate</a:t>
            </a:r>
            <a:endParaRPr sz="14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44"/>
              </a:spcBef>
              <a:buChar char="-"/>
              <a:tabLst>
                <a:tab pos="299085" algn="l"/>
                <a:tab pos="299720" algn="l"/>
              </a:tabLst>
            </a:pPr>
            <a:r>
              <a:rPr sz="1400" spc="-15" dirty="0">
                <a:latin typeface="Arial MT"/>
                <a:cs typeface="Arial MT"/>
              </a:rPr>
              <a:t>Maternal</a:t>
            </a:r>
            <a:r>
              <a:rPr sz="1400" spc="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mortality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ratio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0" y="3177981"/>
            <a:ext cx="746760" cy="1687195"/>
          </a:xfrm>
          <a:custGeom>
            <a:avLst/>
            <a:gdLst/>
            <a:ahLst/>
            <a:cxnLst/>
            <a:rect l="l" t="t" r="r" b="b"/>
            <a:pathLst>
              <a:path w="746759" h="1687195">
                <a:moveTo>
                  <a:pt x="746759" y="0"/>
                </a:moveTo>
                <a:lnTo>
                  <a:pt x="740282" y="1209"/>
                </a:lnTo>
                <a:lnTo>
                  <a:pt x="722121" y="5781"/>
                </a:lnTo>
                <a:lnTo>
                  <a:pt x="712977" y="8956"/>
                </a:lnTo>
                <a:lnTo>
                  <a:pt x="703960" y="11623"/>
                </a:lnTo>
                <a:lnTo>
                  <a:pt x="695325" y="15306"/>
                </a:lnTo>
                <a:lnTo>
                  <a:pt x="686688" y="18862"/>
                </a:lnTo>
                <a:lnTo>
                  <a:pt x="676655" y="23434"/>
                </a:lnTo>
                <a:lnTo>
                  <a:pt x="638428" y="46167"/>
                </a:lnTo>
                <a:lnTo>
                  <a:pt x="603884" y="75123"/>
                </a:lnTo>
                <a:lnTo>
                  <a:pt x="595756" y="82870"/>
                </a:lnTo>
                <a:lnTo>
                  <a:pt x="567943" y="118303"/>
                </a:lnTo>
                <a:lnTo>
                  <a:pt x="546988" y="157292"/>
                </a:lnTo>
                <a:lnTo>
                  <a:pt x="536193" y="199456"/>
                </a:lnTo>
                <a:lnTo>
                  <a:pt x="534288" y="221173"/>
                </a:lnTo>
                <a:lnTo>
                  <a:pt x="534796" y="232095"/>
                </a:lnTo>
                <a:lnTo>
                  <a:pt x="543813" y="276545"/>
                </a:lnTo>
                <a:lnTo>
                  <a:pt x="559815" y="309692"/>
                </a:lnTo>
                <a:lnTo>
                  <a:pt x="543813" y="311851"/>
                </a:lnTo>
                <a:lnTo>
                  <a:pt x="499236" y="321884"/>
                </a:lnTo>
                <a:lnTo>
                  <a:pt x="458850" y="337759"/>
                </a:lnTo>
                <a:lnTo>
                  <a:pt x="422020" y="360492"/>
                </a:lnTo>
                <a:lnTo>
                  <a:pt x="389254" y="389067"/>
                </a:lnTo>
                <a:lnTo>
                  <a:pt x="361060" y="423992"/>
                </a:lnTo>
                <a:lnTo>
                  <a:pt x="349250" y="439740"/>
                </a:lnTo>
                <a:lnTo>
                  <a:pt x="327913" y="472887"/>
                </a:lnTo>
                <a:lnTo>
                  <a:pt x="309752" y="506923"/>
                </a:lnTo>
                <a:lnTo>
                  <a:pt x="293242" y="542356"/>
                </a:lnTo>
                <a:lnTo>
                  <a:pt x="280161" y="578551"/>
                </a:lnTo>
                <a:lnTo>
                  <a:pt x="269620" y="615381"/>
                </a:lnTo>
                <a:lnTo>
                  <a:pt x="258699" y="671642"/>
                </a:lnTo>
                <a:lnTo>
                  <a:pt x="254253" y="727801"/>
                </a:lnTo>
                <a:lnTo>
                  <a:pt x="254253" y="746864"/>
                </a:lnTo>
                <a:lnTo>
                  <a:pt x="257809" y="803112"/>
                </a:lnTo>
                <a:lnTo>
                  <a:pt x="267842" y="858878"/>
                </a:lnTo>
                <a:lnTo>
                  <a:pt x="284606" y="912408"/>
                </a:lnTo>
                <a:lnTo>
                  <a:pt x="307848" y="964554"/>
                </a:lnTo>
                <a:lnTo>
                  <a:pt x="327025" y="997689"/>
                </a:lnTo>
                <a:lnTo>
                  <a:pt x="298830" y="1007645"/>
                </a:lnTo>
                <a:lnTo>
                  <a:pt x="258699" y="1026251"/>
                </a:lnTo>
                <a:lnTo>
                  <a:pt x="220979" y="1047574"/>
                </a:lnTo>
                <a:lnTo>
                  <a:pt x="174625" y="1081128"/>
                </a:lnTo>
                <a:lnTo>
                  <a:pt x="142748" y="1109715"/>
                </a:lnTo>
                <a:lnTo>
                  <a:pt x="114173" y="1140995"/>
                </a:lnTo>
                <a:lnTo>
                  <a:pt x="87756" y="1175006"/>
                </a:lnTo>
                <a:lnTo>
                  <a:pt x="64515" y="1211303"/>
                </a:lnTo>
                <a:lnTo>
                  <a:pt x="44576" y="1249860"/>
                </a:lnTo>
                <a:lnTo>
                  <a:pt x="27812" y="1290220"/>
                </a:lnTo>
                <a:lnTo>
                  <a:pt x="14604" y="1330137"/>
                </a:lnTo>
                <a:lnTo>
                  <a:pt x="4063" y="1378663"/>
                </a:lnTo>
                <a:lnTo>
                  <a:pt x="0" y="1426745"/>
                </a:lnTo>
                <a:lnTo>
                  <a:pt x="0" y="1438518"/>
                </a:lnTo>
                <a:lnTo>
                  <a:pt x="507" y="1450774"/>
                </a:lnTo>
                <a:lnTo>
                  <a:pt x="888" y="1462585"/>
                </a:lnTo>
                <a:lnTo>
                  <a:pt x="1777" y="1474358"/>
                </a:lnTo>
                <a:lnTo>
                  <a:pt x="3682" y="1486156"/>
                </a:lnTo>
                <a:lnTo>
                  <a:pt x="4952" y="1497954"/>
                </a:lnTo>
                <a:lnTo>
                  <a:pt x="7238" y="1509740"/>
                </a:lnTo>
                <a:lnTo>
                  <a:pt x="9525" y="1521081"/>
                </a:lnTo>
                <a:lnTo>
                  <a:pt x="12318" y="1532879"/>
                </a:lnTo>
                <a:lnTo>
                  <a:pt x="15493" y="1544208"/>
                </a:lnTo>
                <a:lnTo>
                  <a:pt x="18668" y="1556006"/>
                </a:lnTo>
                <a:lnTo>
                  <a:pt x="22351" y="1567347"/>
                </a:lnTo>
                <a:lnTo>
                  <a:pt x="26415" y="1578676"/>
                </a:lnTo>
                <a:lnTo>
                  <a:pt x="30479" y="1589559"/>
                </a:lnTo>
                <a:lnTo>
                  <a:pt x="34543" y="1600913"/>
                </a:lnTo>
                <a:lnTo>
                  <a:pt x="44576" y="1623126"/>
                </a:lnTo>
                <a:lnTo>
                  <a:pt x="54990" y="1644449"/>
                </a:lnTo>
                <a:lnTo>
                  <a:pt x="66420" y="1665747"/>
                </a:lnTo>
                <a:lnTo>
                  <a:pt x="78739" y="1686626"/>
                </a:lnTo>
                <a:lnTo>
                  <a:pt x="746759" y="1686626"/>
                </a:lnTo>
                <a:lnTo>
                  <a:pt x="74675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30680" cy="731520"/>
          </a:xfrm>
          <a:custGeom>
            <a:avLst/>
            <a:gdLst/>
            <a:ahLst/>
            <a:cxnLst/>
            <a:rect l="l" t="t" r="r" b="b"/>
            <a:pathLst>
              <a:path w="1630680" h="731520">
                <a:moveTo>
                  <a:pt x="1630680" y="0"/>
                </a:moveTo>
                <a:lnTo>
                  <a:pt x="0" y="0"/>
                </a:lnTo>
                <a:lnTo>
                  <a:pt x="0" y="655701"/>
                </a:lnTo>
                <a:lnTo>
                  <a:pt x="40728" y="678434"/>
                </a:lnTo>
                <a:lnTo>
                  <a:pt x="82776" y="698246"/>
                </a:lnTo>
                <a:lnTo>
                  <a:pt x="126141" y="713486"/>
                </a:lnTo>
                <a:lnTo>
                  <a:pt x="182194" y="726694"/>
                </a:lnTo>
                <a:lnTo>
                  <a:pt x="193586" y="727963"/>
                </a:lnTo>
                <a:lnTo>
                  <a:pt x="204990" y="729741"/>
                </a:lnTo>
                <a:lnTo>
                  <a:pt x="216357" y="730631"/>
                </a:lnTo>
                <a:lnTo>
                  <a:pt x="239585" y="731520"/>
                </a:lnTo>
                <a:lnTo>
                  <a:pt x="250964" y="731520"/>
                </a:lnTo>
                <a:lnTo>
                  <a:pt x="309232" y="725804"/>
                </a:lnTo>
                <a:lnTo>
                  <a:pt x="355650" y="713994"/>
                </a:lnTo>
                <a:lnTo>
                  <a:pt x="395947" y="699897"/>
                </a:lnTo>
                <a:lnTo>
                  <a:pt x="447192" y="675894"/>
                </a:lnTo>
                <a:lnTo>
                  <a:pt x="482676" y="654812"/>
                </a:lnTo>
                <a:lnTo>
                  <a:pt x="516394" y="630301"/>
                </a:lnTo>
                <a:lnTo>
                  <a:pt x="547052" y="603503"/>
                </a:lnTo>
                <a:lnTo>
                  <a:pt x="575525" y="573786"/>
                </a:lnTo>
                <a:lnTo>
                  <a:pt x="601370" y="541274"/>
                </a:lnTo>
                <a:lnTo>
                  <a:pt x="631164" y="494411"/>
                </a:lnTo>
                <a:lnTo>
                  <a:pt x="655688" y="443484"/>
                </a:lnTo>
                <a:lnTo>
                  <a:pt x="665314" y="416306"/>
                </a:lnTo>
                <a:lnTo>
                  <a:pt x="681101" y="425958"/>
                </a:lnTo>
                <a:lnTo>
                  <a:pt x="730592" y="450596"/>
                </a:lnTo>
                <a:lnTo>
                  <a:pt x="781837" y="468502"/>
                </a:lnTo>
                <a:lnTo>
                  <a:pt x="835253" y="480313"/>
                </a:lnTo>
                <a:lnTo>
                  <a:pt x="889139" y="486028"/>
                </a:lnTo>
                <a:lnTo>
                  <a:pt x="907541" y="486537"/>
                </a:lnTo>
                <a:lnTo>
                  <a:pt x="925931" y="486537"/>
                </a:lnTo>
                <a:lnTo>
                  <a:pt x="980236" y="482091"/>
                </a:lnTo>
                <a:lnTo>
                  <a:pt x="1034554" y="471550"/>
                </a:lnTo>
                <a:lnTo>
                  <a:pt x="1087564" y="455422"/>
                </a:lnTo>
                <a:lnTo>
                  <a:pt x="1139240" y="433070"/>
                </a:lnTo>
                <a:lnTo>
                  <a:pt x="1188300" y="405384"/>
                </a:lnTo>
                <a:lnTo>
                  <a:pt x="1219390" y="383539"/>
                </a:lnTo>
                <a:lnTo>
                  <a:pt x="1231226" y="375158"/>
                </a:lnTo>
                <a:lnTo>
                  <a:pt x="1263192" y="346201"/>
                </a:lnTo>
                <a:lnTo>
                  <a:pt x="1288542" y="313436"/>
                </a:lnTo>
                <a:lnTo>
                  <a:pt x="1308354" y="276606"/>
                </a:lnTo>
                <a:lnTo>
                  <a:pt x="1321943" y="236220"/>
                </a:lnTo>
                <a:lnTo>
                  <a:pt x="1329817" y="192024"/>
                </a:lnTo>
                <a:lnTo>
                  <a:pt x="1340231" y="198120"/>
                </a:lnTo>
                <a:lnTo>
                  <a:pt x="1383157" y="213487"/>
                </a:lnTo>
                <a:lnTo>
                  <a:pt x="1415161" y="216535"/>
                </a:lnTo>
                <a:lnTo>
                  <a:pt x="1425702" y="216026"/>
                </a:lnTo>
                <a:lnTo>
                  <a:pt x="1466850" y="207772"/>
                </a:lnTo>
                <a:lnTo>
                  <a:pt x="1514602" y="184150"/>
                </a:lnTo>
                <a:lnTo>
                  <a:pt x="1548765" y="157352"/>
                </a:lnTo>
                <a:lnTo>
                  <a:pt x="1556258" y="149478"/>
                </a:lnTo>
                <a:lnTo>
                  <a:pt x="1564132" y="141604"/>
                </a:lnTo>
                <a:lnTo>
                  <a:pt x="1596136" y="98171"/>
                </a:lnTo>
                <a:lnTo>
                  <a:pt x="1617472" y="53086"/>
                </a:lnTo>
                <a:lnTo>
                  <a:pt x="1620139" y="44323"/>
                </a:lnTo>
                <a:lnTo>
                  <a:pt x="1623187" y="35560"/>
                </a:lnTo>
                <a:lnTo>
                  <a:pt x="1627632" y="18034"/>
                </a:lnTo>
                <a:lnTo>
                  <a:pt x="1629410" y="8762"/>
                </a:lnTo>
                <a:lnTo>
                  <a:pt x="1630680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5056" y="280415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94" y="0"/>
                </a:moveTo>
                <a:lnTo>
                  <a:pt x="238251" y="0"/>
                </a:lnTo>
                <a:lnTo>
                  <a:pt x="227075" y="1016"/>
                </a:lnTo>
                <a:lnTo>
                  <a:pt x="184658" y="13335"/>
                </a:lnTo>
                <a:lnTo>
                  <a:pt x="141350" y="45212"/>
                </a:lnTo>
                <a:lnTo>
                  <a:pt x="137922" y="49403"/>
                </a:lnTo>
                <a:lnTo>
                  <a:pt x="134239" y="53467"/>
                </a:lnTo>
                <a:lnTo>
                  <a:pt x="128016" y="62230"/>
                </a:lnTo>
                <a:lnTo>
                  <a:pt x="122427" y="71500"/>
                </a:lnTo>
                <a:lnTo>
                  <a:pt x="119761" y="76327"/>
                </a:lnTo>
                <a:lnTo>
                  <a:pt x="117601" y="81280"/>
                </a:lnTo>
                <a:lnTo>
                  <a:pt x="115062" y="86360"/>
                </a:lnTo>
                <a:lnTo>
                  <a:pt x="111505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3"/>
                </a:lnTo>
                <a:lnTo>
                  <a:pt x="17399" y="128650"/>
                </a:lnTo>
                <a:lnTo>
                  <a:pt x="1650" y="163703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9" y="201168"/>
                </a:lnTo>
                <a:lnTo>
                  <a:pt x="435991" y="201168"/>
                </a:lnTo>
                <a:lnTo>
                  <a:pt x="437261" y="196596"/>
                </a:lnTo>
                <a:lnTo>
                  <a:pt x="438150" y="191643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8" y="115316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22704" y="88391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7"/>
                </a:lnTo>
                <a:lnTo>
                  <a:pt x="271652" y="12446"/>
                </a:lnTo>
                <a:lnTo>
                  <a:pt x="231394" y="33147"/>
                </a:lnTo>
                <a:lnTo>
                  <a:pt x="197231" y="62357"/>
                </a:lnTo>
                <a:lnTo>
                  <a:pt x="192531" y="68072"/>
                </a:lnTo>
                <a:lnTo>
                  <a:pt x="187451" y="73787"/>
                </a:lnTo>
                <a:lnTo>
                  <a:pt x="160654" y="119126"/>
                </a:lnTo>
                <a:lnTo>
                  <a:pt x="155575" y="133096"/>
                </a:lnTo>
                <a:lnTo>
                  <a:pt x="139319" y="129794"/>
                </a:lnTo>
                <a:lnTo>
                  <a:pt x="130937" y="129159"/>
                </a:lnTo>
                <a:lnTo>
                  <a:pt x="122427" y="128778"/>
                </a:lnTo>
                <a:lnTo>
                  <a:pt x="116077" y="128778"/>
                </a:lnTo>
                <a:lnTo>
                  <a:pt x="74802" y="138176"/>
                </a:lnTo>
                <a:lnTo>
                  <a:pt x="44703" y="156591"/>
                </a:lnTo>
                <a:lnTo>
                  <a:pt x="39877" y="160274"/>
                </a:lnTo>
                <a:lnTo>
                  <a:pt x="14604" y="192151"/>
                </a:lnTo>
                <a:lnTo>
                  <a:pt x="634" y="237744"/>
                </a:lnTo>
                <a:lnTo>
                  <a:pt x="0" y="244221"/>
                </a:lnTo>
                <a:lnTo>
                  <a:pt x="0" y="257302"/>
                </a:lnTo>
                <a:lnTo>
                  <a:pt x="634" y="263906"/>
                </a:lnTo>
                <a:lnTo>
                  <a:pt x="1650" y="271018"/>
                </a:lnTo>
                <a:lnTo>
                  <a:pt x="3047" y="277368"/>
                </a:lnTo>
                <a:lnTo>
                  <a:pt x="608583" y="277368"/>
                </a:lnTo>
                <a:lnTo>
                  <a:pt x="610234" y="271018"/>
                </a:lnTo>
                <a:lnTo>
                  <a:pt x="611632" y="264287"/>
                </a:lnTo>
                <a:lnTo>
                  <a:pt x="612266" y="257302"/>
                </a:lnTo>
                <a:lnTo>
                  <a:pt x="612647" y="250190"/>
                </a:lnTo>
                <a:lnTo>
                  <a:pt x="612647" y="245872"/>
                </a:lnTo>
                <a:lnTo>
                  <a:pt x="599058" y="202565"/>
                </a:lnTo>
                <a:lnTo>
                  <a:pt x="570991" y="173355"/>
                </a:lnTo>
                <a:lnTo>
                  <a:pt x="532510" y="159004"/>
                </a:lnTo>
                <a:lnTo>
                  <a:pt x="528701" y="142240"/>
                </a:lnTo>
                <a:lnTo>
                  <a:pt x="513206" y="103251"/>
                </a:lnTo>
                <a:lnTo>
                  <a:pt x="484377" y="62737"/>
                </a:lnTo>
                <a:lnTo>
                  <a:pt x="446531" y="30861"/>
                </a:lnTo>
                <a:lnTo>
                  <a:pt x="408939" y="12065"/>
                </a:lnTo>
                <a:lnTo>
                  <a:pt x="367410" y="1651"/>
                </a:lnTo>
                <a:lnTo>
                  <a:pt x="358520" y="635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67328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10600" y="122834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4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9" y="53466"/>
                </a:lnTo>
                <a:lnTo>
                  <a:pt x="128016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59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5"/>
                </a:lnTo>
                <a:lnTo>
                  <a:pt x="2158" y="201167"/>
                </a:lnTo>
                <a:lnTo>
                  <a:pt x="435991" y="201167"/>
                </a:lnTo>
                <a:lnTo>
                  <a:pt x="437260" y="196595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09"/>
                </a:lnTo>
                <a:lnTo>
                  <a:pt x="292989" y="8762"/>
                </a:lnTo>
                <a:lnTo>
                  <a:pt x="256921" y="507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74607" y="207263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96" y="155447"/>
                </a:lnTo>
                <a:lnTo>
                  <a:pt x="191897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94776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0687" y="222199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544" y="310591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55" y="0"/>
                </a:moveTo>
                <a:lnTo>
                  <a:pt x="238226" y="0"/>
                </a:lnTo>
                <a:lnTo>
                  <a:pt x="227088" y="1016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3"/>
                </a:lnTo>
                <a:lnTo>
                  <a:pt x="134277" y="53467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3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6"/>
                </a:lnTo>
                <a:lnTo>
                  <a:pt x="378802" y="103124"/>
                </a:lnTo>
                <a:lnTo>
                  <a:pt x="361594" y="64516"/>
                </a:lnTo>
                <a:lnTo>
                  <a:pt x="334213" y="33019"/>
                </a:lnTo>
                <a:lnTo>
                  <a:pt x="298577" y="10922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4416" y="746759"/>
            <a:ext cx="5532120" cy="369722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0" y="3177981"/>
            <a:ext cx="746760" cy="1687195"/>
          </a:xfrm>
          <a:custGeom>
            <a:avLst/>
            <a:gdLst/>
            <a:ahLst/>
            <a:cxnLst/>
            <a:rect l="l" t="t" r="r" b="b"/>
            <a:pathLst>
              <a:path w="746759" h="1687195">
                <a:moveTo>
                  <a:pt x="746759" y="0"/>
                </a:moveTo>
                <a:lnTo>
                  <a:pt x="740282" y="1209"/>
                </a:lnTo>
                <a:lnTo>
                  <a:pt x="722121" y="5781"/>
                </a:lnTo>
                <a:lnTo>
                  <a:pt x="712977" y="8956"/>
                </a:lnTo>
                <a:lnTo>
                  <a:pt x="703960" y="11623"/>
                </a:lnTo>
                <a:lnTo>
                  <a:pt x="695325" y="15306"/>
                </a:lnTo>
                <a:lnTo>
                  <a:pt x="686688" y="18862"/>
                </a:lnTo>
                <a:lnTo>
                  <a:pt x="676655" y="23434"/>
                </a:lnTo>
                <a:lnTo>
                  <a:pt x="638428" y="46167"/>
                </a:lnTo>
                <a:lnTo>
                  <a:pt x="603884" y="75123"/>
                </a:lnTo>
                <a:lnTo>
                  <a:pt x="595756" y="82870"/>
                </a:lnTo>
                <a:lnTo>
                  <a:pt x="567943" y="118303"/>
                </a:lnTo>
                <a:lnTo>
                  <a:pt x="546988" y="157292"/>
                </a:lnTo>
                <a:lnTo>
                  <a:pt x="536193" y="199456"/>
                </a:lnTo>
                <a:lnTo>
                  <a:pt x="534288" y="221173"/>
                </a:lnTo>
                <a:lnTo>
                  <a:pt x="534796" y="232095"/>
                </a:lnTo>
                <a:lnTo>
                  <a:pt x="543813" y="276545"/>
                </a:lnTo>
                <a:lnTo>
                  <a:pt x="559815" y="309692"/>
                </a:lnTo>
                <a:lnTo>
                  <a:pt x="543813" y="311851"/>
                </a:lnTo>
                <a:lnTo>
                  <a:pt x="499236" y="321884"/>
                </a:lnTo>
                <a:lnTo>
                  <a:pt x="458850" y="337759"/>
                </a:lnTo>
                <a:lnTo>
                  <a:pt x="422020" y="360492"/>
                </a:lnTo>
                <a:lnTo>
                  <a:pt x="389254" y="389067"/>
                </a:lnTo>
                <a:lnTo>
                  <a:pt x="361060" y="423992"/>
                </a:lnTo>
                <a:lnTo>
                  <a:pt x="349250" y="439740"/>
                </a:lnTo>
                <a:lnTo>
                  <a:pt x="327913" y="472887"/>
                </a:lnTo>
                <a:lnTo>
                  <a:pt x="309752" y="506923"/>
                </a:lnTo>
                <a:lnTo>
                  <a:pt x="293242" y="542356"/>
                </a:lnTo>
                <a:lnTo>
                  <a:pt x="280161" y="578551"/>
                </a:lnTo>
                <a:lnTo>
                  <a:pt x="269620" y="615381"/>
                </a:lnTo>
                <a:lnTo>
                  <a:pt x="258699" y="671642"/>
                </a:lnTo>
                <a:lnTo>
                  <a:pt x="254253" y="727801"/>
                </a:lnTo>
                <a:lnTo>
                  <a:pt x="254253" y="746864"/>
                </a:lnTo>
                <a:lnTo>
                  <a:pt x="257809" y="803112"/>
                </a:lnTo>
                <a:lnTo>
                  <a:pt x="267842" y="858878"/>
                </a:lnTo>
                <a:lnTo>
                  <a:pt x="284606" y="912408"/>
                </a:lnTo>
                <a:lnTo>
                  <a:pt x="307848" y="964554"/>
                </a:lnTo>
                <a:lnTo>
                  <a:pt x="327025" y="997689"/>
                </a:lnTo>
                <a:lnTo>
                  <a:pt x="298830" y="1007645"/>
                </a:lnTo>
                <a:lnTo>
                  <a:pt x="258699" y="1026251"/>
                </a:lnTo>
                <a:lnTo>
                  <a:pt x="220979" y="1047574"/>
                </a:lnTo>
                <a:lnTo>
                  <a:pt x="174625" y="1081128"/>
                </a:lnTo>
                <a:lnTo>
                  <a:pt x="142748" y="1109715"/>
                </a:lnTo>
                <a:lnTo>
                  <a:pt x="114173" y="1140995"/>
                </a:lnTo>
                <a:lnTo>
                  <a:pt x="87756" y="1175006"/>
                </a:lnTo>
                <a:lnTo>
                  <a:pt x="64515" y="1211303"/>
                </a:lnTo>
                <a:lnTo>
                  <a:pt x="44576" y="1249860"/>
                </a:lnTo>
                <a:lnTo>
                  <a:pt x="27812" y="1290220"/>
                </a:lnTo>
                <a:lnTo>
                  <a:pt x="14604" y="1330137"/>
                </a:lnTo>
                <a:lnTo>
                  <a:pt x="4063" y="1378663"/>
                </a:lnTo>
                <a:lnTo>
                  <a:pt x="0" y="1426745"/>
                </a:lnTo>
                <a:lnTo>
                  <a:pt x="0" y="1438518"/>
                </a:lnTo>
                <a:lnTo>
                  <a:pt x="507" y="1450774"/>
                </a:lnTo>
                <a:lnTo>
                  <a:pt x="888" y="1462585"/>
                </a:lnTo>
                <a:lnTo>
                  <a:pt x="1777" y="1474358"/>
                </a:lnTo>
                <a:lnTo>
                  <a:pt x="3682" y="1486156"/>
                </a:lnTo>
                <a:lnTo>
                  <a:pt x="4952" y="1497954"/>
                </a:lnTo>
                <a:lnTo>
                  <a:pt x="7238" y="1509740"/>
                </a:lnTo>
                <a:lnTo>
                  <a:pt x="9525" y="1521081"/>
                </a:lnTo>
                <a:lnTo>
                  <a:pt x="12318" y="1532879"/>
                </a:lnTo>
                <a:lnTo>
                  <a:pt x="15493" y="1544208"/>
                </a:lnTo>
                <a:lnTo>
                  <a:pt x="18668" y="1556006"/>
                </a:lnTo>
                <a:lnTo>
                  <a:pt x="22351" y="1567347"/>
                </a:lnTo>
                <a:lnTo>
                  <a:pt x="26415" y="1578676"/>
                </a:lnTo>
                <a:lnTo>
                  <a:pt x="30479" y="1589559"/>
                </a:lnTo>
                <a:lnTo>
                  <a:pt x="34543" y="1600913"/>
                </a:lnTo>
                <a:lnTo>
                  <a:pt x="44576" y="1623126"/>
                </a:lnTo>
                <a:lnTo>
                  <a:pt x="54990" y="1644449"/>
                </a:lnTo>
                <a:lnTo>
                  <a:pt x="66420" y="1665747"/>
                </a:lnTo>
                <a:lnTo>
                  <a:pt x="78739" y="1686626"/>
                </a:lnTo>
                <a:lnTo>
                  <a:pt x="746759" y="1686626"/>
                </a:lnTo>
                <a:lnTo>
                  <a:pt x="74675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30680" cy="731520"/>
          </a:xfrm>
          <a:custGeom>
            <a:avLst/>
            <a:gdLst/>
            <a:ahLst/>
            <a:cxnLst/>
            <a:rect l="l" t="t" r="r" b="b"/>
            <a:pathLst>
              <a:path w="1630680" h="731520">
                <a:moveTo>
                  <a:pt x="1630680" y="0"/>
                </a:moveTo>
                <a:lnTo>
                  <a:pt x="0" y="0"/>
                </a:lnTo>
                <a:lnTo>
                  <a:pt x="0" y="655701"/>
                </a:lnTo>
                <a:lnTo>
                  <a:pt x="40728" y="678434"/>
                </a:lnTo>
                <a:lnTo>
                  <a:pt x="82776" y="698246"/>
                </a:lnTo>
                <a:lnTo>
                  <a:pt x="126141" y="713486"/>
                </a:lnTo>
                <a:lnTo>
                  <a:pt x="182194" y="726694"/>
                </a:lnTo>
                <a:lnTo>
                  <a:pt x="193586" y="727963"/>
                </a:lnTo>
                <a:lnTo>
                  <a:pt x="204990" y="729741"/>
                </a:lnTo>
                <a:lnTo>
                  <a:pt x="216357" y="730631"/>
                </a:lnTo>
                <a:lnTo>
                  <a:pt x="239585" y="731520"/>
                </a:lnTo>
                <a:lnTo>
                  <a:pt x="250964" y="731520"/>
                </a:lnTo>
                <a:lnTo>
                  <a:pt x="309232" y="725804"/>
                </a:lnTo>
                <a:lnTo>
                  <a:pt x="355650" y="713994"/>
                </a:lnTo>
                <a:lnTo>
                  <a:pt x="395947" y="699897"/>
                </a:lnTo>
                <a:lnTo>
                  <a:pt x="447192" y="675894"/>
                </a:lnTo>
                <a:lnTo>
                  <a:pt x="482676" y="654812"/>
                </a:lnTo>
                <a:lnTo>
                  <a:pt x="516394" y="630301"/>
                </a:lnTo>
                <a:lnTo>
                  <a:pt x="547052" y="603503"/>
                </a:lnTo>
                <a:lnTo>
                  <a:pt x="575525" y="573786"/>
                </a:lnTo>
                <a:lnTo>
                  <a:pt x="601370" y="541274"/>
                </a:lnTo>
                <a:lnTo>
                  <a:pt x="631164" y="494411"/>
                </a:lnTo>
                <a:lnTo>
                  <a:pt x="655688" y="443484"/>
                </a:lnTo>
                <a:lnTo>
                  <a:pt x="665314" y="416306"/>
                </a:lnTo>
                <a:lnTo>
                  <a:pt x="681101" y="425958"/>
                </a:lnTo>
                <a:lnTo>
                  <a:pt x="730592" y="450596"/>
                </a:lnTo>
                <a:lnTo>
                  <a:pt x="781837" y="468502"/>
                </a:lnTo>
                <a:lnTo>
                  <a:pt x="835253" y="480313"/>
                </a:lnTo>
                <a:lnTo>
                  <a:pt x="889139" y="486028"/>
                </a:lnTo>
                <a:lnTo>
                  <a:pt x="907541" y="486537"/>
                </a:lnTo>
                <a:lnTo>
                  <a:pt x="925931" y="486537"/>
                </a:lnTo>
                <a:lnTo>
                  <a:pt x="980236" y="482091"/>
                </a:lnTo>
                <a:lnTo>
                  <a:pt x="1034554" y="471550"/>
                </a:lnTo>
                <a:lnTo>
                  <a:pt x="1087564" y="455422"/>
                </a:lnTo>
                <a:lnTo>
                  <a:pt x="1139240" y="433070"/>
                </a:lnTo>
                <a:lnTo>
                  <a:pt x="1188300" y="405384"/>
                </a:lnTo>
                <a:lnTo>
                  <a:pt x="1219390" y="383539"/>
                </a:lnTo>
                <a:lnTo>
                  <a:pt x="1231226" y="375158"/>
                </a:lnTo>
                <a:lnTo>
                  <a:pt x="1263192" y="346201"/>
                </a:lnTo>
                <a:lnTo>
                  <a:pt x="1288542" y="313436"/>
                </a:lnTo>
                <a:lnTo>
                  <a:pt x="1308354" y="276606"/>
                </a:lnTo>
                <a:lnTo>
                  <a:pt x="1321943" y="236220"/>
                </a:lnTo>
                <a:lnTo>
                  <a:pt x="1329817" y="192024"/>
                </a:lnTo>
                <a:lnTo>
                  <a:pt x="1340231" y="198120"/>
                </a:lnTo>
                <a:lnTo>
                  <a:pt x="1383157" y="213487"/>
                </a:lnTo>
                <a:lnTo>
                  <a:pt x="1415161" y="216535"/>
                </a:lnTo>
                <a:lnTo>
                  <a:pt x="1425702" y="216026"/>
                </a:lnTo>
                <a:lnTo>
                  <a:pt x="1466850" y="207772"/>
                </a:lnTo>
                <a:lnTo>
                  <a:pt x="1514602" y="184150"/>
                </a:lnTo>
                <a:lnTo>
                  <a:pt x="1548765" y="157352"/>
                </a:lnTo>
                <a:lnTo>
                  <a:pt x="1556258" y="149478"/>
                </a:lnTo>
                <a:lnTo>
                  <a:pt x="1564132" y="141604"/>
                </a:lnTo>
                <a:lnTo>
                  <a:pt x="1596136" y="98171"/>
                </a:lnTo>
                <a:lnTo>
                  <a:pt x="1617472" y="53086"/>
                </a:lnTo>
                <a:lnTo>
                  <a:pt x="1620139" y="44323"/>
                </a:lnTo>
                <a:lnTo>
                  <a:pt x="1623187" y="35560"/>
                </a:lnTo>
                <a:lnTo>
                  <a:pt x="1627632" y="18034"/>
                </a:lnTo>
                <a:lnTo>
                  <a:pt x="1629410" y="8762"/>
                </a:lnTo>
                <a:lnTo>
                  <a:pt x="1630680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5056" y="280415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94" y="0"/>
                </a:moveTo>
                <a:lnTo>
                  <a:pt x="238251" y="0"/>
                </a:lnTo>
                <a:lnTo>
                  <a:pt x="227075" y="1016"/>
                </a:lnTo>
                <a:lnTo>
                  <a:pt x="184658" y="13335"/>
                </a:lnTo>
                <a:lnTo>
                  <a:pt x="141350" y="45212"/>
                </a:lnTo>
                <a:lnTo>
                  <a:pt x="137922" y="49403"/>
                </a:lnTo>
                <a:lnTo>
                  <a:pt x="134239" y="53467"/>
                </a:lnTo>
                <a:lnTo>
                  <a:pt x="128016" y="62230"/>
                </a:lnTo>
                <a:lnTo>
                  <a:pt x="122427" y="71500"/>
                </a:lnTo>
                <a:lnTo>
                  <a:pt x="119761" y="76327"/>
                </a:lnTo>
                <a:lnTo>
                  <a:pt x="117601" y="81280"/>
                </a:lnTo>
                <a:lnTo>
                  <a:pt x="115062" y="86360"/>
                </a:lnTo>
                <a:lnTo>
                  <a:pt x="111505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3"/>
                </a:lnTo>
                <a:lnTo>
                  <a:pt x="17399" y="128650"/>
                </a:lnTo>
                <a:lnTo>
                  <a:pt x="1650" y="163703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9" y="201168"/>
                </a:lnTo>
                <a:lnTo>
                  <a:pt x="435991" y="201168"/>
                </a:lnTo>
                <a:lnTo>
                  <a:pt x="437261" y="196596"/>
                </a:lnTo>
                <a:lnTo>
                  <a:pt x="438150" y="191643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8" y="115316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22704" y="88391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7"/>
                </a:lnTo>
                <a:lnTo>
                  <a:pt x="271652" y="12446"/>
                </a:lnTo>
                <a:lnTo>
                  <a:pt x="231394" y="33147"/>
                </a:lnTo>
                <a:lnTo>
                  <a:pt x="197231" y="62357"/>
                </a:lnTo>
                <a:lnTo>
                  <a:pt x="192531" y="68072"/>
                </a:lnTo>
                <a:lnTo>
                  <a:pt x="187451" y="73787"/>
                </a:lnTo>
                <a:lnTo>
                  <a:pt x="160654" y="119126"/>
                </a:lnTo>
                <a:lnTo>
                  <a:pt x="155575" y="133096"/>
                </a:lnTo>
                <a:lnTo>
                  <a:pt x="139319" y="129794"/>
                </a:lnTo>
                <a:lnTo>
                  <a:pt x="130937" y="129159"/>
                </a:lnTo>
                <a:lnTo>
                  <a:pt x="122427" y="128778"/>
                </a:lnTo>
                <a:lnTo>
                  <a:pt x="116077" y="128778"/>
                </a:lnTo>
                <a:lnTo>
                  <a:pt x="74802" y="138176"/>
                </a:lnTo>
                <a:lnTo>
                  <a:pt x="44703" y="156591"/>
                </a:lnTo>
                <a:lnTo>
                  <a:pt x="39877" y="160274"/>
                </a:lnTo>
                <a:lnTo>
                  <a:pt x="14604" y="192151"/>
                </a:lnTo>
                <a:lnTo>
                  <a:pt x="634" y="237744"/>
                </a:lnTo>
                <a:lnTo>
                  <a:pt x="0" y="244221"/>
                </a:lnTo>
                <a:lnTo>
                  <a:pt x="0" y="257302"/>
                </a:lnTo>
                <a:lnTo>
                  <a:pt x="634" y="263906"/>
                </a:lnTo>
                <a:lnTo>
                  <a:pt x="1650" y="271018"/>
                </a:lnTo>
                <a:lnTo>
                  <a:pt x="3047" y="277368"/>
                </a:lnTo>
                <a:lnTo>
                  <a:pt x="608583" y="277368"/>
                </a:lnTo>
                <a:lnTo>
                  <a:pt x="610234" y="271018"/>
                </a:lnTo>
                <a:lnTo>
                  <a:pt x="611632" y="264287"/>
                </a:lnTo>
                <a:lnTo>
                  <a:pt x="612266" y="257302"/>
                </a:lnTo>
                <a:lnTo>
                  <a:pt x="612647" y="250190"/>
                </a:lnTo>
                <a:lnTo>
                  <a:pt x="612647" y="245872"/>
                </a:lnTo>
                <a:lnTo>
                  <a:pt x="599058" y="202565"/>
                </a:lnTo>
                <a:lnTo>
                  <a:pt x="570991" y="173355"/>
                </a:lnTo>
                <a:lnTo>
                  <a:pt x="532510" y="159004"/>
                </a:lnTo>
                <a:lnTo>
                  <a:pt x="528701" y="142240"/>
                </a:lnTo>
                <a:lnTo>
                  <a:pt x="513206" y="103251"/>
                </a:lnTo>
                <a:lnTo>
                  <a:pt x="484377" y="62737"/>
                </a:lnTo>
                <a:lnTo>
                  <a:pt x="446531" y="30861"/>
                </a:lnTo>
                <a:lnTo>
                  <a:pt x="408939" y="12065"/>
                </a:lnTo>
                <a:lnTo>
                  <a:pt x="367410" y="1651"/>
                </a:lnTo>
                <a:lnTo>
                  <a:pt x="358520" y="635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67328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10600" y="122834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4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9" y="53466"/>
                </a:lnTo>
                <a:lnTo>
                  <a:pt x="128016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59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5"/>
                </a:lnTo>
                <a:lnTo>
                  <a:pt x="2158" y="201167"/>
                </a:lnTo>
                <a:lnTo>
                  <a:pt x="435991" y="201167"/>
                </a:lnTo>
                <a:lnTo>
                  <a:pt x="437260" y="196595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09"/>
                </a:lnTo>
                <a:lnTo>
                  <a:pt x="292989" y="8762"/>
                </a:lnTo>
                <a:lnTo>
                  <a:pt x="256921" y="507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74607" y="207263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96" y="155447"/>
                </a:lnTo>
                <a:lnTo>
                  <a:pt x="191897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94776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0687" y="222199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544" y="310591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55" y="0"/>
                </a:moveTo>
                <a:lnTo>
                  <a:pt x="238226" y="0"/>
                </a:lnTo>
                <a:lnTo>
                  <a:pt x="227088" y="1016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3"/>
                </a:lnTo>
                <a:lnTo>
                  <a:pt x="134277" y="53467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3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6"/>
                </a:lnTo>
                <a:lnTo>
                  <a:pt x="378802" y="103124"/>
                </a:lnTo>
                <a:lnTo>
                  <a:pt x="361594" y="64516"/>
                </a:lnTo>
                <a:lnTo>
                  <a:pt x="334213" y="33019"/>
                </a:lnTo>
                <a:lnTo>
                  <a:pt x="298577" y="10922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1744" y="694943"/>
            <a:ext cx="5748528" cy="366369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3" y="0"/>
            <a:ext cx="1051560" cy="2350135"/>
          </a:xfrm>
          <a:custGeom>
            <a:avLst/>
            <a:gdLst/>
            <a:ahLst/>
            <a:cxnLst/>
            <a:rect l="l" t="t" r="r" b="b"/>
            <a:pathLst>
              <a:path w="1051560" h="2350135">
                <a:moveTo>
                  <a:pt x="942497" y="0"/>
                </a:moveTo>
                <a:lnTo>
                  <a:pt x="0" y="0"/>
                </a:lnTo>
                <a:lnTo>
                  <a:pt x="0" y="2350008"/>
                </a:lnTo>
                <a:lnTo>
                  <a:pt x="12568" y="2348103"/>
                </a:lnTo>
                <a:lnTo>
                  <a:pt x="25802" y="2345563"/>
                </a:lnTo>
                <a:lnTo>
                  <a:pt x="51005" y="2339213"/>
                </a:lnTo>
                <a:lnTo>
                  <a:pt x="63606" y="2334895"/>
                </a:lnTo>
                <a:lnTo>
                  <a:pt x="76208" y="2331085"/>
                </a:lnTo>
                <a:lnTo>
                  <a:pt x="114014" y="2314575"/>
                </a:lnTo>
                <a:lnTo>
                  <a:pt x="153713" y="2291969"/>
                </a:lnTo>
                <a:lnTo>
                  <a:pt x="191520" y="2264156"/>
                </a:lnTo>
                <a:lnTo>
                  <a:pt x="214825" y="2242693"/>
                </a:lnTo>
                <a:lnTo>
                  <a:pt x="226166" y="2231898"/>
                </a:lnTo>
                <a:lnTo>
                  <a:pt x="255795" y="2195322"/>
                </a:lnTo>
                <a:lnTo>
                  <a:pt x="280357" y="2156206"/>
                </a:lnTo>
                <a:lnTo>
                  <a:pt x="298620" y="2113915"/>
                </a:lnTo>
                <a:lnTo>
                  <a:pt x="308691" y="2069719"/>
                </a:lnTo>
                <a:lnTo>
                  <a:pt x="311218" y="2039493"/>
                </a:lnTo>
                <a:lnTo>
                  <a:pt x="310583" y="2024253"/>
                </a:lnTo>
                <a:lnTo>
                  <a:pt x="303039" y="1978152"/>
                </a:lnTo>
                <a:lnTo>
                  <a:pt x="284751" y="1931543"/>
                </a:lnTo>
                <a:lnTo>
                  <a:pt x="275937" y="1916303"/>
                </a:lnTo>
                <a:lnTo>
                  <a:pt x="297985" y="1913128"/>
                </a:lnTo>
                <a:lnTo>
                  <a:pt x="339577" y="1905000"/>
                </a:lnTo>
                <a:lnTo>
                  <a:pt x="379252" y="1892935"/>
                </a:lnTo>
                <a:lnTo>
                  <a:pt x="415790" y="1877187"/>
                </a:lnTo>
                <a:lnTo>
                  <a:pt x="450473" y="1856994"/>
                </a:lnTo>
                <a:lnTo>
                  <a:pt x="482592" y="1833626"/>
                </a:lnTo>
                <a:lnTo>
                  <a:pt x="512208" y="1805939"/>
                </a:lnTo>
                <a:lnTo>
                  <a:pt x="539285" y="1774316"/>
                </a:lnTo>
                <a:lnTo>
                  <a:pt x="551248" y="1757299"/>
                </a:lnTo>
                <a:lnTo>
                  <a:pt x="567644" y="1735201"/>
                </a:lnTo>
                <a:lnTo>
                  <a:pt x="597273" y="1689100"/>
                </a:lnTo>
                <a:lnTo>
                  <a:pt x="634446" y="1617218"/>
                </a:lnTo>
                <a:lnTo>
                  <a:pt x="654588" y="1567307"/>
                </a:lnTo>
                <a:lnTo>
                  <a:pt x="670984" y="1516761"/>
                </a:lnTo>
                <a:lnTo>
                  <a:pt x="683544" y="1465072"/>
                </a:lnTo>
                <a:lnTo>
                  <a:pt x="693031" y="1412621"/>
                </a:lnTo>
                <a:lnTo>
                  <a:pt x="698047" y="1360297"/>
                </a:lnTo>
                <a:lnTo>
                  <a:pt x="699305" y="1334389"/>
                </a:lnTo>
                <a:lnTo>
                  <a:pt x="699305" y="1307846"/>
                </a:lnTo>
                <a:lnTo>
                  <a:pt x="696790" y="1255522"/>
                </a:lnTo>
                <a:lnTo>
                  <a:pt x="690503" y="1203706"/>
                </a:lnTo>
                <a:lnTo>
                  <a:pt x="680420" y="1152016"/>
                </a:lnTo>
                <a:lnTo>
                  <a:pt x="665929" y="1102106"/>
                </a:lnTo>
                <a:lnTo>
                  <a:pt x="647641" y="1052829"/>
                </a:lnTo>
                <a:lnTo>
                  <a:pt x="624959" y="1004951"/>
                </a:lnTo>
                <a:lnTo>
                  <a:pt x="598492" y="958850"/>
                </a:lnTo>
                <a:lnTo>
                  <a:pt x="637570" y="944879"/>
                </a:lnTo>
                <a:lnTo>
                  <a:pt x="674743" y="928497"/>
                </a:lnTo>
                <a:lnTo>
                  <a:pt x="710646" y="909574"/>
                </a:lnTo>
                <a:lnTo>
                  <a:pt x="745291" y="889381"/>
                </a:lnTo>
                <a:lnTo>
                  <a:pt x="778083" y="866648"/>
                </a:lnTo>
                <a:lnTo>
                  <a:pt x="809566" y="842645"/>
                </a:lnTo>
                <a:lnTo>
                  <a:pt x="853686" y="802894"/>
                </a:lnTo>
                <a:lnTo>
                  <a:pt x="880749" y="773938"/>
                </a:lnTo>
                <a:lnTo>
                  <a:pt x="905959" y="744220"/>
                </a:lnTo>
                <a:lnTo>
                  <a:pt x="929898" y="711962"/>
                </a:lnTo>
                <a:lnTo>
                  <a:pt x="951946" y="678561"/>
                </a:lnTo>
                <a:lnTo>
                  <a:pt x="971491" y="644398"/>
                </a:lnTo>
                <a:lnTo>
                  <a:pt x="989754" y="607822"/>
                </a:lnTo>
                <a:lnTo>
                  <a:pt x="1006137" y="570611"/>
                </a:lnTo>
                <a:lnTo>
                  <a:pt x="1020005" y="532129"/>
                </a:lnTo>
                <a:lnTo>
                  <a:pt x="1040160" y="462025"/>
                </a:lnTo>
                <a:lnTo>
                  <a:pt x="1048364" y="411479"/>
                </a:lnTo>
                <a:lnTo>
                  <a:pt x="1051488" y="361696"/>
                </a:lnTo>
                <a:lnTo>
                  <a:pt x="1051488" y="345313"/>
                </a:lnTo>
                <a:lnTo>
                  <a:pt x="1050231" y="311785"/>
                </a:lnTo>
                <a:lnTo>
                  <a:pt x="1048999" y="295401"/>
                </a:lnTo>
                <a:lnTo>
                  <a:pt x="1046472" y="279019"/>
                </a:lnTo>
                <a:lnTo>
                  <a:pt x="1044579" y="262509"/>
                </a:lnTo>
                <a:lnTo>
                  <a:pt x="1034508" y="213995"/>
                </a:lnTo>
                <a:lnTo>
                  <a:pt x="1020640" y="165988"/>
                </a:lnTo>
                <a:lnTo>
                  <a:pt x="1003609" y="119252"/>
                </a:lnTo>
                <a:lnTo>
                  <a:pt x="975288" y="58674"/>
                </a:lnTo>
                <a:lnTo>
                  <a:pt x="959528" y="29083"/>
                </a:lnTo>
                <a:lnTo>
                  <a:pt x="94249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728" y="76199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70">
                <a:moveTo>
                  <a:pt x="338963" y="0"/>
                </a:moveTo>
                <a:lnTo>
                  <a:pt x="330873" y="0"/>
                </a:lnTo>
                <a:lnTo>
                  <a:pt x="315404" y="1397"/>
                </a:lnTo>
                <a:lnTo>
                  <a:pt x="270306" y="12573"/>
                </a:lnTo>
                <a:lnTo>
                  <a:pt x="230238" y="33527"/>
                </a:lnTo>
                <a:lnTo>
                  <a:pt x="196240" y="63119"/>
                </a:lnTo>
                <a:lnTo>
                  <a:pt x="166293" y="106425"/>
                </a:lnTo>
                <a:lnTo>
                  <a:pt x="154838" y="134620"/>
                </a:lnTo>
                <a:lnTo>
                  <a:pt x="138683" y="131190"/>
                </a:lnTo>
                <a:lnTo>
                  <a:pt x="121843" y="130175"/>
                </a:lnTo>
                <a:lnTo>
                  <a:pt x="115455" y="130175"/>
                </a:lnTo>
                <a:lnTo>
                  <a:pt x="74396" y="139700"/>
                </a:lnTo>
                <a:lnTo>
                  <a:pt x="44424" y="158369"/>
                </a:lnTo>
                <a:lnTo>
                  <a:pt x="39725" y="162051"/>
                </a:lnTo>
                <a:lnTo>
                  <a:pt x="14477" y="194310"/>
                </a:lnTo>
                <a:lnTo>
                  <a:pt x="1350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5" y="266826"/>
                </a:lnTo>
                <a:lnTo>
                  <a:pt x="1687" y="273938"/>
                </a:lnTo>
                <a:lnTo>
                  <a:pt x="3037" y="280415"/>
                </a:lnTo>
                <a:lnTo>
                  <a:pt x="605548" y="280415"/>
                </a:lnTo>
                <a:lnTo>
                  <a:pt x="607237" y="273938"/>
                </a:lnTo>
                <a:lnTo>
                  <a:pt x="608584" y="267208"/>
                </a:lnTo>
                <a:lnTo>
                  <a:pt x="609257" y="260096"/>
                </a:lnTo>
                <a:lnTo>
                  <a:pt x="609600" y="252984"/>
                </a:lnTo>
                <a:lnTo>
                  <a:pt x="609600" y="248538"/>
                </a:lnTo>
                <a:lnTo>
                  <a:pt x="596138" y="204850"/>
                </a:lnTo>
                <a:lnTo>
                  <a:pt x="568185" y="175260"/>
                </a:lnTo>
                <a:lnTo>
                  <a:pt x="529818" y="160782"/>
                </a:lnTo>
                <a:lnTo>
                  <a:pt x="528129" y="152273"/>
                </a:lnTo>
                <a:lnTo>
                  <a:pt x="514324" y="111887"/>
                </a:lnTo>
                <a:lnTo>
                  <a:pt x="492785" y="76326"/>
                </a:lnTo>
                <a:lnTo>
                  <a:pt x="464184" y="46100"/>
                </a:lnTo>
                <a:lnTo>
                  <a:pt x="429844" y="22733"/>
                </a:lnTo>
                <a:lnTo>
                  <a:pt x="390791" y="7112"/>
                </a:lnTo>
                <a:lnTo>
                  <a:pt x="356793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8032" y="11582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19" h="201295">
                <a:moveTo>
                  <a:pt x="244055" y="0"/>
                </a:moveTo>
                <a:lnTo>
                  <a:pt x="238226" y="0"/>
                </a:lnTo>
                <a:lnTo>
                  <a:pt x="227088" y="1015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2"/>
                </a:lnTo>
                <a:lnTo>
                  <a:pt x="134277" y="53466"/>
                </a:lnTo>
                <a:lnTo>
                  <a:pt x="111480" y="96520"/>
                </a:lnTo>
                <a:lnTo>
                  <a:pt x="99860" y="94107"/>
                </a:lnTo>
                <a:lnTo>
                  <a:pt x="87731" y="93345"/>
                </a:lnTo>
                <a:lnTo>
                  <a:pt x="83121" y="93345"/>
                </a:lnTo>
                <a:lnTo>
                  <a:pt x="42164" y="106045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6"/>
                </a:lnTo>
                <a:lnTo>
                  <a:pt x="2184" y="201167"/>
                </a:lnTo>
                <a:lnTo>
                  <a:pt x="435991" y="201167"/>
                </a:lnTo>
                <a:lnTo>
                  <a:pt x="437261" y="196596"/>
                </a:lnTo>
                <a:lnTo>
                  <a:pt x="438150" y="191642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2" y="137413"/>
                </a:lnTo>
                <a:lnTo>
                  <a:pt x="387477" y="116332"/>
                </a:lnTo>
                <a:lnTo>
                  <a:pt x="381508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52288" y="11582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8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8" y="53466"/>
                </a:lnTo>
                <a:lnTo>
                  <a:pt x="128015" y="62229"/>
                </a:lnTo>
                <a:lnTo>
                  <a:pt x="122427" y="71500"/>
                </a:lnTo>
                <a:lnTo>
                  <a:pt x="119761" y="76326"/>
                </a:lnTo>
                <a:lnTo>
                  <a:pt x="117601" y="81279"/>
                </a:lnTo>
                <a:lnTo>
                  <a:pt x="115062" y="86360"/>
                </a:lnTo>
                <a:lnTo>
                  <a:pt x="111506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9" y="201167"/>
                </a:lnTo>
                <a:lnTo>
                  <a:pt x="435990" y="201167"/>
                </a:lnTo>
                <a:lnTo>
                  <a:pt x="437261" y="196596"/>
                </a:lnTo>
                <a:lnTo>
                  <a:pt x="438150" y="191642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8" y="115315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05088" y="161239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3" y="0"/>
                </a:moveTo>
                <a:lnTo>
                  <a:pt x="238251" y="0"/>
                </a:lnTo>
                <a:lnTo>
                  <a:pt x="227075" y="1016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1" y="49403"/>
                </a:lnTo>
                <a:lnTo>
                  <a:pt x="134238" y="53467"/>
                </a:lnTo>
                <a:lnTo>
                  <a:pt x="128015" y="62230"/>
                </a:lnTo>
                <a:lnTo>
                  <a:pt x="122427" y="71501"/>
                </a:lnTo>
                <a:lnTo>
                  <a:pt x="119760" y="76327"/>
                </a:lnTo>
                <a:lnTo>
                  <a:pt x="117601" y="81280"/>
                </a:lnTo>
                <a:lnTo>
                  <a:pt x="115061" y="86360"/>
                </a:lnTo>
                <a:lnTo>
                  <a:pt x="111505" y="96520"/>
                </a:lnTo>
                <a:lnTo>
                  <a:pt x="99821" y="94107"/>
                </a:lnTo>
                <a:lnTo>
                  <a:pt x="93852" y="93599"/>
                </a:lnTo>
                <a:lnTo>
                  <a:pt x="53593" y="100203"/>
                </a:lnTo>
                <a:lnTo>
                  <a:pt x="17398" y="128651"/>
                </a:lnTo>
                <a:lnTo>
                  <a:pt x="1650" y="163703"/>
                </a:lnTo>
                <a:lnTo>
                  <a:pt x="0" y="177037"/>
                </a:lnTo>
                <a:lnTo>
                  <a:pt x="0" y="186562"/>
                </a:lnTo>
                <a:lnTo>
                  <a:pt x="1269" y="196596"/>
                </a:lnTo>
                <a:lnTo>
                  <a:pt x="2158" y="201168"/>
                </a:lnTo>
                <a:lnTo>
                  <a:pt x="435990" y="201168"/>
                </a:lnTo>
                <a:lnTo>
                  <a:pt x="437260" y="196596"/>
                </a:lnTo>
                <a:lnTo>
                  <a:pt x="438150" y="191643"/>
                </a:lnTo>
                <a:lnTo>
                  <a:pt x="438911" y="181483"/>
                </a:lnTo>
                <a:lnTo>
                  <a:pt x="438657" y="175133"/>
                </a:lnTo>
                <a:lnTo>
                  <a:pt x="422401" y="137414"/>
                </a:lnTo>
                <a:lnTo>
                  <a:pt x="387476" y="116332"/>
                </a:lnTo>
                <a:lnTo>
                  <a:pt x="381507" y="115316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0" y="508"/>
                </a:lnTo>
                <a:lnTo>
                  <a:pt x="24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535" y="93268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23488" y="124967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96" y="155447"/>
                </a:lnTo>
                <a:lnTo>
                  <a:pt x="191897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25840" y="2319527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6" y="192150"/>
                </a:lnTo>
                <a:lnTo>
                  <a:pt x="310895" y="155447"/>
                </a:lnTo>
                <a:lnTo>
                  <a:pt x="191896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313688" y="481583"/>
            <a:ext cx="6517005" cy="573405"/>
            <a:chOff x="1313688" y="481583"/>
            <a:chExt cx="6517005" cy="573405"/>
          </a:xfrm>
        </p:grpSpPr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3688" y="481583"/>
              <a:ext cx="6175247" cy="573024"/>
            </a:xfrm>
            <a:prstGeom prst="rect">
              <a:avLst/>
            </a:prstGeom>
          </p:spPr>
        </p:pic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9890" marR="384175" algn="ctr">
              <a:lnSpc>
                <a:spcPct val="100000"/>
              </a:lnSpc>
              <a:spcBef>
                <a:spcPts val="750"/>
              </a:spcBef>
            </a:pPr>
            <a:r>
              <a:rPr spc="-10" dirty="0"/>
              <a:t>Analisa</a:t>
            </a:r>
            <a:r>
              <a:rPr spc="15" dirty="0"/>
              <a:t> </a:t>
            </a:r>
            <a:r>
              <a:rPr dirty="0"/>
              <a:t>Soal</a:t>
            </a:r>
            <a:r>
              <a:rPr spc="-40" dirty="0"/>
              <a:t> </a:t>
            </a:r>
            <a:r>
              <a:rPr spc="-5" dirty="0"/>
              <a:t>1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393697" y="1186847"/>
            <a:ext cx="6287770" cy="162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400" spc="-5" dirty="0">
                <a:latin typeface="Arial MT"/>
                <a:cs typeface="Arial MT"/>
              </a:rPr>
              <a:t>Berdasarkan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data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kependudukan</a:t>
            </a:r>
            <a:r>
              <a:rPr sz="1400" spc="-5" dirty="0">
                <a:latin typeface="Arial MT"/>
                <a:cs typeface="Arial MT"/>
              </a:rPr>
              <a:t> kecamatan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X</a:t>
            </a:r>
            <a:r>
              <a:rPr sz="1400" spc="-5" dirty="0">
                <a:latin typeface="Arial MT"/>
                <a:cs typeface="Arial MT"/>
              </a:rPr>
              <a:t> diketahui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bahwa,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jumlah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penduduk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pada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bulan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Januari</a:t>
            </a:r>
            <a:r>
              <a:rPr sz="1400" spc="-5" dirty="0">
                <a:latin typeface="Arial MT"/>
                <a:cs typeface="Arial MT"/>
              </a:rPr>
              <a:t> tahun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2020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sebanyak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350.000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jiwa,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jumlah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penduduk</a:t>
            </a:r>
            <a:r>
              <a:rPr sz="1400" spc="-5" dirty="0">
                <a:latin typeface="Arial MT"/>
                <a:cs typeface="Arial MT"/>
              </a:rPr>
              <a:t> pada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bulan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januari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tahun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2021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adalah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351.430</a:t>
            </a:r>
            <a:r>
              <a:rPr sz="1400" spc="-5" dirty="0">
                <a:latin typeface="Arial MT"/>
                <a:cs typeface="Arial MT"/>
              </a:rPr>
              <a:t> jiwa,</a:t>
            </a:r>
            <a:r>
              <a:rPr sz="1400" dirty="0">
                <a:latin typeface="Arial MT"/>
                <a:cs typeface="Arial MT"/>
              </a:rPr>
              <a:t> sedangkan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jumlah kematian </a:t>
            </a:r>
            <a:r>
              <a:rPr sz="1400" spc="-10" dirty="0">
                <a:latin typeface="Arial MT"/>
                <a:cs typeface="Arial MT"/>
              </a:rPr>
              <a:t>sebanyak </a:t>
            </a:r>
            <a:r>
              <a:rPr sz="1400" spc="-5" dirty="0">
                <a:latin typeface="Arial MT"/>
                <a:cs typeface="Arial MT"/>
              </a:rPr>
              <a:t>725 </a:t>
            </a:r>
            <a:r>
              <a:rPr sz="1400" dirty="0">
                <a:latin typeface="Arial MT"/>
                <a:cs typeface="Arial MT"/>
              </a:rPr>
              <a:t>jiwa, maka </a:t>
            </a:r>
            <a:r>
              <a:rPr sz="1400" spc="-5" dirty="0">
                <a:latin typeface="Arial MT"/>
                <a:cs typeface="Arial MT"/>
              </a:rPr>
              <a:t>angka Demografi </a:t>
            </a:r>
            <a:r>
              <a:rPr sz="1400" spc="-10" dirty="0">
                <a:latin typeface="Arial MT"/>
                <a:cs typeface="Arial MT"/>
              </a:rPr>
              <a:t>yang </a:t>
            </a:r>
            <a:r>
              <a:rPr sz="1400" spc="-5" dirty="0">
                <a:latin typeface="Arial MT"/>
                <a:cs typeface="Arial MT"/>
              </a:rPr>
              <a:t>dihasilkan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adalah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… </a:t>
            </a:r>
            <a:r>
              <a:rPr sz="1400" spc="-5" dirty="0">
                <a:latin typeface="Arial MT"/>
                <a:cs typeface="Arial MT"/>
              </a:rPr>
              <a:t>?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5756" y="3329432"/>
            <a:ext cx="2218843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latin typeface="Arial"/>
                <a:cs typeface="Arial"/>
              </a:rPr>
              <a:t>Angka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0" dirty="0" err="1">
                <a:latin typeface="Arial"/>
                <a:cs typeface="Arial"/>
              </a:rPr>
              <a:t>Kematian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 err="1">
                <a:latin typeface="Arial"/>
                <a:cs typeface="Arial"/>
              </a:rPr>
              <a:t>Kasar</a:t>
            </a:r>
            <a:r>
              <a:rPr lang="en-US" sz="1400" b="1" spc="-10" dirty="0">
                <a:latin typeface="Arial"/>
                <a:cs typeface="Arial"/>
              </a:rPr>
              <a:t> =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30727" y="3221278"/>
            <a:ext cx="5073015" cy="6661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940"/>
              </a:spcBef>
            </a:pPr>
            <a:r>
              <a:rPr sz="1400" b="1" spc="-15" dirty="0">
                <a:latin typeface="Arial"/>
                <a:cs typeface="Arial"/>
              </a:rPr>
              <a:t>725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/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0.5</a:t>
            </a:r>
            <a:r>
              <a:rPr sz="1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(350.000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+ </a:t>
            </a:r>
            <a:r>
              <a:rPr sz="1400" b="1" spc="-15" dirty="0">
                <a:latin typeface="Arial"/>
                <a:cs typeface="Arial"/>
              </a:rPr>
              <a:t>351.430)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x</a:t>
            </a:r>
            <a:r>
              <a:rPr sz="1400" b="1" spc="-15" dirty="0">
                <a:latin typeface="Arial"/>
                <a:cs typeface="Arial"/>
              </a:rPr>
              <a:t> 1000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= </a:t>
            </a:r>
            <a:r>
              <a:rPr sz="1400" b="1" spc="-10" dirty="0">
                <a:latin typeface="Arial"/>
                <a:cs typeface="Arial"/>
              </a:rPr>
              <a:t>2.1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atau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spc="-10" dirty="0">
                <a:latin typeface="Corbel"/>
                <a:cs typeface="Corbel"/>
              </a:rPr>
              <a:t>Jadi,</a:t>
            </a:r>
            <a:r>
              <a:rPr sz="1400" spc="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angka</a:t>
            </a:r>
            <a:r>
              <a:rPr sz="1400" spc="25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kematian</a:t>
            </a:r>
            <a:r>
              <a:rPr sz="1400" spc="100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kasar</a:t>
            </a:r>
            <a:r>
              <a:rPr sz="1400" spc="4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kecamatan</a:t>
            </a:r>
            <a:r>
              <a:rPr sz="1400" spc="10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X</a:t>
            </a:r>
            <a:r>
              <a:rPr sz="1400" spc="-10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adalah</a:t>
            </a:r>
            <a:r>
              <a:rPr sz="1400" spc="6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2</a:t>
            </a:r>
            <a:r>
              <a:rPr sz="1400" spc="2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jiwa</a:t>
            </a:r>
            <a:r>
              <a:rPr sz="1400" spc="25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tiap</a:t>
            </a:r>
            <a:r>
              <a:rPr sz="1400" spc="4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1000</a:t>
            </a:r>
            <a:r>
              <a:rPr sz="1400" spc="20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jiwa.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92440" y="0"/>
            <a:ext cx="1051560" cy="2350135"/>
          </a:xfrm>
          <a:custGeom>
            <a:avLst/>
            <a:gdLst/>
            <a:ahLst/>
            <a:cxnLst/>
            <a:rect l="l" t="t" r="r" b="b"/>
            <a:pathLst>
              <a:path w="1051559" h="2350135">
                <a:moveTo>
                  <a:pt x="1051559" y="0"/>
                </a:moveTo>
                <a:lnTo>
                  <a:pt x="108965" y="0"/>
                </a:lnTo>
                <a:lnTo>
                  <a:pt x="91948" y="29083"/>
                </a:lnTo>
                <a:lnTo>
                  <a:pt x="61721" y="88391"/>
                </a:lnTo>
                <a:lnTo>
                  <a:pt x="30860" y="165988"/>
                </a:lnTo>
                <a:lnTo>
                  <a:pt x="17017" y="213995"/>
                </a:lnTo>
                <a:lnTo>
                  <a:pt x="6984" y="262509"/>
                </a:lnTo>
                <a:lnTo>
                  <a:pt x="5079" y="279019"/>
                </a:lnTo>
                <a:lnTo>
                  <a:pt x="2539" y="295401"/>
                </a:lnTo>
                <a:lnTo>
                  <a:pt x="1269" y="311785"/>
                </a:lnTo>
                <a:lnTo>
                  <a:pt x="0" y="345313"/>
                </a:lnTo>
                <a:lnTo>
                  <a:pt x="0" y="361696"/>
                </a:lnTo>
                <a:lnTo>
                  <a:pt x="3175" y="411479"/>
                </a:lnTo>
                <a:lnTo>
                  <a:pt x="11429" y="462025"/>
                </a:lnTo>
                <a:lnTo>
                  <a:pt x="31495" y="532129"/>
                </a:lnTo>
                <a:lnTo>
                  <a:pt x="45338" y="570611"/>
                </a:lnTo>
                <a:lnTo>
                  <a:pt x="61721" y="607822"/>
                </a:lnTo>
                <a:lnTo>
                  <a:pt x="80009" y="644398"/>
                </a:lnTo>
                <a:lnTo>
                  <a:pt x="99567" y="678561"/>
                </a:lnTo>
                <a:lnTo>
                  <a:pt x="121665" y="711962"/>
                </a:lnTo>
                <a:lnTo>
                  <a:pt x="145541" y="744220"/>
                </a:lnTo>
                <a:lnTo>
                  <a:pt x="170814" y="773938"/>
                </a:lnTo>
                <a:lnTo>
                  <a:pt x="197865" y="802894"/>
                </a:lnTo>
                <a:lnTo>
                  <a:pt x="226821" y="829437"/>
                </a:lnTo>
                <a:lnTo>
                  <a:pt x="273430" y="866648"/>
                </a:lnTo>
                <a:lnTo>
                  <a:pt x="306196" y="889381"/>
                </a:lnTo>
                <a:lnTo>
                  <a:pt x="340867" y="909574"/>
                </a:lnTo>
                <a:lnTo>
                  <a:pt x="376808" y="928497"/>
                </a:lnTo>
                <a:lnTo>
                  <a:pt x="414019" y="944879"/>
                </a:lnTo>
                <a:lnTo>
                  <a:pt x="453008" y="958850"/>
                </a:lnTo>
                <a:lnTo>
                  <a:pt x="439165" y="981583"/>
                </a:lnTo>
                <a:lnTo>
                  <a:pt x="414654" y="1028826"/>
                </a:lnTo>
                <a:lnTo>
                  <a:pt x="394461" y="1077468"/>
                </a:lnTo>
                <a:lnTo>
                  <a:pt x="378078" y="1126744"/>
                </a:lnTo>
                <a:lnTo>
                  <a:pt x="365505" y="1177798"/>
                </a:lnTo>
                <a:lnTo>
                  <a:pt x="357250" y="1229614"/>
                </a:lnTo>
                <a:lnTo>
                  <a:pt x="352805" y="1281302"/>
                </a:lnTo>
                <a:lnTo>
                  <a:pt x="352170" y="1307846"/>
                </a:lnTo>
                <a:lnTo>
                  <a:pt x="352170" y="1334389"/>
                </a:lnTo>
                <a:lnTo>
                  <a:pt x="355345" y="1386713"/>
                </a:lnTo>
                <a:lnTo>
                  <a:pt x="362965" y="1439164"/>
                </a:lnTo>
                <a:lnTo>
                  <a:pt x="373633" y="1490979"/>
                </a:lnTo>
                <a:lnTo>
                  <a:pt x="388111" y="1542034"/>
                </a:lnTo>
                <a:lnTo>
                  <a:pt x="406400" y="1592579"/>
                </a:lnTo>
                <a:lnTo>
                  <a:pt x="441070" y="1665732"/>
                </a:lnTo>
                <a:lnTo>
                  <a:pt x="468756" y="1712468"/>
                </a:lnTo>
                <a:lnTo>
                  <a:pt x="500252" y="1757299"/>
                </a:lnTo>
                <a:lnTo>
                  <a:pt x="512190" y="1774316"/>
                </a:lnTo>
                <a:lnTo>
                  <a:pt x="539368" y="1805939"/>
                </a:lnTo>
                <a:lnTo>
                  <a:pt x="568959" y="1833626"/>
                </a:lnTo>
                <a:lnTo>
                  <a:pt x="601090" y="1856994"/>
                </a:lnTo>
                <a:lnTo>
                  <a:pt x="635761" y="1877187"/>
                </a:lnTo>
                <a:lnTo>
                  <a:pt x="672337" y="1892935"/>
                </a:lnTo>
                <a:lnTo>
                  <a:pt x="711961" y="1905000"/>
                </a:lnTo>
                <a:lnTo>
                  <a:pt x="753490" y="1913128"/>
                </a:lnTo>
                <a:lnTo>
                  <a:pt x="775588" y="1916303"/>
                </a:lnTo>
                <a:lnTo>
                  <a:pt x="766826" y="1931543"/>
                </a:lnTo>
                <a:lnTo>
                  <a:pt x="748537" y="1978152"/>
                </a:lnTo>
                <a:lnTo>
                  <a:pt x="740917" y="2024253"/>
                </a:lnTo>
                <a:lnTo>
                  <a:pt x="740282" y="2039493"/>
                </a:lnTo>
                <a:lnTo>
                  <a:pt x="740917" y="2054606"/>
                </a:lnTo>
                <a:lnTo>
                  <a:pt x="748537" y="2099437"/>
                </a:lnTo>
                <a:lnTo>
                  <a:pt x="764285" y="2142363"/>
                </a:lnTo>
                <a:lnTo>
                  <a:pt x="786891" y="2182749"/>
                </a:lnTo>
                <a:lnTo>
                  <a:pt x="814704" y="2219960"/>
                </a:lnTo>
                <a:lnTo>
                  <a:pt x="836676" y="2242693"/>
                </a:lnTo>
                <a:lnTo>
                  <a:pt x="847978" y="2253996"/>
                </a:lnTo>
                <a:lnTo>
                  <a:pt x="884554" y="2283079"/>
                </a:lnTo>
                <a:lnTo>
                  <a:pt x="924305" y="2307717"/>
                </a:lnTo>
                <a:lnTo>
                  <a:pt x="975359" y="2331085"/>
                </a:lnTo>
                <a:lnTo>
                  <a:pt x="987932" y="2334895"/>
                </a:lnTo>
                <a:lnTo>
                  <a:pt x="1000505" y="2339213"/>
                </a:lnTo>
                <a:lnTo>
                  <a:pt x="1025778" y="2345563"/>
                </a:lnTo>
                <a:lnTo>
                  <a:pt x="1038986" y="2348103"/>
                </a:lnTo>
                <a:lnTo>
                  <a:pt x="1051559" y="2350008"/>
                </a:lnTo>
                <a:lnTo>
                  <a:pt x="105155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" y="0"/>
            <a:ext cx="1051560" cy="2350135"/>
          </a:xfrm>
          <a:custGeom>
            <a:avLst/>
            <a:gdLst/>
            <a:ahLst/>
            <a:cxnLst/>
            <a:rect l="l" t="t" r="r" b="b"/>
            <a:pathLst>
              <a:path w="1051560" h="2350135">
                <a:moveTo>
                  <a:pt x="942497" y="0"/>
                </a:moveTo>
                <a:lnTo>
                  <a:pt x="0" y="0"/>
                </a:lnTo>
                <a:lnTo>
                  <a:pt x="0" y="2350008"/>
                </a:lnTo>
                <a:lnTo>
                  <a:pt x="12568" y="2348103"/>
                </a:lnTo>
                <a:lnTo>
                  <a:pt x="25802" y="2345563"/>
                </a:lnTo>
                <a:lnTo>
                  <a:pt x="51005" y="2339213"/>
                </a:lnTo>
                <a:lnTo>
                  <a:pt x="63606" y="2334895"/>
                </a:lnTo>
                <a:lnTo>
                  <a:pt x="76208" y="2331085"/>
                </a:lnTo>
                <a:lnTo>
                  <a:pt x="114014" y="2314575"/>
                </a:lnTo>
                <a:lnTo>
                  <a:pt x="153713" y="2291969"/>
                </a:lnTo>
                <a:lnTo>
                  <a:pt x="191520" y="2264156"/>
                </a:lnTo>
                <a:lnTo>
                  <a:pt x="214825" y="2242693"/>
                </a:lnTo>
                <a:lnTo>
                  <a:pt x="226166" y="2231898"/>
                </a:lnTo>
                <a:lnTo>
                  <a:pt x="255795" y="2195322"/>
                </a:lnTo>
                <a:lnTo>
                  <a:pt x="280357" y="2156206"/>
                </a:lnTo>
                <a:lnTo>
                  <a:pt x="298620" y="2113915"/>
                </a:lnTo>
                <a:lnTo>
                  <a:pt x="308691" y="2069719"/>
                </a:lnTo>
                <a:lnTo>
                  <a:pt x="311218" y="2039493"/>
                </a:lnTo>
                <a:lnTo>
                  <a:pt x="310583" y="2024253"/>
                </a:lnTo>
                <a:lnTo>
                  <a:pt x="303039" y="1978152"/>
                </a:lnTo>
                <a:lnTo>
                  <a:pt x="284751" y="1931543"/>
                </a:lnTo>
                <a:lnTo>
                  <a:pt x="275937" y="1916303"/>
                </a:lnTo>
                <a:lnTo>
                  <a:pt x="297985" y="1913128"/>
                </a:lnTo>
                <a:lnTo>
                  <a:pt x="339577" y="1905000"/>
                </a:lnTo>
                <a:lnTo>
                  <a:pt x="379252" y="1892935"/>
                </a:lnTo>
                <a:lnTo>
                  <a:pt x="415790" y="1877187"/>
                </a:lnTo>
                <a:lnTo>
                  <a:pt x="450473" y="1856994"/>
                </a:lnTo>
                <a:lnTo>
                  <a:pt x="482592" y="1833626"/>
                </a:lnTo>
                <a:lnTo>
                  <a:pt x="512208" y="1805939"/>
                </a:lnTo>
                <a:lnTo>
                  <a:pt x="539285" y="1774316"/>
                </a:lnTo>
                <a:lnTo>
                  <a:pt x="551248" y="1757299"/>
                </a:lnTo>
                <a:lnTo>
                  <a:pt x="567644" y="1735201"/>
                </a:lnTo>
                <a:lnTo>
                  <a:pt x="597273" y="1689100"/>
                </a:lnTo>
                <a:lnTo>
                  <a:pt x="634446" y="1617218"/>
                </a:lnTo>
                <a:lnTo>
                  <a:pt x="654588" y="1567307"/>
                </a:lnTo>
                <a:lnTo>
                  <a:pt x="670984" y="1516761"/>
                </a:lnTo>
                <a:lnTo>
                  <a:pt x="683544" y="1465072"/>
                </a:lnTo>
                <a:lnTo>
                  <a:pt x="693031" y="1412621"/>
                </a:lnTo>
                <a:lnTo>
                  <a:pt x="698047" y="1360297"/>
                </a:lnTo>
                <a:lnTo>
                  <a:pt x="699305" y="1334389"/>
                </a:lnTo>
                <a:lnTo>
                  <a:pt x="699305" y="1307846"/>
                </a:lnTo>
                <a:lnTo>
                  <a:pt x="696790" y="1255522"/>
                </a:lnTo>
                <a:lnTo>
                  <a:pt x="690503" y="1203706"/>
                </a:lnTo>
                <a:lnTo>
                  <a:pt x="680420" y="1152016"/>
                </a:lnTo>
                <a:lnTo>
                  <a:pt x="665929" y="1102106"/>
                </a:lnTo>
                <a:lnTo>
                  <a:pt x="647641" y="1052829"/>
                </a:lnTo>
                <a:lnTo>
                  <a:pt x="624959" y="1004951"/>
                </a:lnTo>
                <a:lnTo>
                  <a:pt x="598492" y="958850"/>
                </a:lnTo>
                <a:lnTo>
                  <a:pt x="637570" y="944879"/>
                </a:lnTo>
                <a:lnTo>
                  <a:pt x="674743" y="928497"/>
                </a:lnTo>
                <a:lnTo>
                  <a:pt x="710646" y="909574"/>
                </a:lnTo>
                <a:lnTo>
                  <a:pt x="745291" y="889381"/>
                </a:lnTo>
                <a:lnTo>
                  <a:pt x="778083" y="866648"/>
                </a:lnTo>
                <a:lnTo>
                  <a:pt x="809566" y="842645"/>
                </a:lnTo>
                <a:lnTo>
                  <a:pt x="853686" y="802894"/>
                </a:lnTo>
                <a:lnTo>
                  <a:pt x="880749" y="773938"/>
                </a:lnTo>
                <a:lnTo>
                  <a:pt x="905959" y="744220"/>
                </a:lnTo>
                <a:lnTo>
                  <a:pt x="929898" y="711962"/>
                </a:lnTo>
                <a:lnTo>
                  <a:pt x="951946" y="678561"/>
                </a:lnTo>
                <a:lnTo>
                  <a:pt x="971491" y="644398"/>
                </a:lnTo>
                <a:lnTo>
                  <a:pt x="989754" y="607822"/>
                </a:lnTo>
                <a:lnTo>
                  <a:pt x="1006137" y="570611"/>
                </a:lnTo>
                <a:lnTo>
                  <a:pt x="1020005" y="532129"/>
                </a:lnTo>
                <a:lnTo>
                  <a:pt x="1040160" y="462025"/>
                </a:lnTo>
                <a:lnTo>
                  <a:pt x="1048364" y="411479"/>
                </a:lnTo>
                <a:lnTo>
                  <a:pt x="1051488" y="361696"/>
                </a:lnTo>
                <a:lnTo>
                  <a:pt x="1051488" y="345313"/>
                </a:lnTo>
                <a:lnTo>
                  <a:pt x="1050231" y="311785"/>
                </a:lnTo>
                <a:lnTo>
                  <a:pt x="1048999" y="295401"/>
                </a:lnTo>
                <a:lnTo>
                  <a:pt x="1046472" y="279019"/>
                </a:lnTo>
                <a:lnTo>
                  <a:pt x="1044579" y="262509"/>
                </a:lnTo>
                <a:lnTo>
                  <a:pt x="1034508" y="213995"/>
                </a:lnTo>
                <a:lnTo>
                  <a:pt x="1020640" y="165988"/>
                </a:lnTo>
                <a:lnTo>
                  <a:pt x="1003609" y="119252"/>
                </a:lnTo>
                <a:lnTo>
                  <a:pt x="975288" y="58674"/>
                </a:lnTo>
                <a:lnTo>
                  <a:pt x="959528" y="29083"/>
                </a:lnTo>
                <a:lnTo>
                  <a:pt x="94249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728" y="76199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70">
                <a:moveTo>
                  <a:pt x="338963" y="0"/>
                </a:moveTo>
                <a:lnTo>
                  <a:pt x="330873" y="0"/>
                </a:lnTo>
                <a:lnTo>
                  <a:pt x="315404" y="1397"/>
                </a:lnTo>
                <a:lnTo>
                  <a:pt x="270306" y="12573"/>
                </a:lnTo>
                <a:lnTo>
                  <a:pt x="230238" y="33527"/>
                </a:lnTo>
                <a:lnTo>
                  <a:pt x="196240" y="63119"/>
                </a:lnTo>
                <a:lnTo>
                  <a:pt x="166293" y="106425"/>
                </a:lnTo>
                <a:lnTo>
                  <a:pt x="154838" y="134620"/>
                </a:lnTo>
                <a:lnTo>
                  <a:pt x="138683" y="131190"/>
                </a:lnTo>
                <a:lnTo>
                  <a:pt x="121843" y="130175"/>
                </a:lnTo>
                <a:lnTo>
                  <a:pt x="115455" y="130175"/>
                </a:lnTo>
                <a:lnTo>
                  <a:pt x="74396" y="139700"/>
                </a:lnTo>
                <a:lnTo>
                  <a:pt x="44424" y="158369"/>
                </a:lnTo>
                <a:lnTo>
                  <a:pt x="39725" y="162051"/>
                </a:lnTo>
                <a:lnTo>
                  <a:pt x="14477" y="194310"/>
                </a:lnTo>
                <a:lnTo>
                  <a:pt x="1350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5" y="266826"/>
                </a:lnTo>
                <a:lnTo>
                  <a:pt x="1687" y="273938"/>
                </a:lnTo>
                <a:lnTo>
                  <a:pt x="3037" y="280415"/>
                </a:lnTo>
                <a:lnTo>
                  <a:pt x="605548" y="280415"/>
                </a:lnTo>
                <a:lnTo>
                  <a:pt x="607237" y="273938"/>
                </a:lnTo>
                <a:lnTo>
                  <a:pt x="608584" y="267208"/>
                </a:lnTo>
                <a:lnTo>
                  <a:pt x="609257" y="260096"/>
                </a:lnTo>
                <a:lnTo>
                  <a:pt x="609600" y="252984"/>
                </a:lnTo>
                <a:lnTo>
                  <a:pt x="609600" y="248538"/>
                </a:lnTo>
                <a:lnTo>
                  <a:pt x="596138" y="204850"/>
                </a:lnTo>
                <a:lnTo>
                  <a:pt x="568185" y="175260"/>
                </a:lnTo>
                <a:lnTo>
                  <a:pt x="529818" y="160782"/>
                </a:lnTo>
                <a:lnTo>
                  <a:pt x="528129" y="152273"/>
                </a:lnTo>
                <a:lnTo>
                  <a:pt x="514324" y="111887"/>
                </a:lnTo>
                <a:lnTo>
                  <a:pt x="492785" y="76326"/>
                </a:lnTo>
                <a:lnTo>
                  <a:pt x="464184" y="46100"/>
                </a:lnTo>
                <a:lnTo>
                  <a:pt x="429844" y="22733"/>
                </a:lnTo>
                <a:lnTo>
                  <a:pt x="390791" y="7112"/>
                </a:lnTo>
                <a:lnTo>
                  <a:pt x="356793" y="635"/>
                </a:lnTo>
                <a:lnTo>
                  <a:pt x="338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8032" y="11582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19" h="201295">
                <a:moveTo>
                  <a:pt x="244055" y="0"/>
                </a:moveTo>
                <a:lnTo>
                  <a:pt x="238226" y="0"/>
                </a:lnTo>
                <a:lnTo>
                  <a:pt x="227088" y="1015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2"/>
                </a:lnTo>
                <a:lnTo>
                  <a:pt x="134277" y="53466"/>
                </a:lnTo>
                <a:lnTo>
                  <a:pt x="111480" y="96520"/>
                </a:lnTo>
                <a:lnTo>
                  <a:pt x="99860" y="94107"/>
                </a:lnTo>
                <a:lnTo>
                  <a:pt x="87731" y="93345"/>
                </a:lnTo>
                <a:lnTo>
                  <a:pt x="83121" y="93345"/>
                </a:lnTo>
                <a:lnTo>
                  <a:pt x="42164" y="106045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6"/>
                </a:lnTo>
                <a:lnTo>
                  <a:pt x="2184" y="201167"/>
                </a:lnTo>
                <a:lnTo>
                  <a:pt x="435991" y="201167"/>
                </a:lnTo>
                <a:lnTo>
                  <a:pt x="437261" y="196596"/>
                </a:lnTo>
                <a:lnTo>
                  <a:pt x="438150" y="191642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2" y="137413"/>
                </a:lnTo>
                <a:lnTo>
                  <a:pt x="387477" y="116332"/>
                </a:lnTo>
                <a:lnTo>
                  <a:pt x="381508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52288" y="11582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8" y="13335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8" y="53466"/>
                </a:lnTo>
                <a:lnTo>
                  <a:pt x="128015" y="62229"/>
                </a:lnTo>
                <a:lnTo>
                  <a:pt x="122427" y="71500"/>
                </a:lnTo>
                <a:lnTo>
                  <a:pt x="119761" y="76326"/>
                </a:lnTo>
                <a:lnTo>
                  <a:pt x="117601" y="81279"/>
                </a:lnTo>
                <a:lnTo>
                  <a:pt x="115062" y="86360"/>
                </a:lnTo>
                <a:lnTo>
                  <a:pt x="111506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9" y="201167"/>
                </a:lnTo>
                <a:lnTo>
                  <a:pt x="435990" y="201167"/>
                </a:lnTo>
                <a:lnTo>
                  <a:pt x="437261" y="196596"/>
                </a:lnTo>
                <a:lnTo>
                  <a:pt x="438150" y="191642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8" y="115315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05088" y="161239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3" y="0"/>
                </a:moveTo>
                <a:lnTo>
                  <a:pt x="238251" y="0"/>
                </a:lnTo>
                <a:lnTo>
                  <a:pt x="227075" y="1016"/>
                </a:lnTo>
                <a:lnTo>
                  <a:pt x="184657" y="13335"/>
                </a:lnTo>
                <a:lnTo>
                  <a:pt x="141350" y="45212"/>
                </a:lnTo>
                <a:lnTo>
                  <a:pt x="137921" y="49403"/>
                </a:lnTo>
                <a:lnTo>
                  <a:pt x="134238" y="53467"/>
                </a:lnTo>
                <a:lnTo>
                  <a:pt x="128015" y="62230"/>
                </a:lnTo>
                <a:lnTo>
                  <a:pt x="122427" y="71501"/>
                </a:lnTo>
                <a:lnTo>
                  <a:pt x="119760" y="76327"/>
                </a:lnTo>
                <a:lnTo>
                  <a:pt x="117601" y="81280"/>
                </a:lnTo>
                <a:lnTo>
                  <a:pt x="115061" y="86360"/>
                </a:lnTo>
                <a:lnTo>
                  <a:pt x="111505" y="96520"/>
                </a:lnTo>
                <a:lnTo>
                  <a:pt x="99821" y="94107"/>
                </a:lnTo>
                <a:lnTo>
                  <a:pt x="93852" y="93599"/>
                </a:lnTo>
                <a:lnTo>
                  <a:pt x="53593" y="100203"/>
                </a:lnTo>
                <a:lnTo>
                  <a:pt x="17398" y="128651"/>
                </a:lnTo>
                <a:lnTo>
                  <a:pt x="1650" y="163703"/>
                </a:lnTo>
                <a:lnTo>
                  <a:pt x="0" y="177037"/>
                </a:lnTo>
                <a:lnTo>
                  <a:pt x="0" y="186562"/>
                </a:lnTo>
                <a:lnTo>
                  <a:pt x="1269" y="196596"/>
                </a:lnTo>
                <a:lnTo>
                  <a:pt x="2158" y="201168"/>
                </a:lnTo>
                <a:lnTo>
                  <a:pt x="435990" y="201168"/>
                </a:lnTo>
                <a:lnTo>
                  <a:pt x="437260" y="196596"/>
                </a:lnTo>
                <a:lnTo>
                  <a:pt x="438150" y="191643"/>
                </a:lnTo>
                <a:lnTo>
                  <a:pt x="438911" y="181483"/>
                </a:lnTo>
                <a:lnTo>
                  <a:pt x="438657" y="175133"/>
                </a:lnTo>
                <a:lnTo>
                  <a:pt x="422401" y="137414"/>
                </a:lnTo>
                <a:lnTo>
                  <a:pt x="387476" y="116332"/>
                </a:lnTo>
                <a:lnTo>
                  <a:pt x="381507" y="115316"/>
                </a:lnTo>
                <a:lnTo>
                  <a:pt x="378840" y="103124"/>
                </a:lnTo>
                <a:lnTo>
                  <a:pt x="358266" y="59562"/>
                </a:lnTo>
                <a:lnTo>
                  <a:pt x="329564" y="29210"/>
                </a:lnTo>
                <a:lnTo>
                  <a:pt x="292988" y="8762"/>
                </a:lnTo>
                <a:lnTo>
                  <a:pt x="256920" y="508"/>
                </a:lnTo>
                <a:lnTo>
                  <a:pt x="24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535" y="93268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23488" y="124967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96" y="155447"/>
                </a:lnTo>
                <a:lnTo>
                  <a:pt x="191897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25840" y="2319527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6" y="192150"/>
                </a:lnTo>
                <a:lnTo>
                  <a:pt x="310895" y="155447"/>
                </a:lnTo>
                <a:lnTo>
                  <a:pt x="191896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1313688" y="481583"/>
            <a:ext cx="6517005" cy="573405"/>
            <a:chOff x="1313688" y="481583"/>
            <a:chExt cx="6517005" cy="573405"/>
          </a:xfrm>
        </p:grpSpPr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3688" y="481583"/>
              <a:ext cx="6175247" cy="573024"/>
            </a:xfrm>
            <a:prstGeom prst="rect">
              <a:avLst/>
            </a:prstGeom>
          </p:spPr>
        </p:pic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9890" marR="384175" algn="ctr">
              <a:lnSpc>
                <a:spcPct val="100000"/>
              </a:lnSpc>
              <a:spcBef>
                <a:spcPts val="750"/>
              </a:spcBef>
            </a:pPr>
            <a:r>
              <a:rPr spc="-10" dirty="0"/>
              <a:t>Analisa</a:t>
            </a:r>
            <a:r>
              <a:rPr spc="15" dirty="0"/>
              <a:t> </a:t>
            </a:r>
            <a:r>
              <a:rPr dirty="0"/>
              <a:t>Soal</a:t>
            </a:r>
            <a:r>
              <a:rPr spc="-40" dirty="0"/>
              <a:t> </a:t>
            </a:r>
            <a:r>
              <a:rPr spc="-5" dirty="0"/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393697" y="1186847"/>
            <a:ext cx="6283325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400" spc="-5" dirty="0">
                <a:latin typeface="Arial MT"/>
                <a:cs typeface="Arial MT"/>
              </a:rPr>
              <a:t>Apabila diketahui jumlah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penduduk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kelompok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umur 20-24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tahun</a:t>
            </a:r>
            <a:r>
              <a:rPr sz="1400" spc="-5" dirty="0">
                <a:latin typeface="Arial MT"/>
                <a:cs typeface="Arial MT"/>
              </a:rPr>
              <a:t> banyaknya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8.808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jiwa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dan</a:t>
            </a:r>
            <a:r>
              <a:rPr sz="1400" spc="-5" dirty="0">
                <a:latin typeface="Arial MT"/>
                <a:cs typeface="Arial MT"/>
              </a:rPr>
              <a:t> jumlah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kematian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banyaknya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80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orang,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maka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angka 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Demografinya</a:t>
            </a:r>
            <a:r>
              <a:rPr sz="1400" spc="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adalah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?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4202" y="3364229"/>
            <a:ext cx="524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35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DR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762125" y="3256820"/>
            <a:ext cx="6422390" cy="98551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857250" algn="l"/>
              </a:tabLst>
            </a:pPr>
            <a:r>
              <a:rPr sz="1400" spc="-5" dirty="0">
                <a:latin typeface="Arial MT"/>
                <a:cs typeface="Arial MT"/>
              </a:rPr>
              <a:t>ASDR</a:t>
            </a:r>
            <a:r>
              <a:rPr sz="1400" spc="409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=	</a:t>
            </a:r>
            <a:r>
              <a:rPr sz="1400" spc="-10" dirty="0">
                <a:latin typeface="Arial MT"/>
                <a:cs typeface="Arial MT"/>
              </a:rPr>
              <a:t>80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/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8.808</a:t>
            </a:r>
            <a:r>
              <a:rPr sz="1400" spc="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x</a:t>
            </a:r>
            <a:r>
              <a:rPr sz="1400" spc="-15" dirty="0">
                <a:latin typeface="Arial MT"/>
                <a:cs typeface="Arial MT"/>
              </a:rPr>
              <a:t> 1000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9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Jiwa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latin typeface="Arial MT"/>
                <a:cs typeface="Arial MT"/>
              </a:rPr>
              <a:t>Jadi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angka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kematian</a:t>
            </a:r>
            <a:r>
              <a:rPr sz="1400" spc="229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kelompok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umur</a:t>
            </a:r>
            <a:r>
              <a:rPr sz="1400" spc="204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tahun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adalah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9</a:t>
            </a:r>
            <a:r>
              <a:rPr sz="1400" spc="229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jiwa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dari</a:t>
            </a:r>
            <a:r>
              <a:rPr sz="1400" spc="2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1000</a:t>
            </a:r>
            <a:r>
              <a:rPr sz="1400" spc="229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penduduk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400" spc="-10" dirty="0">
                <a:latin typeface="Arial MT"/>
                <a:cs typeface="Arial MT"/>
              </a:rPr>
              <a:t>usia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tersebut.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0" y="3177981"/>
            <a:ext cx="746760" cy="1687195"/>
          </a:xfrm>
          <a:custGeom>
            <a:avLst/>
            <a:gdLst/>
            <a:ahLst/>
            <a:cxnLst/>
            <a:rect l="l" t="t" r="r" b="b"/>
            <a:pathLst>
              <a:path w="746759" h="1687195">
                <a:moveTo>
                  <a:pt x="746759" y="0"/>
                </a:moveTo>
                <a:lnTo>
                  <a:pt x="740282" y="1209"/>
                </a:lnTo>
                <a:lnTo>
                  <a:pt x="722121" y="5781"/>
                </a:lnTo>
                <a:lnTo>
                  <a:pt x="712977" y="8956"/>
                </a:lnTo>
                <a:lnTo>
                  <a:pt x="703960" y="11623"/>
                </a:lnTo>
                <a:lnTo>
                  <a:pt x="695325" y="15306"/>
                </a:lnTo>
                <a:lnTo>
                  <a:pt x="686688" y="18862"/>
                </a:lnTo>
                <a:lnTo>
                  <a:pt x="676655" y="23434"/>
                </a:lnTo>
                <a:lnTo>
                  <a:pt x="638428" y="46167"/>
                </a:lnTo>
                <a:lnTo>
                  <a:pt x="603884" y="75123"/>
                </a:lnTo>
                <a:lnTo>
                  <a:pt x="595756" y="82870"/>
                </a:lnTo>
                <a:lnTo>
                  <a:pt x="567943" y="118303"/>
                </a:lnTo>
                <a:lnTo>
                  <a:pt x="546988" y="157292"/>
                </a:lnTo>
                <a:lnTo>
                  <a:pt x="536193" y="199456"/>
                </a:lnTo>
                <a:lnTo>
                  <a:pt x="534288" y="221173"/>
                </a:lnTo>
                <a:lnTo>
                  <a:pt x="534796" y="232095"/>
                </a:lnTo>
                <a:lnTo>
                  <a:pt x="543813" y="276545"/>
                </a:lnTo>
                <a:lnTo>
                  <a:pt x="559815" y="309692"/>
                </a:lnTo>
                <a:lnTo>
                  <a:pt x="543813" y="311851"/>
                </a:lnTo>
                <a:lnTo>
                  <a:pt x="499236" y="321884"/>
                </a:lnTo>
                <a:lnTo>
                  <a:pt x="458850" y="337759"/>
                </a:lnTo>
                <a:lnTo>
                  <a:pt x="422020" y="360492"/>
                </a:lnTo>
                <a:lnTo>
                  <a:pt x="389254" y="389067"/>
                </a:lnTo>
                <a:lnTo>
                  <a:pt x="361060" y="423992"/>
                </a:lnTo>
                <a:lnTo>
                  <a:pt x="349250" y="439740"/>
                </a:lnTo>
                <a:lnTo>
                  <a:pt x="327913" y="472887"/>
                </a:lnTo>
                <a:lnTo>
                  <a:pt x="309752" y="506923"/>
                </a:lnTo>
                <a:lnTo>
                  <a:pt x="293242" y="542356"/>
                </a:lnTo>
                <a:lnTo>
                  <a:pt x="280161" y="578551"/>
                </a:lnTo>
                <a:lnTo>
                  <a:pt x="269620" y="615381"/>
                </a:lnTo>
                <a:lnTo>
                  <a:pt x="258699" y="671642"/>
                </a:lnTo>
                <a:lnTo>
                  <a:pt x="254253" y="727801"/>
                </a:lnTo>
                <a:lnTo>
                  <a:pt x="254253" y="746864"/>
                </a:lnTo>
                <a:lnTo>
                  <a:pt x="257809" y="803112"/>
                </a:lnTo>
                <a:lnTo>
                  <a:pt x="267842" y="858878"/>
                </a:lnTo>
                <a:lnTo>
                  <a:pt x="284606" y="912408"/>
                </a:lnTo>
                <a:lnTo>
                  <a:pt x="307848" y="964554"/>
                </a:lnTo>
                <a:lnTo>
                  <a:pt x="327025" y="997689"/>
                </a:lnTo>
                <a:lnTo>
                  <a:pt x="298830" y="1007645"/>
                </a:lnTo>
                <a:lnTo>
                  <a:pt x="258699" y="1026251"/>
                </a:lnTo>
                <a:lnTo>
                  <a:pt x="220979" y="1047574"/>
                </a:lnTo>
                <a:lnTo>
                  <a:pt x="174625" y="1081128"/>
                </a:lnTo>
                <a:lnTo>
                  <a:pt x="142748" y="1109715"/>
                </a:lnTo>
                <a:lnTo>
                  <a:pt x="114173" y="1140995"/>
                </a:lnTo>
                <a:lnTo>
                  <a:pt x="87756" y="1175006"/>
                </a:lnTo>
                <a:lnTo>
                  <a:pt x="64515" y="1211303"/>
                </a:lnTo>
                <a:lnTo>
                  <a:pt x="44576" y="1249860"/>
                </a:lnTo>
                <a:lnTo>
                  <a:pt x="27812" y="1290220"/>
                </a:lnTo>
                <a:lnTo>
                  <a:pt x="14604" y="1330137"/>
                </a:lnTo>
                <a:lnTo>
                  <a:pt x="4063" y="1378663"/>
                </a:lnTo>
                <a:lnTo>
                  <a:pt x="0" y="1426745"/>
                </a:lnTo>
                <a:lnTo>
                  <a:pt x="0" y="1438518"/>
                </a:lnTo>
                <a:lnTo>
                  <a:pt x="507" y="1450774"/>
                </a:lnTo>
                <a:lnTo>
                  <a:pt x="888" y="1462585"/>
                </a:lnTo>
                <a:lnTo>
                  <a:pt x="1777" y="1474358"/>
                </a:lnTo>
                <a:lnTo>
                  <a:pt x="3682" y="1486156"/>
                </a:lnTo>
                <a:lnTo>
                  <a:pt x="4952" y="1497954"/>
                </a:lnTo>
                <a:lnTo>
                  <a:pt x="7238" y="1509740"/>
                </a:lnTo>
                <a:lnTo>
                  <a:pt x="9525" y="1521081"/>
                </a:lnTo>
                <a:lnTo>
                  <a:pt x="12318" y="1532879"/>
                </a:lnTo>
                <a:lnTo>
                  <a:pt x="15493" y="1544208"/>
                </a:lnTo>
                <a:lnTo>
                  <a:pt x="18668" y="1556006"/>
                </a:lnTo>
                <a:lnTo>
                  <a:pt x="22351" y="1567347"/>
                </a:lnTo>
                <a:lnTo>
                  <a:pt x="26415" y="1578676"/>
                </a:lnTo>
                <a:lnTo>
                  <a:pt x="30479" y="1589559"/>
                </a:lnTo>
                <a:lnTo>
                  <a:pt x="34543" y="1600913"/>
                </a:lnTo>
                <a:lnTo>
                  <a:pt x="44576" y="1623126"/>
                </a:lnTo>
                <a:lnTo>
                  <a:pt x="54990" y="1644449"/>
                </a:lnTo>
                <a:lnTo>
                  <a:pt x="66420" y="1665747"/>
                </a:lnTo>
                <a:lnTo>
                  <a:pt x="78739" y="1686626"/>
                </a:lnTo>
                <a:lnTo>
                  <a:pt x="746759" y="1686626"/>
                </a:lnTo>
                <a:lnTo>
                  <a:pt x="74675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630680" cy="731520"/>
          </a:xfrm>
          <a:custGeom>
            <a:avLst/>
            <a:gdLst/>
            <a:ahLst/>
            <a:cxnLst/>
            <a:rect l="l" t="t" r="r" b="b"/>
            <a:pathLst>
              <a:path w="1630680" h="731520">
                <a:moveTo>
                  <a:pt x="1630680" y="0"/>
                </a:moveTo>
                <a:lnTo>
                  <a:pt x="0" y="0"/>
                </a:lnTo>
                <a:lnTo>
                  <a:pt x="0" y="655701"/>
                </a:lnTo>
                <a:lnTo>
                  <a:pt x="40728" y="678434"/>
                </a:lnTo>
                <a:lnTo>
                  <a:pt x="82776" y="698246"/>
                </a:lnTo>
                <a:lnTo>
                  <a:pt x="126141" y="713486"/>
                </a:lnTo>
                <a:lnTo>
                  <a:pt x="182194" y="726694"/>
                </a:lnTo>
                <a:lnTo>
                  <a:pt x="193586" y="727963"/>
                </a:lnTo>
                <a:lnTo>
                  <a:pt x="204990" y="729741"/>
                </a:lnTo>
                <a:lnTo>
                  <a:pt x="216357" y="730631"/>
                </a:lnTo>
                <a:lnTo>
                  <a:pt x="239585" y="731520"/>
                </a:lnTo>
                <a:lnTo>
                  <a:pt x="250964" y="731520"/>
                </a:lnTo>
                <a:lnTo>
                  <a:pt x="309232" y="725804"/>
                </a:lnTo>
                <a:lnTo>
                  <a:pt x="355650" y="713994"/>
                </a:lnTo>
                <a:lnTo>
                  <a:pt x="395947" y="699897"/>
                </a:lnTo>
                <a:lnTo>
                  <a:pt x="447192" y="675894"/>
                </a:lnTo>
                <a:lnTo>
                  <a:pt x="482676" y="654812"/>
                </a:lnTo>
                <a:lnTo>
                  <a:pt x="516394" y="630301"/>
                </a:lnTo>
                <a:lnTo>
                  <a:pt x="547052" y="603503"/>
                </a:lnTo>
                <a:lnTo>
                  <a:pt x="575525" y="573786"/>
                </a:lnTo>
                <a:lnTo>
                  <a:pt x="601370" y="541274"/>
                </a:lnTo>
                <a:lnTo>
                  <a:pt x="631164" y="494411"/>
                </a:lnTo>
                <a:lnTo>
                  <a:pt x="655688" y="443484"/>
                </a:lnTo>
                <a:lnTo>
                  <a:pt x="665314" y="416306"/>
                </a:lnTo>
                <a:lnTo>
                  <a:pt x="681101" y="425958"/>
                </a:lnTo>
                <a:lnTo>
                  <a:pt x="730592" y="450596"/>
                </a:lnTo>
                <a:lnTo>
                  <a:pt x="781837" y="468502"/>
                </a:lnTo>
                <a:lnTo>
                  <a:pt x="835253" y="480313"/>
                </a:lnTo>
                <a:lnTo>
                  <a:pt x="889139" y="486028"/>
                </a:lnTo>
                <a:lnTo>
                  <a:pt x="907541" y="486537"/>
                </a:lnTo>
                <a:lnTo>
                  <a:pt x="925931" y="486537"/>
                </a:lnTo>
                <a:lnTo>
                  <a:pt x="980236" y="482091"/>
                </a:lnTo>
                <a:lnTo>
                  <a:pt x="1034554" y="471550"/>
                </a:lnTo>
                <a:lnTo>
                  <a:pt x="1087564" y="455422"/>
                </a:lnTo>
                <a:lnTo>
                  <a:pt x="1139240" y="433070"/>
                </a:lnTo>
                <a:lnTo>
                  <a:pt x="1188300" y="405384"/>
                </a:lnTo>
                <a:lnTo>
                  <a:pt x="1219390" y="383539"/>
                </a:lnTo>
                <a:lnTo>
                  <a:pt x="1231226" y="375158"/>
                </a:lnTo>
                <a:lnTo>
                  <a:pt x="1263192" y="346201"/>
                </a:lnTo>
                <a:lnTo>
                  <a:pt x="1288542" y="313436"/>
                </a:lnTo>
                <a:lnTo>
                  <a:pt x="1308354" y="276606"/>
                </a:lnTo>
                <a:lnTo>
                  <a:pt x="1321943" y="236220"/>
                </a:lnTo>
                <a:lnTo>
                  <a:pt x="1329817" y="192024"/>
                </a:lnTo>
                <a:lnTo>
                  <a:pt x="1340231" y="198120"/>
                </a:lnTo>
                <a:lnTo>
                  <a:pt x="1383157" y="213487"/>
                </a:lnTo>
                <a:lnTo>
                  <a:pt x="1415161" y="216535"/>
                </a:lnTo>
                <a:lnTo>
                  <a:pt x="1425702" y="216026"/>
                </a:lnTo>
                <a:lnTo>
                  <a:pt x="1466850" y="207772"/>
                </a:lnTo>
                <a:lnTo>
                  <a:pt x="1514602" y="184150"/>
                </a:lnTo>
                <a:lnTo>
                  <a:pt x="1548765" y="157352"/>
                </a:lnTo>
                <a:lnTo>
                  <a:pt x="1556258" y="149478"/>
                </a:lnTo>
                <a:lnTo>
                  <a:pt x="1564132" y="141604"/>
                </a:lnTo>
                <a:lnTo>
                  <a:pt x="1596136" y="98171"/>
                </a:lnTo>
                <a:lnTo>
                  <a:pt x="1617472" y="53086"/>
                </a:lnTo>
                <a:lnTo>
                  <a:pt x="1620139" y="44323"/>
                </a:lnTo>
                <a:lnTo>
                  <a:pt x="1623187" y="35560"/>
                </a:lnTo>
                <a:lnTo>
                  <a:pt x="1627632" y="18034"/>
                </a:lnTo>
                <a:lnTo>
                  <a:pt x="1629410" y="8762"/>
                </a:lnTo>
                <a:lnTo>
                  <a:pt x="1630680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5056" y="280415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94" y="0"/>
                </a:moveTo>
                <a:lnTo>
                  <a:pt x="238251" y="0"/>
                </a:lnTo>
                <a:lnTo>
                  <a:pt x="227075" y="1016"/>
                </a:lnTo>
                <a:lnTo>
                  <a:pt x="184658" y="13335"/>
                </a:lnTo>
                <a:lnTo>
                  <a:pt x="141350" y="45212"/>
                </a:lnTo>
                <a:lnTo>
                  <a:pt x="137922" y="49403"/>
                </a:lnTo>
                <a:lnTo>
                  <a:pt x="134239" y="53467"/>
                </a:lnTo>
                <a:lnTo>
                  <a:pt x="128016" y="62230"/>
                </a:lnTo>
                <a:lnTo>
                  <a:pt x="122427" y="71500"/>
                </a:lnTo>
                <a:lnTo>
                  <a:pt x="119761" y="76327"/>
                </a:lnTo>
                <a:lnTo>
                  <a:pt x="117601" y="81280"/>
                </a:lnTo>
                <a:lnTo>
                  <a:pt x="115062" y="86360"/>
                </a:lnTo>
                <a:lnTo>
                  <a:pt x="111505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3"/>
                </a:lnTo>
                <a:lnTo>
                  <a:pt x="17399" y="128650"/>
                </a:lnTo>
                <a:lnTo>
                  <a:pt x="1650" y="163703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9" y="201168"/>
                </a:lnTo>
                <a:lnTo>
                  <a:pt x="435991" y="201168"/>
                </a:lnTo>
                <a:lnTo>
                  <a:pt x="437261" y="196596"/>
                </a:lnTo>
                <a:lnTo>
                  <a:pt x="438150" y="191643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8" y="115316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22704" y="88391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7"/>
                </a:lnTo>
                <a:lnTo>
                  <a:pt x="271652" y="12446"/>
                </a:lnTo>
                <a:lnTo>
                  <a:pt x="231394" y="33147"/>
                </a:lnTo>
                <a:lnTo>
                  <a:pt x="197231" y="62357"/>
                </a:lnTo>
                <a:lnTo>
                  <a:pt x="192531" y="68072"/>
                </a:lnTo>
                <a:lnTo>
                  <a:pt x="187451" y="73787"/>
                </a:lnTo>
                <a:lnTo>
                  <a:pt x="160654" y="119126"/>
                </a:lnTo>
                <a:lnTo>
                  <a:pt x="155575" y="133096"/>
                </a:lnTo>
                <a:lnTo>
                  <a:pt x="139319" y="129794"/>
                </a:lnTo>
                <a:lnTo>
                  <a:pt x="130937" y="129159"/>
                </a:lnTo>
                <a:lnTo>
                  <a:pt x="122427" y="128778"/>
                </a:lnTo>
                <a:lnTo>
                  <a:pt x="116077" y="128778"/>
                </a:lnTo>
                <a:lnTo>
                  <a:pt x="74802" y="138176"/>
                </a:lnTo>
                <a:lnTo>
                  <a:pt x="44703" y="156591"/>
                </a:lnTo>
                <a:lnTo>
                  <a:pt x="39877" y="160274"/>
                </a:lnTo>
                <a:lnTo>
                  <a:pt x="14604" y="192151"/>
                </a:lnTo>
                <a:lnTo>
                  <a:pt x="634" y="237744"/>
                </a:lnTo>
                <a:lnTo>
                  <a:pt x="0" y="244221"/>
                </a:lnTo>
                <a:lnTo>
                  <a:pt x="0" y="257302"/>
                </a:lnTo>
                <a:lnTo>
                  <a:pt x="634" y="263906"/>
                </a:lnTo>
                <a:lnTo>
                  <a:pt x="1650" y="271018"/>
                </a:lnTo>
                <a:lnTo>
                  <a:pt x="3047" y="277368"/>
                </a:lnTo>
                <a:lnTo>
                  <a:pt x="608583" y="277368"/>
                </a:lnTo>
                <a:lnTo>
                  <a:pt x="610234" y="271018"/>
                </a:lnTo>
                <a:lnTo>
                  <a:pt x="611632" y="264287"/>
                </a:lnTo>
                <a:lnTo>
                  <a:pt x="612266" y="257302"/>
                </a:lnTo>
                <a:lnTo>
                  <a:pt x="612647" y="250190"/>
                </a:lnTo>
                <a:lnTo>
                  <a:pt x="612647" y="245872"/>
                </a:lnTo>
                <a:lnTo>
                  <a:pt x="599058" y="202565"/>
                </a:lnTo>
                <a:lnTo>
                  <a:pt x="570991" y="173355"/>
                </a:lnTo>
                <a:lnTo>
                  <a:pt x="532510" y="159004"/>
                </a:lnTo>
                <a:lnTo>
                  <a:pt x="528701" y="142240"/>
                </a:lnTo>
                <a:lnTo>
                  <a:pt x="513206" y="103251"/>
                </a:lnTo>
                <a:lnTo>
                  <a:pt x="484377" y="62737"/>
                </a:lnTo>
                <a:lnTo>
                  <a:pt x="446531" y="30861"/>
                </a:lnTo>
                <a:lnTo>
                  <a:pt x="408939" y="12065"/>
                </a:lnTo>
                <a:lnTo>
                  <a:pt x="367410" y="1651"/>
                </a:lnTo>
                <a:lnTo>
                  <a:pt x="358520" y="635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67328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10600" y="122834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4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9" y="53466"/>
                </a:lnTo>
                <a:lnTo>
                  <a:pt x="128016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59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5"/>
                </a:lnTo>
                <a:lnTo>
                  <a:pt x="2158" y="201167"/>
                </a:lnTo>
                <a:lnTo>
                  <a:pt x="435991" y="201167"/>
                </a:lnTo>
                <a:lnTo>
                  <a:pt x="437260" y="196595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09"/>
                </a:lnTo>
                <a:lnTo>
                  <a:pt x="292989" y="8762"/>
                </a:lnTo>
                <a:lnTo>
                  <a:pt x="256921" y="507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74607" y="207263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96" y="155447"/>
                </a:lnTo>
                <a:lnTo>
                  <a:pt x="191897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94776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96" y="999743"/>
            <a:ext cx="54838" cy="64007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289559" y="758951"/>
            <a:ext cx="612775" cy="365760"/>
            <a:chOff x="289559" y="758951"/>
            <a:chExt cx="612775" cy="365760"/>
          </a:xfrm>
        </p:grpSpPr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9" y="758951"/>
              <a:ext cx="612635" cy="1920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095" y="758951"/>
              <a:ext cx="515099" cy="365760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95" y="1731263"/>
            <a:ext cx="54836" cy="67056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0" y="1490471"/>
            <a:ext cx="600710" cy="365760"/>
            <a:chOff x="0" y="1490471"/>
            <a:chExt cx="600710" cy="365760"/>
          </a:xfrm>
        </p:grpSpPr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490471"/>
              <a:ext cx="600443" cy="19202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392" y="1490471"/>
              <a:ext cx="512051" cy="365760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170687" y="222199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544" y="310591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55" y="0"/>
                </a:moveTo>
                <a:lnTo>
                  <a:pt x="238226" y="0"/>
                </a:lnTo>
                <a:lnTo>
                  <a:pt x="227088" y="1016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3"/>
                </a:lnTo>
                <a:lnTo>
                  <a:pt x="134277" y="53467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3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6"/>
                </a:lnTo>
                <a:lnTo>
                  <a:pt x="378802" y="103124"/>
                </a:lnTo>
                <a:lnTo>
                  <a:pt x="361594" y="64516"/>
                </a:lnTo>
                <a:lnTo>
                  <a:pt x="334213" y="33019"/>
                </a:lnTo>
                <a:lnTo>
                  <a:pt x="298577" y="10922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7047" y="0"/>
            <a:ext cx="6217920" cy="3962399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4301490" y="4046626"/>
            <a:ext cx="22091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latin typeface="Arial"/>
                <a:cs typeface="Arial"/>
              </a:rPr>
              <a:t>ASDR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(Age</a:t>
            </a:r>
            <a:r>
              <a:rPr sz="1100" b="1" spc="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Spesifict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Death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Rate)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630680" cy="731520"/>
          </a:xfrm>
          <a:custGeom>
            <a:avLst/>
            <a:gdLst/>
            <a:ahLst/>
            <a:cxnLst/>
            <a:rect l="l" t="t" r="r" b="b"/>
            <a:pathLst>
              <a:path w="1630680" h="731520">
                <a:moveTo>
                  <a:pt x="1630680" y="0"/>
                </a:moveTo>
                <a:lnTo>
                  <a:pt x="0" y="0"/>
                </a:lnTo>
                <a:lnTo>
                  <a:pt x="0" y="655701"/>
                </a:lnTo>
                <a:lnTo>
                  <a:pt x="40728" y="678434"/>
                </a:lnTo>
                <a:lnTo>
                  <a:pt x="82776" y="698246"/>
                </a:lnTo>
                <a:lnTo>
                  <a:pt x="126141" y="713486"/>
                </a:lnTo>
                <a:lnTo>
                  <a:pt x="182194" y="726694"/>
                </a:lnTo>
                <a:lnTo>
                  <a:pt x="193586" y="727963"/>
                </a:lnTo>
                <a:lnTo>
                  <a:pt x="204990" y="729741"/>
                </a:lnTo>
                <a:lnTo>
                  <a:pt x="216357" y="730631"/>
                </a:lnTo>
                <a:lnTo>
                  <a:pt x="239585" y="731520"/>
                </a:lnTo>
                <a:lnTo>
                  <a:pt x="250964" y="731520"/>
                </a:lnTo>
                <a:lnTo>
                  <a:pt x="309232" y="725804"/>
                </a:lnTo>
                <a:lnTo>
                  <a:pt x="355650" y="713994"/>
                </a:lnTo>
                <a:lnTo>
                  <a:pt x="395947" y="699897"/>
                </a:lnTo>
                <a:lnTo>
                  <a:pt x="447192" y="675894"/>
                </a:lnTo>
                <a:lnTo>
                  <a:pt x="482676" y="654812"/>
                </a:lnTo>
                <a:lnTo>
                  <a:pt x="516394" y="630301"/>
                </a:lnTo>
                <a:lnTo>
                  <a:pt x="547052" y="603503"/>
                </a:lnTo>
                <a:lnTo>
                  <a:pt x="575525" y="573786"/>
                </a:lnTo>
                <a:lnTo>
                  <a:pt x="601370" y="541274"/>
                </a:lnTo>
                <a:lnTo>
                  <a:pt x="631164" y="494411"/>
                </a:lnTo>
                <a:lnTo>
                  <a:pt x="655688" y="443484"/>
                </a:lnTo>
                <a:lnTo>
                  <a:pt x="665314" y="416306"/>
                </a:lnTo>
                <a:lnTo>
                  <a:pt x="681101" y="425958"/>
                </a:lnTo>
                <a:lnTo>
                  <a:pt x="730592" y="450596"/>
                </a:lnTo>
                <a:lnTo>
                  <a:pt x="781837" y="468502"/>
                </a:lnTo>
                <a:lnTo>
                  <a:pt x="835253" y="480313"/>
                </a:lnTo>
                <a:lnTo>
                  <a:pt x="889139" y="486028"/>
                </a:lnTo>
                <a:lnTo>
                  <a:pt x="907541" y="486537"/>
                </a:lnTo>
                <a:lnTo>
                  <a:pt x="925931" y="486537"/>
                </a:lnTo>
                <a:lnTo>
                  <a:pt x="980236" y="482091"/>
                </a:lnTo>
                <a:lnTo>
                  <a:pt x="1034554" y="471550"/>
                </a:lnTo>
                <a:lnTo>
                  <a:pt x="1087564" y="455422"/>
                </a:lnTo>
                <a:lnTo>
                  <a:pt x="1139240" y="433070"/>
                </a:lnTo>
                <a:lnTo>
                  <a:pt x="1188300" y="405384"/>
                </a:lnTo>
                <a:lnTo>
                  <a:pt x="1219390" y="383539"/>
                </a:lnTo>
                <a:lnTo>
                  <a:pt x="1231226" y="375158"/>
                </a:lnTo>
                <a:lnTo>
                  <a:pt x="1263192" y="346201"/>
                </a:lnTo>
                <a:lnTo>
                  <a:pt x="1288542" y="313436"/>
                </a:lnTo>
                <a:lnTo>
                  <a:pt x="1308354" y="276606"/>
                </a:lnTo>
                <a:lnTo>
                  <a:pt x="1321943" y="236220"/>
                </a:lnTo>
                <a:lnTo>
                  <a:pt x="1329817" y="192024"/>
                </a:lnTo>
                <a:lnTo>
                  <a:pt x="1340231" y="198120"/>
                </a:lnTo>
                <a:lnTo>
                  <a:pt x="1383157" y="213487"/>
                </a:lnTo>
                <a:lnTo>
                  <a:pt x="1415161" y="216535"/>
                </a:lnTo>
                <a:lnTo>
                  <a:pt x="1425702" y="216026"/>
                </a:lnTo>
                <a:lnTo>
                  <a:pt x="1466850" y="207772"/>
                </a:lnTo>
                <a:lnTo>
                  <a:pt x="1514602" y="184150"/>
                </a:lnTo>
                <a:lnTo>
                  <a:pt x="1548765" y="157352"/>
                </a:lnTo>
                <a:lnTo>
                  <a:pt x="1556258" y="149478"/>
                </a:lnTo>
                <a:lnTo>
                  <a:pt x="1564132" y="141604"/>
                </a:lnTo>
                <a:lnTo>
                  <a:pt x="1596136" y="98171"/>
                </a:lnTo>
                <a:lnTo>
                  <a:pt x="1617472" y="53086"/>
                </a:lnTo>
                <a:lnTo>
                  <a:pt x="1620139" y="44323"/>
                </a:lnTo>
                <a:lnTo>
                  <a:pt x="1623187" y="35560"/>
                </a:lnTo>
                <a:lnTo>
                  <a:pt x="1627632" y="18034"/>
                </a:lnTo>
                <a:lnTo>
                  <a:pt x="1629410" y="8762"/>
                </a:lnTo>
                <a:lnTo>
                  <a:pt x="1630680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5056" y="280415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94" y="0"/>
                </a:moveTo>
                <a:lnTo>
                  <a:pt x="238251" y="0"/>
                </a:lnTo>
                <a:lnTo>
                  <a:pt x="227075" y="1016"/>
                </a:lnTo>
                <a:lnTo>
                  <a:pt x="184658" y="13335"/>
                </a:lnTo>
                <a:lnTo>
                  <a:pt x="141350" y="45212"/>
                </a:lnTo>
                <a:lnTo>
                  <a:pt x="137922" y="49403"/>
                </a:lnTo>
                <a:lnTo>
                  <a:pt x="134239" y="53467"/>
                </a:lnTo>
                <a:lnTo>
                  <a:pt x="128016" y="62230"/>
                </a:lnTo>
                <a:lnTo>
                  <a:pt x="122427" y="71500"/>
                </a:lnTo>
                <a:lnTo>
                  <a:pt x="119761" y="76327"/>
                </a:lnTo>
                <a:lnTo>
                  <a:pt x="117601" y="81280"/>
                </a:lnTo>
                <a:lnTo>
                  <a:pt x="115062" y="86360"/>
                </a:lnTo>
                <a:lnTo>
                  <a:pt x="111505" y="96520"/>
                </a:lnTo>
                <a:lnTo>
                  <a:pt x="99822" y="94107"/>
                </a:lnTo>
                <a:lnTo>
                  <a:pt x="93852" y="93599"/>
                </a:lnTo>
                <a:lnTo>
                  <a:pt x="53594" y="100203"/>
                </a:lnTo>
                <a:lnTo>
                  <a:pt x="17399" y="128650"/>
                </a:lnTo>
                <a:lnTo>
                  <a:pt x="1650" y="163703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6"/>
                </a:lnTo>
                <a:lnTo>
                  <a:pt x="2159" y="201168"/>
                </a:lnTo>
                <a:lnTo>
                  <a:pt x="435991" y="201168"/>
                </a:lnTo>
                <a:lnTo>
                  <a:pt x="437261" y="196596"/>
                </a:lnTo>
                <a:lnTo>
                  <a:pt x="438150" y="191643"/>
                </a:lnTo>
                <a:lnTo>
                  <a:pt x="438912" y="181483"/>
                </a:lnTo>
                <a:lnTo>
                  <a:pt x="438658" y="175133"/>
                </a:lnTo>
                <a:lnTo>
                  <a:pt x="422401" y="137413"/>
                </a:lnTo>
                <a:lnTo>
                  <a:pt x="387476" y="116332"/>
                </a:lnTo>
                <a:lnTo>
                  <a:pt x="381508" y="115316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10"/>
                </a:lnTo>
                <a:lnTo>
                  <a:pt x="292989" y="8762"/>
                </a:lnTo>
                <a:lnTo>
                  <a:pt x="256921" y="508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22704" y="88391"/>
            <a:ext cx="612775" cy="277495"/>
          </a:xfrm>
          <a:custGeom>
            <a:avLst/>
            <a:gdLst/>
            <a:ahLst/>
            <a:cxnLst/>
            <a:rect l="l" t="t" r="r" b="b"/>
            <a:pathLst>
              <a:path w="612775" h="277495">
                <a:moveTo>
                  <a:pt x="340613" y="0"/>
                </a:moveTo>
                <a:lnTo>
                  <a:pt x="332485" y="0"/>
                </a:lnTo>
                <a:lnTo>
                  <a:pt x="316991" y="1397"/>
                </a:lnTo>
                <a:lnTo>
                  <a:pt x="271652" y="12446"/>
                </a:lnTo>
                <a:lnTo>
                  <a:pt x="231394" y="33147"/>
                </a:lnTo>
                <a:lnTo>
                  <a:pt x="197231" y="62357"/>
                </a:lnTo>
                <a:lnTo>
                  <a:pt x="192531" y="68072"/>
                </a:lnTo>
                <a:lnTo>
                  <a:pt x="187451" y="73787"/>
                </a:lnTo>
                <a:lnTo>
                  <a:pt x="160654" y="119126"/>
                </a:lnTo>
                <a:lnTo>
                  <a:pt x="155575" y="133096"/>
                </a:lnTo>
                <a:lnTo>
                  <a:pt x="139319" y="129794"/>
                </a:lnTo>
                <a:lnTo>
                  <a:pt x="130937" y="129159"/>
                </a:lnTo>
                <a:lnTo>
                  <a:pt x="122427" y="128778"/>
                </a:lnTo>
                <a:lnTo>
                  <a:pt x="116077" y="128778"/>
                </a:lnTo>
                <a:lnTo>
                  <a:pt x="74802" y="138176"/>
                </a:lnTo>
                <a:lnTo>
                  <a:pt x="44703" y="156591"/>
                </a:lnTo>
                <a:lnTo>
                  <a:pt x="39877" y="160274"/>
                </a:lnTo>
                <a:lnTo>
                  <a:pt x="14604" y="192151"/>
                </a:lnTo>
                <a:lnTo>
                  <a:pt x="634" y="237744"/>
                </a:lnTo>
                <a:lnTo>
                  <a:pt x="0" y="244221"/>
                </a:lnTo>
                <a:lnTo>
                  <a:pt x="0" y="257302"/>
                </a:lnTo>
                <a:lnTo>
                  <a:pt x="634" y="263906"/>
                </a:lnTo>
                <a:lnTo>
                  <a:pt x="1650" y="271018"/>
                </a:lnTo>
                <a:lnTo>
                  <a:pt x="3047" y="277368"/>
                </a:lnTo>
                <a:lnTo>
                  <a:pt x="608583" y="277368"/>
                </a:lnTo>
                <a:lnTo>
                  <a:pt x="610234" y="271018"/>
                </a:lnTo>
                <a:lnTo>
                  <a:pt x="611632" y="264287"/>
                </a:lnTo>
                <a:lnTo>
                  <a:pt x="612266" y="257302"/>
                </a:lnTo>
                <a:lnTo>
                  <a:pt x="612647" y="250190"/>
                </a:lnTo>
                <a:lnTo>
                  <a:pt x="612647" y="245872"/>
                </a:lnTo>
                <a:lnTo>
                  <a:pt x="599058" y="202565"/>
                </a:lnTo>
                <a:lnTo>
                  <a:pt x="570991" y="173355"/>
                </a:lnTo>
                <a:lnTo>
                  <a:pt x="532510" y="159004"/>
                </a:lnTo>
                <a:lnTo>
                  <a:pt x="528701" y="142240"/>
                </a:lnTo>
                <a:lnTo>
                  <a:pt x="513206" y="103251"/>
                </a:lnTo>
                <a:lnTo>
                  <a:pt x="484377" y="62737"/>
                </a:lnTo>
                <a:lnTo>
                  <a:pt x="446531" y="30861"/>
                </a:lnTo>
                <a:lnTo>
                  <a:pt x="408939" y="12065"/>
                </a:lnTo>
                <a:lnTo>
                  <a:pt x="367410" y="1651"/>
                </a:lnTo>
                <a:lnTo>
                  <a:pt x="358520" y="635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67328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10600" y="122834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334"/>
                </a:lnTo>
                <a:lnTo>
                  <a:pt x="141350" y="45212"/>
                </a:lnTo>
                <a:lnTo>
                  <a:pt x="137922" y="49402"/>
                </a:lnTo>
                <a:lnTo>
                  <a:pt x="134239" y="53466"/>
                </a:lnTo>
                <a:lnTo>
                  <a:pt x="128016" y="62229"/>
                </a:lnTo>
                <a:lnTo>
                  <a:pt x="122427" y="71500"/>
                </a:lnTo>
                <a:lnTo>
                  <a:pt x="119760" y="76326"/>
                </a:lnTo>
                <a:lnTo>
                  <a:pt x="117601" y="81279"/>
                </a:lnTo>
                <a:lnTo>
                  <a:pt x="115061" y="86359"/>
                </a:lnTo>
                <a:lnTo>
                  <a:pt x="111505" y="96519"/>
                </a:lnTo>
                <a:lnTo>
                  <a:pt x="99822" y="94106"/>
                </a:lnTo>
                <a:lnTo>
                  <a:pt x="93852" y="93599"/>
                </a:lnTo>
                <a:lnTo>
                  <a:pt x="53594" y="100202"/>
                </a:lnTo>
                <a:lnTo>
                  <a:pt x="17399" y="128650"/>
                </a:lnTo>
                <a:lnTo>
                  <a:pt x="1650" y="163702"/>
                </a:lnTo>
                <a:lnTo>
                  <a:pt x="0" y="177037"/>
                </a:lnTo>
                <a:lnTo>
                  <a:pt x="0" y="186562"/>
                </a:lnTo>
                <a:lnTo>
                  <a:pt x="1270" y="196595"/>
                </a:lnTo>
                <a:lnTo>
                  <a:pt x="2158" y="201167"/>
                </a:lnTo>
                <a:lnTo>
                  <a:pt x="435991" y="201167"/>
                </a:lnTo>
                <a:lnTo>
                  <a:pt x="437260" y="196595"/>
                </a:lnTo>
                <a:lnTo>
                  <a:pt x="438150" y="191642"/>
                </a:lnTo>
                <a:lnTo>
                  <a:pt x="438911" y="181482"/>
                </a:lnTo>
                <a:lnTo>
                  <a:pt x="438657" y="175132"/>
                </a:lnTo>
                <a:lnTo>
                  <a:pt x="422401" y="137413"/>
                </a:lnTo>
                <a:lnTo>
                  <a:pt x="387476" y="116331"/>
                </a:lnTo>
                <a:lnTo>
                  <a:pt x="381507" y="115315"/>
                </a:lnTo>
                <a:lnTo>
                  <a:pt x="378841" y="103124"/>
                </a:lnTo>
                <a:lnTo>
                  <a:pt x="358267" y="59562"/>
                </a:lnTo>
                <a:lnTo>
                  <a:pt x="329565" y="29209"/>
                </a:lnTo>
                <a:lnTo>
                  <a:pt x="292989" y="8762"/>
                </a:lnTo>
                <a:lnTo>
                  <a:pt x="256921" y="507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74607" y="207263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8"/>
                </a:lnTo>
                <a:lnTo>
                  <a:pt x="0" y="155447"/>
                </a:lnTo>
                <a:lnTo>
                  <a:pt x="118999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96" y="155447"/>
                </a:lnTo>
                <a:lnTo>
                  <a:pt x="191897" y="1189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94776" y="73151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9" y="117856"/>
                </a:lnTo>
                <a:lnTo>
                  <a:pt x="0" y="153924"/>
                </a:lnTo>
                <a:lnTo>
                  <a:pt x="118999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96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0687" y="222199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8" y="118999"/>
                </a:lnTo>
                <a:lnTo>
                  <a:pt x="0" y="155448"/>
                </a:lnTo>
                <a:lnTo>
                  <a:pt x="118998" y="192150"/>
                </a:lnTo>
                <a:lnTo>
                  <a:pt x="155448" y="310895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544" y="3105911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5">
                <a:moveTo>
                  <a:pt x="244055" y="0"/>
                </a:moveTo>
                <a:lnTo>
                  <a:pt x="238226" y="0"/>
                </a:lnTo>
                <a:lnTo>
                  <a:pt x="227088" y="1016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3"/>
                </a:lnTo>
                <a:lnTo>
                  <a:pt x="134277" y="53467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3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9" y="196595"/>
                </a:lnTo>
                <a:lnTo>
                  <a:pt x="2184" y="201168"/>
                </a:lnTo>
                <a:lnTo>
                  <a:pt x="435991" y="201168"/>
                </a:lnTo>
                <a:lnTo>
                  <a:pt x="437210" y="196595"/>
                </a:lnTo>
                <a:lnTo>
                  <a:pt x="438188" y="191643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6"/>
                </a:lnTo>
                <a:lnTo>
                  <a:pt x="378802" y="103124"/>
                </a:lnTo>
                <a:lnTo>
                  <a:pt x="361594" y="64516"/>
                </a:lnTo>
                <a:lnTo>
                  <a:pt x="334213" y="33019"/>
                </a:lnTo>
                <a:lnTo>
                  <a:pt x="298577" y="10922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100124" y="612378"/>
            <a:ext cx="6902450" cy="412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lang="en-US" sz="2000" spc="-5" dirty="0">
                <a:solidFill>
                  <a:srgbClr val="363636"/>
                </a:solidFill>
                <a:latin typeface="Arial MT"/>
                <a:cs typeface="Arial MT"/>
              </a:rPr>
              <a:t>Kesimpulan:</a:t>
            </a:r>
          </a:p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000" spc="-5" dirty="0" err="1">
                <a:solidFill>
                  <a:srgbClr val="363636"/>
                </a:solidFill>
                <a:latin typeface="Arial MT"/>
                <a:cs typeface="Arial MT"/>
              </a:rPr>
              <a:t>Kematian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63636"/>
                </a:solidFill>
                <a:latin typeface="Arial MT"/>
                <a:cs typeface="Arial MT"/>
              </a:rPr>
              <a:t>atau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 mortalitas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adalah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salah</a:t>
            </a:r>
            <a:r>
              <a:rPr sz="20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satu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dari</a:t>
            </a:r>
            <a:r>
              <a:rPr sz="20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tiga </a:t>
            </a:r>
            <a:r>
              <a:rPr sz="2000" spc="-54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komponen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demografi</a:t>
            </a:r>
            <a:r>
              <a:rPr sz="20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63636"/>
                </a:solidFill>
                <a:latin typeface="Arial MT"/>
                <a:cs typeface="Arial MT"/>
              </a:rPr>
              <a:t>yang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 berpengaruh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terhadap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63636"/>
                </a:solidFill>
                <a:latin typeface="Arial MT"/>
                <a:cs typeface="Arial MT"/>
              </a:rPr>
              <a:t>struktur </a:t>
            </a:r>
            <a:r>
              <a:rPr sz="2000" spc="-54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63636"/>
                </a:solidFill>
                <a:latin typeface="Arial MT"/>
                <a:cs typeface="Arial MT"/>
              </a:rPr>
              <a:t>dan 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jumlah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penduduk. </a:t>
            </a:r>
            <a:r>
              <a:rPr sz="2000" spc="-10" dirty="0">
                <a:solidFill>
                  <a:srgbClr val="363636"/>
                </a:solidFill>
                <a:latin typeface="Arial MT"/>
                <a:cs typeface="Arial MT"/>
              </a:rPr>
              <a:t>Mortalitas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mengarah pada peristiwa 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menghilangnya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semua</a:t>
            </a:r>
            <a:r>
              <a:rPr sz="20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tanda-tanda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kehidupan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secara 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permanen,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363636"/>
                </a:solidFill>
                <a:latin typeface="Arial MT"/>
                <a:cs typeface="Arial MT"/>
              </a:rPr>
              <a:t>yang</a:t>
            </a:r>
            <a:r>
              <a:rPr sz="2000" spc="-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bisa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terjadi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setiap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saat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setelah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kelahiran </a:t>
            </a:r>
            <a:r>
              <a:rPr sz="2000" spc="-54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hidup.Secara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detail,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mortalitas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akan</a:t>
            </a:r>
            <a:r>
              <a:rPr sz="20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memberti</a:t>
            </a:r>
            <a:r>
              <a:rPr sz="20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data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awal 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terhadap 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jumlah kasus </a:t>
            </a:r>
            <a:r>
              <a:rPr sz="2000" spc="-15" dirty="0">
                <a:solidFill>
                  <a:srgbClr val="363636"/>
                </a:solidFill>
                <a:latin typeface="Arial MT"/>
                <a:cs typeface="Arial MT"/>
              </a:rPr>
              <a:t>atau </a:t>
            </a:r>
            <a:r>
              <a:rPr sz="2000" spc="-5" dirty="0">
                <a:solidFill>
                  <a:srgbClr val="363636"/>
                </a:solidFill>
                <a:latin typeface="Arial MT"/>
                <a:cs typeface="Arial MT"/>
              </a:rPr>
              <a:t>penyakit </a:t>
            </a:r>
            <a:r>
              <a:rPr sz="2000" spc="-10" dirty="0">
                <a:solidFill>
                  <a:srgbClr val="363636"/>
                </a:solidFill>
                <a:latin typeface="Arial MT"/>
                <a:cs typeface="Arial MT"/>
              </a:rPr>
              <a:t>yang 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mengakibatkan </a:t>
            </a:r>
            <a:r>
              <a:rPr sz="20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63636"/>
                </a:solidFill>
                <a:latin typeface="Arial MT"/>
                <a:cs typeface="Arial MT"/>
              </a:rPr>
              <a:t>kematian</a:t>
            </a:r>
            <a:endParaRPr sz="2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2963B9-F401-D1EF-9763-402B3A41D533}"/>
              </a:ext>
            </a:extLst>
          </p:cNvPr>
          <p:cNvSpPr/>
          <p:nvPr/>
        </p:nvSpPr>
        <p:spPr>
          <a:xfrm>
            <a:off x="2711204" y="2113260"/>
            <a:ext cx="3721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Terima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242638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763511" y="0"/>
            <a:ext cx="2380615" cy="1076325"/>
          </a:xfrm>
          <a:custGeom>
            <a:avLst/>
            <a:gdLst/>
            <a:ahLst/>
            <a:cxnLst/>
            <a:rect l="l" t="t" r="r" b="b"/>
            <a:pathLst>
              <a:path w="2380615" h="1076325">
                <a:moveTo>
                  <a:pt x="2380487" y="612266"/>
                </a:moveTo>
                <a:lnTo>
                  <a:pt x="1419605" y="612266"/>
                </a:lnTo>
                <a:lnTo>
                  <a:pt x="1426844" y="632713"/>
                </a:lnTo>
                <a:lnTo>
                  <a:pt x="1442846" y="671067"/>
                </a:lnTo>
                <a:lnTo>
                  <a:pt x="1460626" y="709294"/>
                </a:lnTo>
                <a:lnTo>
                  <a:pt x="1480184" y="744854"/>
                </a:lnTo>
                <a:lnTo>
                  <a:pt x="1502409" y="779525"/>
                </a:lnTo>
                <a:lnTo>
                  <a:pt x="1526539" y="812418"/>
                </a:lnTo>
                <a:lnTo>
                  <a:pt x="1538985" y="828547"/>
                </a:lnTo>
                <a:lnTo>
                  <a:pt x="1565655" y="858773"/>
                </a:lnTo>
                <a:lnTo>
                  <a:pt x="1608327" y="900556"/>
                </a:lnTo>
                <a:lnTo>
                  <a:pt x="1639442" y="927353"/>
                </a:lnTo>
                <a:lnTo>
                  <a:pt x="1655571" y="938910"/>
                </a:lnTo>
                <a:lnTo>
                  <a:pt x="1671573" y="951356"/>
                </a:lnTo>
                <a:lnTo>
                  <a:pt x="1688464" y="962913"/>
                </a:lnTo>
                <a:lnTo>
                  <a:pt x="1706244" y="973581"/>
                </a:lnTo>
                <a:lnTo>
                  <a:pt x="1723135" y="984249"/>
                </a:lnTo>
                <a:lnTo>
                  <a:pt x="1759711" y="1003807"/>
                </a:lnTo>
                <a:lnTo>
                  <a:pt x="1815718" y="1028699"/>
                </a:lnTo>
                <a:lnTo>
                  <a:pt x="1855850" y="1042923"/>
                </a:lnTo>
                <a:lnTo>
                  <a:pt x="1875408" y="1050162"/>
                </a:lnTo>
                <a:lnTo>
                  <a:pt x="1943988" y="1067053"/>
                </a:lnTo>
                <a:lnTo>
                  <a:pt x="1995550" y="1074165"/>
                </a:lnTo>
                <a:lnTo>
                  <a:pt x="2029332" y="1075943"/>
                </a:lnTo>
                <a:lnTo>
                  <a:pt x="2046350" y="1075943"/>
                </a:lnTo>
                <a:lnTo>
                  <a:pt x="2113914" y="1070609"/>
                </a:lnTo>
                <a:lnTo>
                  <a:pt x="2180716" y="1058036"/>
                </a:lnTo>
                <a:lnTo>
                  <a:pt x="2245613" y="1038478"/>
                </a:lnTo>
                <a:lnTo>
                  <a:pt x="2307970" y="1012697"/>
                </a:lnTo>
                <a:lnTo>
                  <a:pt x="2369311" y="981582"/>
                </a:lnTo>
                <a:lnTo>
                  <a:pt x="2380487" y="974838"/>
                </a:lnTo>
                <a:lnTo>
                  <a:pt x="2380487" y="612266"/>
                </a:lnTo>
                <a:close/>
              </a:path>
              <a:path w="2380615" h="1076325">
                <a:moveTo>
                  <a:pt x="2380487" y="282955"/>
                </a:moveTo>
                <a:lnTo>
                  <a:pt x="443229" y="282955"/>
                </a:lnTo>
                <a:lnTo>
                  <a:pt x="446023" y="305307"/>
                </a:lnTo>
                <a:lnTo>
                  <a:pt x="449452" y="326643"/>
                </a:lnTo>
                <a:lnTo>
                  <a:pt x="453897" y="347979"/>
                </a:lnTo>
                <a:lnTo>
                  <a:pt x="466343" y="387984"/>
                </a:lnTo>
                <a:lnTo>
                  <a:pt x="474471" y="406653"/>
                </a:lnTo>
                <a:lnTo>
                  <a:pt x="482472" y="425449"/>
                </a:lnTo>
                <a:lnTo>
                  <a:pt x="502919" y="461009"/>
                </a:lnTo>
                <a:lnTo>
                  <a:pt x="526922" y="493902"/>
                </a:lnTo>
                <a:lnTo>
                  <a:pt x="555370" y="524128"/>
                </a:lnTo>
                <a:lnTo>
                  <a:pt x="587501" y="551814"/>
                </a:lnTo>
                <a:lnTo>
                  <a:pt x="605281" y="564260"/>
                </a:lnTo>
                <a:lnTo>
                  <a:pt x="627506" y="581151"/>
                </a:lnTo>
                <a:lnTo>
                  <a:pt x="698753" y="624712"/>
                </a:lnTo>
                <a:lnTo>
                  <a:pt x="747648" y="648715"/>
                </a:lnTo>
                <a:lnTo>
                  <a:pt x="798448" y="669289"/>
                </a:lnTo>
                <a:lnTo>
                  <a:pt x="876807" y="693292"/>
                </a:lnTo>
                <a:lnTo>
                  <a:pt x="930147" y="704849"/>
                </a:lnTo>
                <a:lnTo>
                  <a:pt x="1010284" y="714628"/>
                </a:lnTo>
                <a:lnTo>
                  <a:pt x="1036954" y="715517"/>
                </a:lnTo>
                <a:lnTo>
                  <a:pt x="1063624" y="715517"/>
                </a:lnTo>
                <a:lnTo>
                  <a:pt x="1117091" y="712850"/>
                </a:lnTo>
                <a:lnTo>
                  <a:pt x="1170431" y="706627"/>
                </a:lnTo>
                <a:lnTo>
                  <a:pt x="1223009" y="695959"/>
                </a:lnTo>
                <a:lnTo>
                  <a:pt x="1273682" y="680846"/>
                </a:lnTo>
                <a:lnTo>
                  <a:pt x="1324482" y="662050"/>
                </a:lnTo>
                <a:lnTo>
                  <a:pt x="1373377" y="639825"/>
                </a:lnTo>
                <a:lnTo>
                  <a:pt x="1419605" y="612266"/>
                </a:lnTo>
                <a:lnTo>
                  <a:pt x="2380487" y="612266"/>
                </a:lnTo>
                <a:lnTo>
                  <a:pt x="2380487" y="282955"/>
                </a:lnTo>
                <a:close/>
              </a:path>
              <a:path w="2380615" h="1076325">
                <a:moveTo>
                  <a:pt x="2380487" y="0"/>
                </a:moveTo>
                <a:lnTo>
                  <a:pt x="0" y="0"/>
                </a:lnTo>
                <a:lnTo>
                  <a:pt x="4444" y="26669"/>
                </a:lnTo>
                <a:lnTo>
                  <a:pt x="19557" y="78358"/>
                </a:lnTo>
                <a:lnTo>
                  <a:pt x="35559" y="116585"/>
                </a:lnTo>
                <a:lnTo>
                  <a:pt x="59689" y="157479"/>
                </a:lnTo>
                <a:lnTo>
                  <a:pt x="68579" y="170941"/>
                </a:lnTo>
                <a:lnTo>
                  <a:pt x="77469" y="184276"/>
                </a:lnTo>
                <a:lnTo>
                  <a:pt x="88137" y="196722"/>
                </a:lnTo>
                <a:lnTo>
                  <a:pt x="97916" y="208279"/>
                </a:lnTo>
                <a:lnTo>
                  <a:pt x="109473" y="220725"/>
                </a:lnTo>
                <a:lnTo>
                  <a:pt x="121157" y="231393"/>
                </a:lnTo>
                <a:lnTo>
                  <a:pt x="132714" y="242061"/>
                </a:lnTo>
                <a:lnTo>
                  <a:pt x="170941" y="271398"/>
                </a:lnTo>
                <a:lnTo>
                  <a:pt x="211835" y="294639"/>
                </a:lnTo>
                <a:lnTo>
                  <a:pt x="255523" y="309752"/>
                </a:lnTo>
                <a:lnTo>
                  <a:pt x="301751" y="317753"/>
                </a:lnTo>
                <a:lnTo>
                  <a:pt x="316864" y="318642"/>
                </a:lnTo>
                <a:lnTo>
                  <a:pt x="331977" y="318642"/>
                </a:lnTo>
                <a:lnTo>
                  <a:pt x="380110" y="310641"/>
                </a:lnTo>
                <a:lnTo>
                  <a:pt x="427227" y="291972"/>
                </a:lnTo>
                <a:lnTo>
                  <a:pt x="443229" y="282955"/>
                </a:lnTo>
                <a:lnTo>
                  <a:pt x="2380487" y="282955"/>
                </a:lnTo>
                <a:lnTo>
                  <a:pt x="238048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033270" cy="911860"/>
          </a:xfrm>
          <a:custGeom>
            <a:avLst/>
            <a:gdLst/>
            <a:ahLst/>
            <a:cxnLst/>
            <a:rect l="l" t="t" r="r" b="b"/>
            <a:pathLst>
              <a:path w="2033270" h="911860">
                <a:moveTo>
                  <a:pt x="2033016" y="0"/>
                </a:moveTo>
                <a:lnTo>
                  <a:pt x="0" y="0"/>
                </a:lnTo>
                <a:lnTo>
                  <a:pt x="0" y="816863"/>
                </a:lnTo>
                <a:lnTo>
                  <a:pt x="50778" y="845312"/>
                </a:lnTo>
                <a:lnTo>
                  <a:pt x="103200" y="869823"/>
                </a:lnTo>
                <a:lnTo>
                  <a:pt x="143598" y="884554"/>
                </a:lnTo>
                <a:lnTo>
                  <a:pt x="185102" y="896620"/>
                </a:lnTo>
                <a:lnTo>
                  <a:pt x="227152" y="905383"/>
                </a:lnTo>
                <a:lnTo>
                  <a:pt x="241350" y="907034"/>
                </a:lnTo>
                <a:lnTo>
                  <a:pt x="255562" y="909193"/>
                </a:lnTo>
                <a:lnTo>
                  <a:pt x="269748" y="910209"/>
                </a:lnTo>
                <a:lnTo>
                  <a:pt x="298704" y="911351"/>
                </a:lnTo>
                <a:lnTo>
                  <a:pt x="312889" y="911351"/>
                </a:lnTo>
                <a:lnTo>
                  <a:pt x="356031" y="908558"/>
                </a:lnTo>
                <a:lnTo>
                  <a:pt x="399719" y="901446"/>
                </a:lnTo>
                <a:lnTo>
                  <a:pt x="443407" y="889508"/>
                </a:lnTo>
                <a:lnTo>
                  <a:pt x="493636" y="871982"/>
                </a:lnTo>
                <a:lnTo>
                  <a:pt x="541705" y="850138"/>
                </a:lnTo>
                <a:lnTo>
                  <a:pt x="587006" y="824991"/>
                </a:lnTo>
                <a:lnTo>
                  <a:pt x="643813" y="785240"/>
                </a:lnTo>
                <a:lnTo>
                  <a:pt x="682028" y="751839"/>
                </a:lnTo>
                <a:lnTo>
                  <a:pt x="717524" y="714756"/>
                </a:lnTo>
                <a:lnTo>
                  <a:pt x="749744" y="674370"/>
                </a:lnTo>
                <a:lnTo>
                  <a:pt x="786892" y="615950"/>
                </a:lnTo>
                <a:lnTo>
                  <a:pt x="817473" y="552576"/>
                </a:lnTo>
                <a:lnTo>
                  <a:pt x="829462" y="518668"/>
                </a:lnTo>
                <a:lnTo>
                  <a:pt x="849147" y="530733"/>
                </a:lnTo>
                <a:lnTo>
                  <a:pt x="890092" y="552069"/>
                </a:lnTo>
                <a:lnTo>
                  <a:pt x="932141" y="569468"/>
                </a:lnTo>
                <a:lnTo>
                  <a:pt x="974737" y="583691"/>
                </a:lnTo>
                <a:lnTo>
                  <a:pt x="1018971" y="594613"/>
                </a:lnTo>
                <a:lnTo>
                  <a:pt x="1063726" y="601726"/>
                </a:lnTo>
                <a:lnTo>
                  <a:pt x="1108506" y="605536"/>
                </a:lnTo>
                <a:lnTo>
                  <a:pt x="1131455" y="606044"/>
                </a:lnTo>
                <a:lnTo>
                  <a:pt x="1154391" y="606044"/>
                </a:lnTo>
                <a:lnTo>
                  <a:pt x="1199692" y="603376"/>
                </a:lnTo>
                <a:lnTo>
                  <a:pt x="1245031" y="596773"/>
                </a:lnTo>
                <a:lnTo>
                  <a:pt x="1289812" y="587501"/>
                </a:lnTo>
                <a:lnTo>
                  <a:pt x="1334008" y="574928"/>
                </a:lnTo>
                <a:lnTo>
                  <a:pt x="1377696" y="559181"/>
                </a:lnTo>
                <a:lnTo>
                  <a:pt x="1420368" y="539496"/>
                </a:lnTo>
                <a:lnTo>
                  <a:pt x="1461262" y="517651"/>
                </a:lnTo>
                <a:lnTo>
                  <a:pt x="1501140" y="491998"/>
                </a:lnTo>
                <a:lnTo>
                  <a:pt x="1520190" y="477774"/>
                </a:lnTo>
                <a:lnTo>
                  <a:pt x="1535049" y="467360"/>
                </a:lnTo>
                <a:lnTo>
                  <a:pt x="1574800" y="431419"/>
                </a:lnTo>
                <a:lnTo>
                  <a:pt x="1606550" y="390398"/>
                </a:lnTo>
                <a:lnTo>
                  <a:pt x="1631061" y="344550"/>
                </a:lnTo>
                <a:lnTo>
                  <a:pt x="1648079" y="294386"/>
                </a:lnTo>
                <a:lnTo>
                  <a:pt x="1657858" y="239140"/>
                </a:lnTo>
                <a:lnTo>
                  <a:pt x="1670939" y="246761"/>
                </a:lnTo>
                <a:lnTo>
                  <a:pt x="1711325" y="262636"/>
                </a:lnTo>
                <a:lnTo>
                  <a:pt x="1751202" y="269239"/>
                </a:lnTo>
                <a:lnTo>
                  <a:pt x="1764283" y="269748"/>
                </a:lnTo>
                <a:lnTo>
                  <a:pt x="1777492" y="269239"/>
                </a:lnTo>
                <a:lnTo>
                  <a:pt x="1816227" y="262636"/>
                </a:lnTo>
                <a:lnTo>
                  <a:pt x="1853311" y="249047"/>
                </a:lnTo>
                <a:lnTo>
                  <a:pt x="1888236" y="229362"/>
                </a:lnTo>
                <a:lnTo>
                  <a:pt x="1920494" y="205359"/>
                </a:lnTo>
                <a:lnTo>
                  <a:pt x="1940179" y="186182"/>
                </a:lnTo>
                <a:lnTo>
                  <a:pt x="1949958" y="176402"/>
                </a:lnTo>
                <a:lnTo>
                  <a:pt x="1975104" y="144779"/>
                </a:lnTo>
                <a:lnTo>
                  <a:pt x="1996439" y="110362"/>
                </a:lnTo>
                <a:lnTo>
                  <a:pt x="2016633" y="66039"/>
                </a:lnTo>
                <a:lnTo>
                  <a:pt x="2019935" y="55118"/>
                </a:lnTo>
                <a:lnTo>
                  <a:pt x="2023745" y="44196"/>
                </a:lnTo>
                <a:lnTo>
                  <a:pt x="2029206" y="22351"/>
                </a:lnTo>
                <a:lnTo>
                  <a:pt x="2031364" y="10922"/>
                </a:lnTo>
                <a:lnTo>
                  <a:pt x="2033016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4079" y="185927"/>
            <a:ext cx="454659" cy="207645"/>
          </a:xfrm>
          <a:custGeom>
            <a:avLst/>
            <a:gdLst/>
            <a:ahLst/>
            <a:cxnLst/>
            <a:rect l="l" t="t" r="r" b="b"/>
            <a:pathLst>
              <a:path w="454660" h="207645">
                <a:moveTo>
                  <a:pt x="252730" y="0"/>
                </a:moveTo>
                <a:lnTo>
                  <a:pt x="206756" y="7620"/>
                </a:lnTo>
                <a:lnTo>
                  <a:pt x="166878" y="28448"/>
                </a:lnTo>
                <a:lnTo>
                  <a:pt x="135509" y="59690"/>
                </a:lnTo>
                <a:lnTo>
                  <a:pt x="115189" y="99822"/>
                </a:lnTo>
                <a:lnTo>
                  <a:pt x="109474" y="98425"/>
                </a:lnTo>
                <a:lnTo>
                  <a:pt x="97155" y="96520"/>
                </a:lnTo>
                <a:lnTo>
                  <a:pt x="90550" y="96520"/>
                </a:lnTo>
                <a:lnTo>
                  <a:pt x="47371" y="107442"/>
                </a:lnTo>
                <a:lnTo>
                  <a:pt x="15240" y="136271"/>
                </a:lnTo>
                <a:lnTo>
                  <a:pt x="508" y="177926"/>
                </a:lnTo>
                <a:lnTo>
                  <a:pt x="0" y="186944"/>
                </a:lnTo>
                <a:lnTo>
                  <a:pt x="0" y="192150"/>
                </a:lnTo>
                <a:lnTo>
                  <a:pt x="508" y="197358"/>
                </a:lnTo>
                <a:lnTo>
                  <a:pt x="1905" y="207263"/>
                </a:lnTo>
                <a:lnTo>
                  <a:pt x="451358" y="207263"/>
                </a:lnTo>
                <a:lnTo>
                  <a:pt x="452755" y="202565"/>
                </a:lnTo>
                <a:lnTo>
                  <a:pt x="453644" y="197358"/>
                </a:lnTo>
                <a:lnTo>
                  <a:pt x="454152" y="192532"/>
                </a:lnTo>
                <a:lnTo>
                  <a:pt x="454152" y="180721"/>
                </a:lnTo>
                <a:lnTo>
                  <a:pt x="437134" y="141478"/>
                </a:lnTo>
                <a:lnTo>
                  <a:pt x="394843" y="118745"/>
                </a:lnTo>
                <a:lnTo>
                  <a:pt x="392049" y="106425"/>
                </a:lnTo>
                <a:lnTo>
                  <a:pt x="370713" y="61468"/>
                </a:lnTo>
                <a:lnTo>
                  <a:pt x="336169" y="26543"/>
                </a:lnTo>
                <a:lnTo>
                  <a:pt x="291084" y="5207"/>
                </a:lnTo>
                <a:lnTo>
                  <a:pt x="272161" y="1397"/>
                </a:lnTo>
                <a:lnTo>
                  <a:pt x="252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816" y="185927"/>
            <a:ext cx="454659" cy="207645"/>
          </a:xfrm>
          <a:custGeom>
            <a:avLst/>
            <a:gdLst/>
            <a:ahLst/>
            <a:cxnLst/>
            <a:rect l="l" t="t" r="r" b="b"/>
            <a:pathLst>
              <a:path w="454660" h="207645">
                <a:moveTo>
                  <a:pt x="252729" y="0"/>
                </a:moveTo>
                <a:lnTo>
                  <a:pt x="206756" y="7620"/>
                </a:lnTo>
                <a:lnTo>
                  <a:pt x="166877" y="28448"/>
                </a:lnTo>
                <a:lnTo>
                  <a:pt x="135508" y="59690"/>
                </a:lnTo>
                <a:lnTo>
                  <a:pt x="115188" y="99822"/>
                </a:lnTo>
                <a:lnTo>
                  <a:pt x="109473" y="98425"/>
                </a:lnTo>
                <a:lnTo>
                  <a:pt x="97154" y="96520"/>
                </a:lnTo>
                <a:lnTo>
                  <a:pt x="90550" y="96520"/>
                </a:lnTo>
                <a:lnTo>
                  <a:pt x="47370" y="107442"/>
                </a:lnTo>
                <a:lnTo>
                  <a:pt x="15239" y="136271"/>
                </a:lnTo>
                <a:lnTo>
                  <a:pt x="507" y="177926"/>
                </a:lnTo>
                <a:lnTo>
                  <a:pt x="0" y="186944"/>
                </a:lnTo>
                <a:lnTo>
                  <a:pt x="0" y="192150"/>
                </a:lnTo>
                <a:lnTo>
                  <a:pt x="507" y="197358"/>
                </a:lnTo>
                <a:lnTo>
                  <a:pt x="1904" y="207263"/>
                </a:lnTo>
                <a:lnTo>
                  <a:pt x="451357" y="207263"/>
                </a:lnTo>
                <a:lnTo>
                  <a:pt x="452754" y="202565"/>
                </a:lnTo>
                <a:lnTo>
                  <a:pt x="453644" y="197358"/>
                </a:lnTo>
                <a:lnTo>
                  <a:pt x="454151" y="192532"/>
                </a:lnTo>
                <a:lnTo>
                  <a:pt x="454151" y="180721"/>
                </a:lnTo>
                <a:lnTo>
                  <a:pt x="437133" y="141478"/>
                </a:lnTo>
                <a:lnTo>
                  <a:pt x="394842" y="118745"/>
                </a:lnTo>
                <a:lnTo>
                  <a:pt x="392048" y="106425"/>
                </a:lnTo>
                <a:lnTo>
                  <a:pt x="370713" y="61468"/>
                </a:lnTo>
                <a:lnTo>
                  <a:pt x="336169" y="26543"/>
                </a:lnTo>
                <a:lnTo>
                  <a:pt x="291083" y="5207"/>
                </a:lnTo>
                <a:lnTo>
                  <a:pt x="272160" y="1397"/>
                </a:lnTo>
                <a:lnTo>
                  <a:pt x="252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142999"/>
            <a:ext cx="524510" cy="390525"/>
          </a:xfrm>
          <a:custGeom>
            <a:avLst/>
            <a:gdLst/>
            <a:ahLst/>
            <a:cxnLst/>
            <a:rect l="l" t="t" r="r" b="b"/>
            <a:pathLst>
              <a:path w="524510" h="390525">
                <a:moveTo>
                  <a:pt x="144005" y="0"/>
                </a:moveTo>
                <a:lnTo>
                  <a:pt x="132651" y="0"/>
                </a:lnTo>
                <a:lnTo>
                  <a:pt x="121794" y="888"/>
                </a:lnTo>
                <a:lnTo>
                  <a:pt x="78266" y="8000"/>
                </a:lnTo>
                <a:lnTo>
                  <a:pt x="57475" y="14224"/>
                </a:lnTo>
                <a:lnTo>
                  <a:pt x="47542" y="17399"/>
                </a:lnTo>
                <a:lnTo>
                  <a:pt x="28148" y="25908"/>
                </a:lnTo>
                <a:lnTo>
                  <a:pt x="18689" y="30734"/>
                </a:lnTo>
                <a:lnTo>
                  <a:pt x="9229" y="35813"/>
                </a:lnTo>
                <a:lnTo>
                  <a:pt x="0" y="41176"/>
                </a:lnTo>
                <a:lnTo>
                  <a:pt x="0" y="390144"/>
                </a:lnTo>
                <a:lnTo>
                  <a:pt x="518566" y="390144"/>
                </a:lnTo>
                <a:lnTo>
                  <a:pt x="520941" y="381126"/>
                </a:lnTo>
                <a:lnTo>
                  <a:pt x="522833" y="371728"/>
                </a:lnTo>
                <a:lnTo>
                  <a:pt x="523786" y="361823"/>
                </a:lnTo>
                <a:lnTo>
                  <a:pt x="524256" y="351916"/>
                </a:lnTo>
                <a:lnTo>
                  <a:pt x="524256" y="345821"/>
                </a:lnTo>
                <a:lnTo>
                  <a:pt x="515721" y="305688"/>
                </a:lnTo>
                <a:lnTo>
                  <a:pt x="492086" y="266573"/>
                </a:lnTo>
                <a:lnTo>
                  <a:pt x="456615" y="238251"/>
                </a:lnTo>
                <a:lnTo>
                  <a:pt x="412165" y="223647"/>
                </a:lnTo>
                <a:lnTo>
                  <a:pt x="409790" y="211836"/>
                </a:lnTo>
                <a:lnTo>
                  <a:pt x="395147" y="166497"/>
                </a:lnTo>
                <a:lnTo>
                  <a:pt x="373380" y="124968"/>
                </a:lnTo>
                <a:lnTo>
                  <a:pt x="344995" y="88264"/>
                </a:lnTo>
                <a:lnTo>
                  <a:pt x="310959" y="56641"/>
                </a:lnTo>
                <a:lnTo>
                  <a:pt x="271691" y="31623"/>
                </a:lnTo>
                <a:lnTo>
                  <a:pt x="228193" y="13208"/>
                </a:lnTo>
                <a:lnTo>
                  <a:pt x="181368" y="2412"/>
                </a:lnTo>
                <a:lnTo>
                  <a:pt x="169062" y="888"/>
                </a:lnTo>
                <a:lnTo>
                  <a:pt x="144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0328" y="2139695"/>
            <a:ext cx="234696" cy="23469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809744" y="0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3" y="0"/>
                </a:moveTo>
                <a:lnTo>
                  <a:pt x="117855" y="118999"/>
                </a:lnTo>
                <a:lnTo>
                  <a:pt x="0" y="155448"/>
                </a:lnTo>
                <a:lnTo>
                  <a:pt x="117855" y="192150"/>
                </a:lnTo>
                <a:lnTo>
                  <a:pt x="153923" y="310896"/>
                </a:lnTo>
                <a:lnTo>
                  <a:pt x="189991" y="192150"/>
                </a:lnTo>
                <a:lnTo>
                  <a:pt x="307847" y="155448"/>
                </a:lnTo>
                <a:lnTo>
                  <a:pt x="189991" y="118999"/>
                </a:lnTo>
                <a:lnTo>
                  <a:pt x="153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120" y="1097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8" y="117856"/>
                </a:lnTo>
                <a:lnTo>
                  <a:pt x="0" y="153924"/>
                </a:lnTo>
                <a:lnTo>
                  <a:pt x="118998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72" y="2609088"/>
            <a:ext cx="36550" cy="426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207" y="1987295"/>
            <a:ext cx="234696" cy="23469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5359" y="1142999"/>
            <a:ext cx="234696" cy="231648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1313179" y="608690"/>
            <a:ext cx="6733540" cy="737870"/>
            <a:chOff x="1313688" y="316991"/>
            <a:chExt cx="6733540" cy="737870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3688" y="316991"/>
              <a:ext cx="6733032" cy="73761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9890" marR="380365" algn="ctr">
              <a:lnSpc>
                <a:spcPct val="100000"/>
              </a:lnSpc>
              <a:spcBef>
                <a:spcPts val="750"/>
              </a:spcBef>
            </a:pPr>
            <a:r>
              <a:rPr spc="-5" dirty="0"/>
              <a:t>Konsep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075436" y="1539697"/>
            <a:ext cx="1229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SzPct val="88888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K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ead</a:t>
            </a:r>
            <a:r>
              <a:rPr sz="1800" spc="-20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14726" y="1539697"/>
            <a:ext cx="5239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5780" algn="l"/>
                <a:tab pos="2719705" algn="l"/>
                <a:tab pos="4170679" algn="l"/>
              </a:tabLst>
            </a:pP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menghilangnya	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semua	tanda-tanda	kehidupan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90715" y="1951735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s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et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e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l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h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75436" y="1814322"/>
            <a:ext cx="5766435" cy="208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1430">
              <a:lnSpc>
                <a:spcPct val="150100"/>
              </a:lnSpc>
              <a:spcBef>
                <a:spcPts val="100"/>
              </a:spcBef>
              <a:tabLst>
                <a:tab pos="1167765" algn="l"/>
                <a:tab pos="2445385" algn="l"/>
                <a:tab pos="3119755" algn="l"/>
                <a:tab pos="3719829" algn="l"/>
                <a:tab pos="4525010" algn="l"/>
                <a:tab pos="5314315" algn="l"/>
              </a:tabLst>
            </a:pP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s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e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c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ra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pe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r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m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e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,	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y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n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g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b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i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s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t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e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r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ja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d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s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et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p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s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at  kelahiran</a:t>
            </a:r>
            <a:r>
              <a:rPr sz="1800" spc="-6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hidup.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SzPct val="88888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Mati</a:t>
            </a:r>
            <a:r>
              <a:rPr sz="1800" spc="4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hanya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bisa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terjadi</a:t>
            </a:r>
            <a:r>
              <a:rPr sz="1800" spc="-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setelah</a:t>
            </a:r>
            <a:r>
              <a:rPr sz="1800" spc="-4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terjadi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kelahiran</a:t>
            </a:r>
            <a:r>
              <a:rPr sz="1800" spc="-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hidup.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SzPct val="88888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Keadaan</a:t>
            </a:r>
            <a:r>
              <a:rPr sz="1800" spc="-5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mati</a:t>
            </a:r>
            <a:r>
              <a:rPr sz="1800" spc="-3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selalu</a:t>
            </a:r>
            <a:r>
              <a:rPr sz="1800" spc="-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didahului</a:t>
            </a:r>
            <a:r>
              <a:rPr sz="1800" spc="-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dengan</a:t>
            </a:r>
            <a:r>
              <a:rPr sz="1800" spc="-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keadaan</a:t>
            </a:r>
            <a:r>
              <a:rPr sz="1800" spc="-4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hidup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SzPct val="88888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Tidak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ada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mati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kalau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tidak</a:t>
            </a:r>
            <a:r>
              <a:rPr sz="1800" spc="-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pernah</a:t>
            </a:r>
            <a:r>
              <a:rPr sz="1800" spc="-4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ada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hidup.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763511" y="0"/>
            <a:ext cx="2380615" cy="1076325"/>
          </a:xfrm>
          <a:custGeom>
            <a:avLst/>
            <a:gdLst/>
            <a:ahLst/>
            <a:cxnLst/>
            <a:rect l="l" t="t" r="r" b="b"/>
            <a:pathLst>
              <a:path w="2380615" h="1076325">
                <a:moveTo>
                  <a:pt x="2380487" y="612266"/>
                </a:moveTo>
                <a:lnTo>
                  <a:pt x="1419605" y="612266"/>
                </a:lnTo>
                <a:lnTo>
                  <a:pt x="1426844" y="632713"/>
                </a:lnTo>
                <a:lnTo>
                  <a:pt x="1442846" y="671067"/>
                </a:lnTo>
                <a:lnTo>
                  <a:pt x="1460626" y="709294"/>
                </a:lnTo>
                <a:lnTo>
                  <a:pt x="1480184" y="744854"/>
                </a:lnTo>
                <a:lnTo>
                  <a:pt x="1502409" y="779525"/>
                </a:lnTo>
                <a:lnTo>
                  <a:pt x="1526539" y="812418"/>
                </a:lnTo>
                <a:lnTo>
                  <a:pt x="1538985" y="828547"/>
                </a:lnTo>
                <a:lnTo>
                  <a:pt x="1565655" y="858773"/>
                </a:lnTo>
                <a:lnTo>
                  <a:pt x="1608327" y="900556"/>
                </a:lnTo>
                <a:lnTo>
                  <a:pt x="1639442" y="927353"/>
                </a:lnTo>
                <a:lnTo>
                  <a:pt x="1655571" y="938910"/>
                </a:lnTo>
                <a:lnTo>
                  <a:pt x="1671573" y="951356"/>
                </a:lnTo>
                <a:lnTo>
                  <a:pt x="1688464" y="962913"/>
                </a:lnTo>
                <a:lnTo>
                  <a:pt x="1706244" y="973581"/>
                </a:lnTo>
                <a:lnTo>
                  <a:pt x="1723135" y="984249"/>
                </a:lnTo>
                <a:lnTo>
                  <a:pt x="1759711" y="1003807"/>
                </a:lnTo>
                <a:lnTo>
                  <a:pt x="1815718" y="1028699"/>
                </a:lnTo>
                <a:lnTo>
                  <a:pt x="1855850" y="1042923"/>
                </a:lnTo>
                <a:lnTo>
                  <a:pt x="1875408" y="1050162"/>
                </a:lnTo>
                <a:lnTo>
                  <a:pt x="1943988" y="1067053"/>
                </a:lnTo>
                <a:lnTo>
                  <a:pt x="1995550" y="1074165"/>
                </a:lnTo>
                <a:lnTo>
                  <a:pt x="2029332" y="1075943"/>
                </a:lnTo>
                <a:lnTo>
                  <a:pt x="2046350" y="1075943"/>
                </a:lnTo>
                <a:lnTo>
                  <a:pt x="2113914" y="1070609"/>
                </a:lnTo>
                <a:lnTo>
                  <a:pt x="2180716" y="1058036"/>
                </a:lnTo>
                <a:lnTo>
                  <a:pt x="2245613" y="1038478"/>
                </a:lnTo>
                <a:lnTo>
                  <a:pt x="2307970" y="1012697"/>
                </a:lnTo>
                <a:lnTo>
                  <a:pt x="2369311" y="981582"/>
                </a:lnTo>
                <a:lnTo>
                  <a:pt x="2380487" y="974838"/>
                </a:lnTo>
                <a:lnTo>
                  <a:pt x="2380487" y="612266"/>
                </a:lnTo>
                <a:close/>
              </a:path>
              <a:path w="2380615" h="1076325">
                <a:moveTo>
                  <a:pt x="2380487" y="282955"/>
                </a:moveTo>
                <a:lnTo>
                  <a:pt x="443229" y="282955"/>
                </a:lnTo>
                <a:lnTo>
                  <a:pt x="446023" y="305307"/>
                </a:lnTo>
                <a:lnTo>
                  <a:pt x="449452" y="326643"/>
                </a:lnTo>
                <a:lnTo>
                  <a:pt x="453897" y="347979"/>
                </a:lnTo>
                <a:lnTo>
                  <a:pt x="466343" y="387984"/>
                </a:lnTo>
                <a:lnTo>
                  <a:pt x="474471" y="406653"/>
                </a:lnTo>
                <a:lnTo>
                  <a:pt x="482472" y="425449"/>
                </a:lnTo>
                <a:lnTo>
                  <a:pt x="502919" y="461009"/>
                </a:lnTo>
                <a:lnTo>
                  <a:pt x="526922" y="493902"/>
                </a:lnTo>
                <a:lnTo>
                  <a:pt x="555370" y="524128"/>
                </a:lnTo>
                <a:lnTo>
                  <a:pt x="587501" y="551814"/>
                </a:lnTo>
                <a:lnTo>
                  <a:pt x="605281" y="564260"/>
                </a:lnTo>
                <a:lnTo>
                  <a:pt x="627506" y="581151"/>
                </a:lnTo>
                <a:lnTo>
                  <a:pt x="698753" y="624712"/>
                </a:lnTo>
                <a:lnTo>
                  <a:pt x="747648" y="648715"/>
                </a:lnTo>
                <a:lnTo>
                  <a:pt x="798448" y="669289"/>
                </a:lnTo>
                <a:lnTo>
                  <a:pt x="876807" y="693292"/>
                </a:lnTo>
                <a:lnTo>
                  <a:pt x="930147" y="704849"/>
                </a:lnTo>
                <a:lnTo>
                  <a:pt x="1010284" y="714628"/>
                </a:lnTo>
                <a:lnTo>
                  <a:pt x="1036954" y="715517"/>
                </a:lnTo>
                <a:lnTo>
                  <a:pt x="1063624" y="715517"/>
                </a:lnTo>
                <a:lnTo>
                  <a:pt x="1117091" y="712850"/>
                </a:lnTo>
                <a:lnTo>
                  <a:pt x="1170431" y="706627"/>
                </a:lnTo>
                <a:lnTo>
                  <a:pt x="1223009" y="695959"/>
                </a:lnTo>
                <a:lnTo>
                  <a:pt x="1273682" y="680846"/>
                </a:lnTo>
                <a:lnTo>
                  <a:pt x="1324482" y="662050"/>
                </a:lnTo>
                <a:lnTo>
                  <a:pt x="1373377" y="639825"/>
                </a:lnTo>
                <a:lnTo>
                  <a:pt x="1419605" y="612266"/>
                </a:lnTo>
                <a:lnTo>
                  <a:pt x="2380487" y="612266"/>
                </a:lnTo>
                <a:lnTo>
                  <a:pt x="2380487" y="282955"/>
                </a:lnTo>
                <a:close/>
              </a:path>
              <a:path w="2380615" h="1076325">
                <a:moveTo>
                  <a:pt x="2380487" y="0"/>
                </a:moveTo>
                <a:lnTo>
                  <a:pt x="0" y="0"/>
                </a:lnTo>
                <a:lnTo>
                  <a:pt x="4444" y="26669"/>
                </a:lnTo>
                <a:lnTo>
                  <a:pt x="19557" y="78358"/>
                </a:lnTo>
                <a:lnTo>
                  <a:pt x="35559" y="116585"/>
                </a:lnTo>
                <a:lnTo>
                  <a:pt x="59689" y="157479"/>
                </a:lnTo>
                <a:lnTo>
                  <a:pt x="68579" y="170941"/>
                </a:lnTo>
                <a:lnTo>
                  <a:pt x="77469" y="184276"/>
                </a:lnTo>
                <a:lnTo>
                  <a:pt x="88137" y="196722"/>
                </a:lnTo>
                <a:lnTo>
                  <a:pt x="97916" y="208279"/>
                </a:lnTo>
                <a:lnTo>
                  <a:pt x="109473" y="220725"/>
                </a:lnTo>
                <a:lnTo>
                  <a:pt x="121157" y="231393"/>
                </a:lnTo>
                <a:lnTo>
                  <a:pt x="132714" y="242061"/>
                </a:lnTo>
                <a:lnTo>
                  <a:pt x="170941" y="271398"/>
                </a:lnTo>
                <a:lnTo>
                  <a:pt x="211835" y="294639"/>
                </a:lnTo>
                <a:lnTo>
                  <a:pt x="255523" y="309752"/>
                </a:lnTo>
                <a:lnTo>
                  <a:pt x="301751" y="317753"/>
                </a:lnTo>
                <a:lnTo>
                  <a:pt x="316864" y="318642"/>
                </a:lnTo>
                <a:lnTo>
                  <a:pt x="331977" y="318642"/>
                </a:lnTo>
                <a:lnTo>
                  <a:pt x="380110" y="310641"/>
                </a:lnTo>
                <a:lnTo>
                  <a:pt x="427227" y="291972"/>
                </a:lnTo>
                <a:lnTo>
                  <a:pt x="443229" y="282955"/>
                </a:lnTo>
                <a:lnTo>
                  <a:pt x="2380487" y="282955"/>
                </a:lnTo>
                <a:lnTo>
                  <a:pt x="2380487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033270" cy="911860"/>
          </a:xfrm>
          <a:custGeom>
            <a:avLst/>
            <a:gdLst/>
            <a:ahLst/>
            <a:cxnLst/>
            <a:rect l="l" t="t" r="r" b="b"/>
            <a:pathLst>
              <a:path w="2033270" h="911860">
                <a:moveTo>
                  <a:pt x="2033016" y="0"/>
                </a:moveTo>
                <a:lnTo>
                  <a:pt x="0" y="0"/>
                </a:lnTo>
                <a:lnTo>
                  <a:pt x="0" y="816863"/>
                </a:lnTo>
                <a:lnTo>
                  <a:pt x="50778" y="845312"/>
                </a:lnTo>
                <a:lnTo>
                  <a:pt x="103200" y="869823"/>
                </a:lnTo>
                <a:lnTo>
                  <a:pt x="143598" y="884554"/>
                </a:lnTo>
                <a:lnTo>
                  <a:pt x="185102" y="896620"/>
                </a:lnTo>
                <a:lnTo>
                  <a:pt x="227152" y="905383"/>
                </a:lnTo>
                <a:lnTo>
                  <a:pt x="241350" y="907034"/>
                </a:lnTo>
                <a:lnTo>
                  <a:pt x="255562" y="909193"/>
                </a:lnTo>
                <a:lnTo>
                  <a:pt x="269748" y="910209"/>
                </a:lnTo>
                <a:lnTo>
                  <a:pt x="298704" y="911351"/>
                </a:lnTo>
                <a:lnTo>
                  <a:pt x="312889" y="911351"/>
                </a:lnTo>
                <a:lnTo>
                  <a:pt x="356031" y="908558"/>
                </a:lnTo>
                <a:lnTo>
                  <a:pt x="399719" y="901446"/>
                </a:lnTo>
                <a:lnTo>
                  <a:pt x="443407" y="889508"/>
                </a:lnTo>
                <a:lnTo>
                  <a:pt x="493636" y="871982"/>
                </a:lnTo>
                <a:lnTo>
                  <a:pt x="541705" y="850138"/>
                </a:lnTo>
                <a:lnTo>
                  <a:pt x="587006" y="824991"/>
                </a:lnTo>
                <a:lnTo>
                  <a:pt x="643813" y="785240"/>
                </a:lnTo>
                <a:lnTo>
                  <a:pt x="682028" y="751839"/>
                </a:lnTo>
                <a:lnTo>
                  <a:pt x="717524" y="714756"/>
                </a:lnTo>
                <a:lnTo>
                  <a:pt x="749744" y="674370"/>
                </a:lnTo>
                <a:lnTo>
                  <a:pt x="786892" y="615950"/>
                </a:lnTo>
                <a:lnTo>
                  <a:pt x="817473" y="552576"/>
                </a:lnTo>
                <a:lnTo>
                  <a:pt x="829462" y="518668"/>
                </a:lnTo>
                <a:lnTo>
                  <a:pt x="849147" y="530733"/>
                </a:lnTo>
                <a:lnTo>
                  <a:pt x="890092" y="552069"/>
                </a:lnTo>
                <a:lnTo>
                  <a:pt x="932141" y="569468"/>
                </a:lnTo>
                <a:lnTo>
                  <a:pt x="974737" y="583691"/>
                </a:lnTo>
                <a:lnTo>
                  <a:pt x="1018971" y="594613"/>
                </a:lnTo>
                <a:lnTo>
                  <a:pt x="1063726" y="601726"/>
                </a:lnTo>
                <a:lnTo>
                  <a:pt x="1108506" y="605536"/>
                </a:lnTo>
                <a:lnTo>
                  <a:pt x="1131455" y="606044"/>
                </a:lnTo>
                <a:lnTo>
                  <a:pt x="1154391" y="606044"/>
                </a:lnTo>
                <a:lnTo>
                  <a:pt x="1199692" y="603376"/>
                </a:lnTo>
                <a:lnTo>
                  <a:pt x="1245031" y="596773"/>
                </a:lnTo>
                <a:lnTo>
                  <a:pt x="1289812" y="587501"/>
                </a:lnTo>
                <a:lnTo>
                  <a:pt x="1334008" y="574928"/>
                </a:lnTo>
                <a:lnTo>
                  <a:pt x="1377696" y="559181"/>
                </a:lnTo>
                <a:lnTo>
                  <a:pt x="1420368" y="539496"/>
                </a:lnTo>
                <a:lnTo>
                  <a:pt x="1461262" y="517651"/>
                </a:lnTo>
                <a:lnTo>
                  <a:pt x="1501140" y="491998"/>
                </a:lnTo>
                <a:lnTo>
                  <a:pt x="1520190" y="477774"/>
                </a:lnTo>
                <a:lnTo>
                  <a:pt x="1535049" y="467360"/>
                </a:lnTo>
                <a:lnTo>
                  <a:pt x="1574800" y="431419"/>
                </a:lnTo>
                <a:lnTo>
                  <a:pt x="1606550" y="390398"/>
                </a:lnTo>
                <a:lnTo>
                  <a:pt x="1631061" y="344550"/>
                </a:lnTo>
                <a:lnTo>
                  <a:pt x="1648079" y="294386"/>
                </a:lnTo>
                <a:lnTo>
                  <a:pt x="1657858" y="239140"/>
                </a:lnTo>
                <a:lnTo>
                  <a:pt x="1670939" y="246761"/>
                </a:lnTo>
                <a:lnTo>
                  <a:pt x="1711325" y="262636"/>
                </a:lnTo>
                <a:lnTo>
                  <a:pt x="1751202" y="269239"/>
                </a:lnTo>
                <a:lnTo>
                  <a:pt x="1764283" y="269748"/>
                </a:lnTo>
                <a:lnTo>
                  <a:pt x="1777492" y="269239"/>
                </a:lnTo>
                <a:lnTo>
                  <a:pt x="1816227" y="262636"/>
                </a:lnTo>
                <a:lnTo>
                  <a:pt x="1853311" y="249047"/>
                </a:lnTo>
                <a:lnTo>
                  <a:pt x="1888236" y="229362"/>
                </a:lnTo>
                <a:lnTo>
                  <a:pt x="1920494" y="205359"/>
                </a:lnTo>
                <a:lnTo>
                  <a:pt x="1940179" y="186182"/>
                </a:lnTo>
                <a:lnTo>
                  <a:pt x="1949958" y="176402"/>
                </a:lnTo>
                <a:lnTo>
                  <a:pt x="1975104" y="144779"/>
                </a:lnTo>
                <a:lnTo>
                  <a:pt x="1996439" y="110362"/>
                </a:lnTo>
                <a:lnTo>
                  <a:pt x="2016633" y="66039"/>
                </a:lnTo>
                <a:lnTo>
                  <a:pt x="2019935" y="55118"/>
                </a:lnTo>
                <a:lnTo>
                  <a:pt x="2023745" y="44196"/>
                </a:lnTo>
                <a:lnTo>
                  <a:pt x="2029206" y="22351"/>
                </a:lnTo>
                <a:lnTo>
                  <a:pt x="2031364" y="10922"/>
                </a:lnTo>
                <a:lnTo>
                  <a:pt x="2033016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4079" y="185927"/>
            <a:ext cx="454659" cy="207645"/>
          </a:xfrm>
          <a:custGeom>
            <a:avLst/>
            <a:gdLst/>
            <a:ahLst/>
            <a:cxnLst/>
            <a:rect l="l" t="t" r="r" b="b"/>
            <a:pathLst>
              <a:path w="454660" h="207645">
                <a:moveTo>
                  <a:pt x="252730" y="0"/>
                </a:moveTo>
                <a:lnTo>
                  <a:pt x="206756" y="7620"/>
                </a:lnTo>
                <a:lnTo>
                  <a:pt x="166878" y="28448"/>
                </a:lnTo>
                <a:lnTo>
                  <a:pt x="135509" y="59690"/>
                </a:lnTo>
                <a:lnTo>
                  <a:pt x="115189" y="99822"/>
                </a:lnTo>
                <a:lnTo>
                  <a:pt x="109474" y="98425"/>
                </a:lnTo>
                <a:lnTo>
                  <a:pt x="97155" y="96520"/>
                </a:lnTo>
                <a:lnTo>
                  <a:pt x="90550" y="96520"/>
                </a:lnTo>
                <a:lnTo>
                  <a:pt x="47371" y="107442"/>
                </a:lnTo>
                <a:lnTo>
                  <a:pt x="15240" y="136271"/>
                </a:lnTo>
                <a:lnTo>
                  <a:pt x="508" y="177926"/>
                </a:lnTo>
                <a:lnTo>
                  <a:pt x="0" y="186944"/>
                </a:lnTo>
                <a:lnTo>
                  <a:pt x="0" y="192150"/>
                </a:lnTo>
                <a:lnTo>
                  <a:pt x="508" y="197358"/>
                </a:lnTo>
                <a:lnTo>
                  <a:pt x="1905" y="207263"/>
                </a:lnTo>
                <a:lnTo>
                  <a:pt x="451358" y="207263"/>
                </a:lnTo>
                <a:lnTo>
                  <a:pt x="452755" y="202565"/>
                </a:lnTo>
                <a:lnTo>
                  <a:pt x="453644" y="197358"/>
                </a:lnTo>
                <a:lnTo>
                  <a:pt x="454152" y="192532"/>
                </a:lnTo>
                <a:lnTo>
                  <a:pt x="454152" y="180721"/>
                </a:lnTo>
                <a:lnTo>
                  <a:pt x="437134" y="141478"/>
                </a:lnTo>
                <a:lnTo>
                  <a:pt x="394843" y="118745"/>
                </a:lnTo>
                <a:lnTo>
                  <a:pt x="392049" y="106425"/>
                </a:lnTo>
                <a:lnTo>
                  <a:pt x="370713" y="61468"/>
                </a:lnTo>
                <a:lnTo>
                  <a:pt x="336169" y="26543"/>
                </a:lnTo>
                <a:lnTo>
                  <a:pt x="291084" y="5207"/>
                </a:lnTo>
                <a:lnTo>
                  <a:pt x="272161" y="1397"/>
                </a:lnTo>
                <a:lnTo>
                  <a:pt x="252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816" y="185927"/>
            <a:ext cx="454659" cy="207645"/>
          </a:xfrm>
          <a:custGeom>
            <a:avLst/>
            <a:gdLst/>
            <a:ahLst/>
            <a:cxnLst/>
            <a:rect l="l" t="t" r="r" b="b"/>
            <a:pathLst>
              <a:path w="454660" h="207645">
                <a:moveTo>
                  <a:pt x="252729" y="0"/>
                </a:moveTo>
                <a:lnTo>
                  <a:pt x="206756" y="7620"/>
                </a:lnTo>
                <a:lnTo>
                  <a:pt x="166877" y="28448"/>
                </a:lnTo>
                <a:lnTo>
                  <a:pt x="135508" y="59690"/>
                </a:lnTo>
                <a:lnTo>
                  <a:pt x="115188" y="99822"/>
                </a:lnTo>
                <a:lnTo>
                  <a:pt x="109473" y="98425"/>
                </a:lnTo>
                <a:lnTo>
                  <a:pt x="97154" y="96520"/>
                </a:lnTo>
                <a:lnTo>
                  <a:pt x="90550" y="96520"/>
                </a:lnTo>
                <a:lnTo>
                  <a:pt x="47370" y="107442"/>
                </a:lnTo>
                <a:lnTo>
                  <a:pt x="15239" y="136271"/>
                </a:lnTo>
                <a:lnTo>
                  <a:pt x="507" y="177926"/>
                </a:lnTo>
                <a:lnTo>
                  <a:pt x="0" y="186944"/>
                </a:lnTo>
                <a:lnTo>
                  <a:pt x="0" y="192150"/>
                </a:lnTo>
                <a:lnTo>
                  <a:pt x="507" y="197358"/>
                </a:lnTo>
                <a:lnTo>
                  <a:pt x="1904" y="207263"/>
                </a:lnTo>
                <a:lnTo>
                  <a:pt x="451357" y="207263"/>
                </a:lnTo>
                <a:lnTo>
                  <a:pt x="452754" y="202565"/>
                </a:lnTo>
                <a:lnTo>
                  <a:pt x="453644" y="197358"/>
                </a:lnTo>
                <a:lnTo>
                  <a:pt x="454151" y="192532"/>
                </a:lnTo>
                <a:lnTo>
                  <a:pt x="454151" y="180721"/>
                </a:lnTo>
                <a:lnTo>
                  <a:pt x="437133" y="141478"/>
                </a:lnTo>
                <a:lnTo>
                  <a:pt x="394842" y="118745"/>
                </a:lnTo>
                <a:lnTo>
                  <a:pt x="392048" y="106425"/>
                </a:lnTo>
                <a:lnTo>
                  <a:pt x="370713" y="61468"/>
                </a:lnTo>
                <a:lnTo>
                  <a:pt x="336169" y="26543"/>
                </a:lnTo>
                <a:lnTo>
                  <a:pt x="291083" y="5207"/>
                </a:lnTo>
                <a:lnTo>
                  <a:pt x="272160" y="1397"/>
                </a:lnTo>
                <a:lnTo>
                  <a:pt x="252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142999"/>
            <a:ext cx="524510" cy="390525"/>
          </a:xfrm>
          <a:custGeom>
            <a:avLst/>
            <a:gdLst/>
            <a:ahLst/>
            <a:cxnLst/>
            <a:rect l="l" t="t" r="r" b="b"/>
            <a:pathLst>
              <a:path w="524510" h="390525">
                <a:moveTo>
                  <a:pt x="144005" y="0"/>
                </a:moveTo>
                <a:lnTo>
                  <a:pt x="132651" y="0"/>
                </a:lnTo>
                <a:lnTo>
                  <a:pt x="121794" y="888"/>
                </a:lnTo>
                <a:lnTo>
                  <a:pt x="78266" y="8000"/>
                </a:lnTo>
                <a:lnTo>
                  <a:pt x="57475" y="14224"/>
                </a:lnTo>
                <a:lnTo>
                  <a:pt x="47542" y="17399"/>
                </a:lnTo>
                <a:lnTo>
                  <a:pt x="28148" y="25908"/>
                </a:lnTo>
                <a:lnTo>
                  <a:pt x="18689" y="30734"/>
                </a:lnTo>
                <a:lnTo>
                  <a:pt x="9229" y="35813"/>
                </a:lnTo>
                <a:lnTo>
                  <a:pt x="0" y="41176"/>
                </a:lnTo>
                <a:lnTo>
                  <a:pt x="0" y="390144"/>
                </a:lnTo>
                <a:lnTo>
                  <a:pt x="518566" y="390144"/>
                </a:lnTo>
                <a:lnTo>
                  <a:pt x="520941" y="381126"/>
                </a:lnTo>
                <a:lnTo>
                  <a:pt x="522833" y="371728"/>
                </a:lnTo>
                <a:lnTo>
                  <a:pt x="523786" y="361823"/>
                </a:lnTo>
                <a:lnTo>
                  <a:pt x="524256" y="351916"/>
                </a:lnTo>
                <a:lnTo>
                  <a:pt x="524256" y="345821"/>
                </a:lnTo>
                <a:lnTo>
                  <a:pt x="515721" y="305688"/>
                </a:lnTo>
                <a:lnTo>
                  <a:pt x="492086" y="266573"/>
                </a:lnTo>
                <a:lnTo>
                  <a:pt x="456615" y="238251"/>
                </a:lnTo>
                <a:lnTo>
                  <a:pt x="412165" y="223647"/>
                </a:lnTo>
                <a:lnTo>
                  <a:pt x="409790" y="211836"/>
                </a:lnTo>
                <a:lnTo>
                  <a:pt x="395147" y="166497"/>
                </a:lnTo>
                <a:lnTo>
                  <a:pt x="373380" y="124968"/>
                </a:lnTo>
                <a:lnTo>
                  <a:pt x="344995" y="88264"/>
                </a:lnTo>
                <a:lnTo>
                  <a:pt x="310959" y="56641"/>
                </a:lnTo>
                <a:lnTo>
                  <a:pt x="271691" y="31623"/>
                </a:lnTo>
                <a:lnTo>
                  <a:pt x="228193" y="13208"/>
                </a:lnTo>
                <a:lnTo>
                  <a:pt x="181368" y="2412"/>
                </a:lnTo>
                <a:lnTo>
                  <a:pt x="169062" y="888"/>
                </a:lnTo>
                <a:lnTo>
                  <a:pt x="144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0328" y="2139695"/>
            <a:ext cx="234696" cy="23469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809744" y="0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3" y="0"/>
                </a:moveTo>
                <a:lnTo>
                  <a:pt x="117855" y="118999"/>
                </a:lnTo>
                <a:lnTo>
                  <a:pt x="0" y="155448"/>
                </a:lnTo>
                <a:lnTo>
                  <a:pt x="117855" y="192150"/>
                </a:lnTo>
                <a:lnTo>
                  <a:pt x="153923" y="310896"/>
                </a:lnTo>
                <a:lnTo>
                  <a:pt x="189991" y="192150"/>
                </a:lnTo>
                <a:lnTo>
                  <a:pt x="307847" y="155448"/>
                </a:lnTo>
                <a:lnTo>
                  <a:pt x="189991" y="118999"/>
                </a:lnTo>
                <a:lnTo>
                  <a:pt x="153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120" y="1097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8" y="0"/>
                </a:moveTo>
                <a:lnTo>
                  <a:pt x="118998" y="117856"/>
                </a:lnTo>
                <a:lnTo>
                  <a:pt x="0" y="153924"/>
                </a:lnTo>
                <a:lnTo>
                  <a:pt x="118998" y="190246"/>
                </a:lnTo>
                <a:lnTo>
                  <a:pt x="155448" y="307848"/>
                </a:lnTo>
                <a:lnTo>
                  <a:pt x="191897" y="190246"/>
                </a:lnTo>
                <a:lnTo>
                  <a:pt x="310883" y="153924"/>
                </a:lnTo>
                <a:lnTo>
                  <a:pt x="191897" y="117856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72" y="2609088"/>
            <a:ext cx="36550" cy="426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207" y="1987295"/>
            <a:ext cx="234696" cy="23469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5359" y="1142999"/>
            <a:ext cx="234696" cy="231648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1313688" y="316991"/>
            <a:ext cx="6733540" cy="737870"/>
            <a:chOff x="1313688" y="316991"/>
            <a:chExt cx="6733540" cy="737870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3688" y="316991"/>
              <a:ext cx="6733032" cy="73761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768362" y="168477"/>
            <a:ext cx="7290054" cy="1126101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9890" marR="380365" algn="ctr">
              <a:lnSpc>
                <a:spcPct val="100000"/>
              </a:lnSpc>
              <a:spcBef>
                <a:spcPts val="750"/>
              </a:spcBef>
            </a:pPr>
            <a:r>
              <a:rPr spc="-5" dirty="0"/>
              <a:t>Konsep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335014" y="2568905"/>
            <a:ext cx="14192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perbandingan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75436" y="1196847"/>
            <a:ext cx="5076190" cy="208407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SzPct val="88888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Kapan</a:t>
            </a:r>
            <a:r>
              <a:rPr sz="1800" spc="-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(waktu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berlakunya</a:t>
            </a:r>
            <a:r>
              <a:rPr sz="1800" spc="-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ukuran/kejadian)</a:t>
            </a:r>
            <a:endParaRPr sz="1800" dirty="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SzPct val="88888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Siapa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(ukuran</a:t>
            </a:r>
            <a:r>
              <a:rPr sz="1800" spc="-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mengenai</a:t>
            </a:r>
            <a:r>
              <a:rPr sz="1800" spc="-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 err="1">
                <a:solidFill>
                  <a:srgbClr val="363636"/>
                </a:solidFill>
                <a:latin typeface="Arial MT"/>
                <a:cs typeface="Arial MT"/>
              </a:rPr>
              <a:t>populasi</a:t>
            </a:r>
            <a:r>
              <a:rPr sz="1800" spc="-4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yang</a:t>
            </a:r>
            <a:r>
              <a:rPr lang="en-US"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mana)</a:t>
            </a:r>
            <a:endParaRPr sz="1800" dirty="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SzPct val="88888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Apa</a:t>
            </a:r>
            <a:r>
              <a:rPr sz="1800" spc="-3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(ukuran</a:t>
            </a:r>
            <a:r>
              <a:rPr sz="1800" spc="-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atas</a:t>
            </a:r>
            <a:r>
              <a:rPr sz="1800" spc="-2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kejadian</a:t>
            </a:r>
            <a:r>
              <a:rPr sz="1800" spc="-7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apa)</a:t>
            </a:r>
            <a:endParaRPr sz="1800" dirty="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SzPct val="88888"/>
              <a:buChar char="•"/>
              <a:tabLst>
                <a:tab pos="299085" algn="l"/>
                <a:tab pos="299720" algn="l"/>
                <a:tab pos="2543175" algn="l"/>
                <a:tab pos="3241675" algn="l"/>
                <a:tab pos="4594860" algn="l"/>
              </a:tabLst>
            </a:pP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Ra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tio’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/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’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Ra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s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o</a:t>
            </a:r>
            <a:r>
              <a:rPr sz="1800" spc="-20" dirty="0">
                <a:solidFill>
                  <a:srgbClr val="363636"/>
                </a:solidFill>
                <a:latin typeface="Arial MT"/>
                <a:cs typeface="Arial MT"/>
              </a:rPr>
              <a:t>’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u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k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uran	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y</a:t>
            </a:r>
            <a:r>
              <a:rPr sz="1800" spc="-20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ng	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m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eru</a:t>
            </a:r>
            <a:r>
              <a:rPr sz="1800" spc="-20" dirty="0">
                <a:solidFill>
                  <a:srgbClr val="363636"/>
                </a:solidFill>
                <a:latin typeface="Arial MT"/>
                <a:cs typeface="Arial MT"/>
              </a:rPr>
              <a:t>p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k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an	</a:t>
            </a:r>
            <a:r>
              <a:rPr sz="1800" spc="-20" dirty="0">
                <a:solidFill>
                  <a:srgbClr val="363636"/>
                </a:solidFill>
                <a:latin typeface="Arial MT"/>
                <a:cs typeface="Arial MT"/>
              </a:rPr>
              <a:t>h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s</a:t>
            </a: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l</a:t>
            </a:r>
            <a:endParaRPr sz="1800" dirty="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antara</a:t>
            </a:r>
            <a:r>
              <a:rPr sz="1800" spc="-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dua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angka</a:t>
            </a:r>
            <a:r>
              <a:rPr sz="1800" spc="-3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yang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berbeda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75436" y="3256106"/>
            <a:ext cx="668020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75"/>
              </a:spcBef>
              <a:buSzPct val="88888"/>
              <a:buChar char="•"/>
              <a:tabLst>
                <a:tab pos="299085" algn="l"/>
                <a:tab pos="299720" algn="l"/>
                <a:tab pos="1191895" algn="l"/>
                <a:tab pos="1917700" algn="l"/>
                <a:tab pos="2558415" algn="l"/>
                <a:tab pos="3536950" algn="l"/>
                <a:tab pos="4293235" algn="l"/>
                <a:tab pos="6134735" algn="l"/>
              </a:tabLst>
            </a:pP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P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er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s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o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363636"/>
                </a:solidFill>
                <a:latin typeface="Arial MT"/>
                <a:cs typeface="Arial MT"/>
              </a:rPr>
              <a:t>y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ears	li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v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e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d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(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J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u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m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la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h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o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r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an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g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y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ng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m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e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m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pun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y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	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r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i</a:t>
            </a:r>
            <a:r>
              <a:rPr sz="1800" spc="-15" dirty="0">
                <a:solidFill>
                  <a:srgbClr val="363636"/>
                </a:solidFill>
                <a:latin typeface="Arial MT"/>
                <a:cs typeface="Arial MT"/>
              </a:rPr>
              <a:t>s</a:t>
            </a:r>
            <a:r>
              <a:rPr sz="1800" spc="-25" dirty="0">
                <a:solidFill>
                  <a:srgbClr val="363636"/>
                </a:solidFill>
                <a:latin typeface="Arial MT"/>
                <a:cs typeface="Arial MT"/>
              </a:rPr>
              <a:t>i</a:t>
            </a:r>
            <a:r>
              <a:rPr sz="1800" spc="10" dirty="0">
                <a:solidFill>
                  <a:srgbClr val="363636"/>
                </a:solidFill>
                <a:latin typeface="Arial MT"/>
                <a:cs typeface="Arial MT"/>
              </a:rPr>
              <a:t>k</a:t>
            </a:r>
            <a:r>
              <a:rPr sz="1800" spc="-5" dirty="0">
                <a:solidFill>
                  <a:srgbClr val="363636"/>
                </a:solidFill>
                <a:latin typeface="Arial MT"/>
                <a:cs typeface="Arial MT"/>
              </a:rPr>
              <a:t>o</a:t>
            </a:r>
            <a:endParaRPr sz="1800" dirty="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spc="5" dirty="0">
                <a:solidFill>
                  <a:srgbClr val="363636"/>
                </a:solidFill>
                <a:latin typeface="Arial MT"/>
                <a:cs typeface="Arial MT"/>
              </a:rPr>
              <a:t>mengalami</a:t>
            </a:r>
            <a:r>
              <a:rPr sz="1800" spc="-7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 err="1">
                <a:solidFill>
                  <a:srgbClr val="363636"/>
                </a:solidFill>
                <a:latin typeface="Arial MT"/>
                <a:cs typeface="Arial MT"/>
              </a:rPr>
              <a:t>suatu</a:t>
            </a:r>
            <a:r>
              <a:rPr sz="1800" spc="-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 err="1">
                <a:solidFill>
                  <a:srgbClr val="363636"/>
                </a:solidFill>
                <a:latin typeface="Arial MT"/>
                <a:cs typeface="Arial MT"/>
              </a:rPr>
              <a:t>kejadian</a:t>
            </a:r>
            <a:r>
              <a:rPr lang="en-US" sz="180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800" dirty="0" err="1">
                <a:solidFill>
                  <a:srgbClr val="363636"/>
                </a:solidFill>
                <a:latin typeface="Arial MT"/>
                <a:cs typeface="Arial MT"/>
              </a:rPr>
              <a:t>Mortalitas</a:t>
            </a:r>
            <a:r>
              <a:rPr sz="1800" dirty="0">
                <a:solidFill>
                  <a:srgbClr val="363636"/>
                </a:solidFill>
                <a:latin typeface="Arial MT"/>
                <a:cs typeface="Arial MT"/>
              </a:rPr>
              <a:t>)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37704" y="0"/>
            <a:ext cx="1606550" cy="734695"/>
          </a:xfrm>
          <a:custGeom>
            <a:avLst/>
            <a:gdLst/>
            <a:ahLst/>
            <a:cxnLst/>
            <a:rect l="l" t="t" r="r" b="b"/>
            <a:pathLst>
              <a:path w="1606550" h="734695">
                <a:moveTo>
                  <a:pt x="1606295" y="418083"/>
                </a:moveTo>
                <a:lnTo>
                  <a:pt x="970787" y="418083"/>
                </a:lnTo>
                <a:lnTo>
                  <a:pt x="975613" y="431799"/>
                </a:lnTo>
                <a:lnTo>
                  <a:pt x="991869" y="471423"/>
                </a:lnTo>
                <a:lnTo>
                  <a:pt x="1012189" y="508761"/>
                </a:lnTo>
                <a:lnTo>
                  <a:pt x="1027175" y="532129"/>
                </a:lnTo>
                <a:lnTo>
                  <a:pt x="1035049" y="543559"/>
                </a:lnTo>
                <a:lnTo>
                  <a:pt x="1043431" y="554481"/>
                </a:lnTo>
                <a:lnTo>
                  <a:pt x="1051813" y="565530"/>
                </a:lnTo>
                <a:lnTo>
                  <a:pt x="1061084" y="576071"/>
                </a:lnTo>
                <a:lnTo>
                  <a:pt x="1089659" y="606043"/>
                </a:lnTo>
                <a:lnTo>
                  <a:pt x="1120520" y="632840"/>
                </a:lnTo>
                <a:lnTo>
                  <a:pt x="1154429" y="657478"/>
                </a:lnTo>
                <a:lnTo>
                  <a:pt x="1190116" y="678687"/>
                </a:lnTo>
                <a:lnTo>
                  <a:pt x="1228470" y="697102"/>
                </a:lnTo>
                <a:lnTo>
                  <a:pt x="1268475" y="712596"/>
                </a:lnTo>
                <a:lnTo>
                  <a:pt x="1317370" y="726566"/>
                </a:lnTo>
                <a:lnTo>
                  <a:pt x="1376044" y="734059"/>
                </a:lnTo>
                <a:lnTo>
                  <a:pt x="1387474" y="734567"/>
                </a:lnTo>
                <a:lnTo>
                  <a:pt x="1398904" y="734567"/>
                </a:lnTo>
                <a:lnTo>
                  <a:pt x="1422272" y="733678"/>
                </a:lnTo>
                <a:lnTo>
                  <a:pt x="1433702" y="732789"/>
                </a:lnTo>
                <a:lnTo>
                  <a:pt x="1445132" y="731011"/>
                </a:lnTo>
                <a:lnTo>
                  <a:pt x="1456562" y="729741"/>
                </a:lnTo>
                <a:lnTo>
                  <a:pt x="1512950" y="716533"/>
                </a:lnTo>
                <a:lnTo>
                  <a:pt x="1556638" y="701039"/>
                </a:lnTo>
                <a:lnTo>
                  <a:pt x="1598802" y="681354"/>
                </a:lnTo>
                <a:lnTo>
                  <a:pt x="1606295" y="677355"/>
                </a:lnTo>
                <a:lnTo>
                  <a:pt x="1606295" y="418083"/>
                </a:lnTo>
                <a:close/>
              </a:path>
              <a:path w="1606550" h="734695">
                <a:moveTo>
                  <a:pt x="1606295" y="192785"/>
                </a:moveTo>
                <a:lnTo>
                  <a:pt x="302640" y="192785"/>
                </a:lnTo>
                <a:lnTo>
                  <a:pt x="304799" y="208152"/>
                </a:lnTo>
                <a:lnTo>
                  <a:pt x="314451" y="251332"/>
                </a:lnTo>
                <a:lnTo>
                  <a:pt x="329945" y="290448"/>
                </a:lnTo>
                <a:lnTo>
                  <a:pt x="351916" y="326135"/>
                </a:lnTo>
                <a:lnTo>
                  <a:pt x="379729" y="357885"/>
                </a:lnTo>
                <a:lnTo>
                  <a:pt x="413638" y="385063"/>
                </a:lnTo>
                <a:lnTo>
                  <a:pt x="429005" y="396493"/>
                </a:lnTo>
                <a:lnTo>
                  <a:pt x="461136" y="417194"/>
                </a:lnTo>
                <a:lnTo>
                  <a:pt x="511428" y="443229"/>
                </a:lnTo>
                <a:lnTo>
                  <a:pt x="563752" y="463422"/>
                </a:lnTo>
                <a:lnTo>
                  <a:pt x="617473" y="477519"/>
                </a:lnTo>
                <a:lnTo>
                  <a:pt x="672210" y="486282"/>
                </a:lnTo>
                <a:lnTo>
                  <a:pt x="708659" y="488568"/>
                </a:lnTo>
                <a:lnTo>
                  <a:pt x="727201" y="488568"/>
                </a:lnTo>
                <a:lnTo>
                  <a:pt x="781811" y="485012"/>
                </a:lnTo>
                <a:lnTo>
                  <a:pt x="836040" y="475360"/>
                </a:lnTo>
                <a:lnTo>
                  <a:pt x="887983" y="459104"/>
                </a:lnTo>
                <a:lnTo>
                  <a:pt x="938656" y="436625"/>
                </a:lnTo>
                <a:lnTo>
                  <a:pt x="970787" y="418083"/>
                </a:lnTo>
                <a:lnTo>
                  <a:pt x="1606295" y="418083"/>
                </a:lnTo>
                <a:lnTo>
                  <a:pt x="1606295" y="192785"/>
                </a:lnTo>
                <a:close/>
              </a:path>
              <a:path w="1606550" h="734695">
                <a:moveTo>
                  <a:pt x="1606295" y="0"/>
                </a:moveTo>
                <a:lnTo>
                  <a:pt x="0" y="0"/>
                </a:lnTo>
                <a:lnTo>
                  <a:pt x="1269" y="8762"/>
                </a:lnTo>
                <a:lnTo>
                  <a:pt x="3047" y="18033"/>
                </a:lnTo>
                <a:lnTo>
                  <a:pt x="5333" y="26796"/>
                </a:lnTo>
                <a:lnTo>
                  <a:pt x="7492" y="35686"/>
                </a:lnTo>
                <a:lnTo>
                  <a:pt x="10540" y="44449"/>
                </a:lnTo>
                <a:lnTo>
                  <a:pt x="13207" y="53212"/>
                </a:lnTo>
                <a:lnTo>
                  <a:pt x="20319" y="69976"/>
                </a:lnTo>
                <a:lnTo>
                  <a:pt x="40512" y="107441"/>
                </a:lnTo>
                <a:lnTo>
                  <a:pt x="66928" y="142112"/>
                </a:lnTo>
                <a:lnTo>
                  <a:pt x="74929" y="150113"/>
                </a:lnTo>
                <a:lnTo>
                  <a:pt x="82422" y="157987"/>
                </a:lnTo>
                <a:lnTo>
                  <a:pt x="116712" y="184911"/>
                </a:lnTo>
                <a:lnTo>
                  <a:pt x="154558" y="205104"/>
                </a:lnTo>
                <a:lnTo>
                  <a:pt x="195579" y="215645"/>
                </a:lnTo>
                <a:lnTo>
                  <a:pt x="216661" y="217423"/>
                </a:lnTo>
                <a:lnTo>
                  <a:pt x="227329" y="217042"/>
                </a:lnTo>
                <a:lnTo>
                  <a:pt x="270509" y="208152"/>
                </a:lnTo>
                <a:lnTo>
                  <a:pt x="302640" y="192785"/>
                </a:lnTo>
                <a:lnTo>
                  <a:pt x="1606295" y="192785"/>
                </a:lnTo>
                <a:lnTo>
                  <a:pt x="1606295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" y="0"/>
            <a:ext cx="890269" cy="1984375"/>
          </a:xfrm>
          <a:custGeom>
            <a:avLst/>
            <a:gdLst/>
            <a:ahLst/>
            <a:cxnLst/>
            <a:rect l="l" t="t" r="r" b="b"/>
            <a:pathLst>
              <a:path w="890269" h="1984375">
                <a:moveTo>
                  <a:pt x="797709" y="0"/>
                </a:moveTo>
                <a:lnTo>
                  <a:pt x="0" y="0"/>
                </a:lnTo>
                <a:lnTo>
                  <a:pt x="0" y="1984248"/>
                </a:lnTo>
                <a:lnTo>
                  <a:pt x="10637" y="1982597"/>
                </a:lnTo>
                <a:lnTo>
                  <a:pt x="21837" y="1980565"/>
                </a:lnTo>
                <a:lnTo>
                  <a:pt x="43169" y="1975104"/>
                </a:lnTo>
                <a:lnTo>
                  <a:pt x="53835" y="1971421"/>
                </a:lnTo>
                <a:lnTo>
                  <a:pt x="64500" y="1968246"/>
                </a:lnTo>
                <a:lnTo>
                  <a:pt x="107699" y="1948561"/>
                </a:lnTo>
                <a:lnTo>
                  <a:pt x="141297" y="1927733"/>
                </a:lnTo>
                <a:lnTo>
                  <a:pt x="172234" y="1903222"/>
                </a:lnTo>
                <a:lnTo>
                  <a:pt x="181823" y="1893570"/>
                </a:lnTo>
                <a:lnTo>
                  <a:pt x="191424" y="1884552"/>
                </a:lnTo>
                <a:lnTo>
                  <a:pt x="216494" y="1853691"/>
                </a:lnTo>
                <a:lnTo>
                  <a:pt x="237296" y="1820545"/>
                </a:lnTo>
                <a:lnTo>
                  <a:pt x="252740" y="1784858"/>
                </a:lnTo>
                <a:lnTo>
                  <a:pt x="261274" y="1747647"/>
                </a:lnTo>
                <a:lnTo>
                  <a:pt x="263408" y="1721993"/>
                </a:lnTo>
                <a:lnTo>
                  <a:pt x="262874" y="1709165"/>
                </a:lnTo>
                <a:lnTo>
                  <a:pt x="256486" y="1670303"/>
                </a:lnTo>
                <a:lnTo>
                  <a:pt x="241005" y="1630934"/>
                </a:lnTo>
                <a:lnTo>
                  <a:pt x="233550" y="1618107"/>
                </a:lnTo>
                <a:lnTo>
                  <a:pt x="252206" y="1615439"/>
                </a:lnTo>
                <a:lnTo>
                  <a:pt x="304467" y="1603628"/>
                </a:lnTo>
                <a:lnTo>
                  <a:pt x="351914" y="1585087"/>
                </a:lnTo>
                <a:lnTo>
                  <a:pt x="395107" y="1558416"/>
                </a:lnTo>
                <a:lnTo>
                  <a:pt x="433524" y="1524762"/>
                </a:lnTo>
                <a:lnTo>
                  <a:pt x="466569" y="1483740"/>
                </a:lnTo>
                <a:lnTo>
                  <a:pt x="480438" y="1465072"/>
                </a:lnTo>
                <a:lnTo>
                  <a:pt x="505508" y="1426210"/>
                </a:lnTo>
                <a:lnTo>
                  <a:pt x="536978" y="1365503"/>
                </a:lnTo>
                <a:lnTo>
                  <a:pt x="554034" y="1323339"/>
                </a:lnTo>
                <a:lnTo>
                  <a:pt x="567903" y="1280668"/>
                </a:lnTo>
                <a:lnTo>
                  <a:pt x="578545" y="1236979"/>
                </a:lnTo>
                <a:lnTo>
                  <a:pt x="586559" y="1192784"/>
                </a:lnTo>
                <a:lnTo>
                  <a:pt x="590814" y="1148588"/>
                </a:lnTo>
                <a:lnTo>
                  <a:pt x="591880" y="1126744"/>
                </a:lnTo>
                <a:lnTo>
                  <a:pt x="591880" y="1104264"/>
                </a:lnTo>
                <a:lnTo>
                  <a:pt x="589747" y="1060069"/>
                </a:lnTo>
                <a:lnTo>
                  <a:pt x="584425" y="1016381"/>
                </a:lnTo>
                <a:lnTo>
                  <a:pt x="575891" y="972693"/>
                </a:lnTo>
                <a:lnTo>
                  <a:pt x="563623" y="930528"/>
                </a:lnTo>
                <a:lnTo>
                  <a:pt x="548142" y="889000"/>
                </a:lnTo>
                <a:lnTo>
                  <a:pt x="528952" y="848487"/>
                </a:lnTo>
                <a:lnTo>
                  <a:pt x="506549" y="809625"/>
                </a:lnTo>
                <a:lnTo>
                  <a:pt x="539620" y="797813"/>
                </a:lnTo>
                <a:lnTo>
                  <a:pt x="586559" y="775970"/>
                </a:lnTo>
                <a:lnTo>
                  <a:pt x="630806" y="750951"/>
                </a:lnTo>
                <a:lnTo>
                  <a:pt x="685200" y="711453"/>
                </a:lnTo>
                <a:lnTo>
                  <a:pt x="722538" y="677926"/>
                </a:lnTo>
                <a:lnTo>
                  <a:pt x="756117" y="641223"/>
                </a:lnTo>
                <a:lnTo>
                  <a:pt x="787041" y="601218"/>
                </a:lnTo>
                <a:lnTo>
                  <a:pt x="814257" y="558546"/>
                </a:lnTo>
                <a:lnTo>
                  <a:pt x="837702" y="513207"/>
                </a:lnTo>
                <a:lnTo>
                  <a:pt x="863305" y="449325"/>
                </a:lnTo>
                <a:lnTo>
                  <a:pt x="880361" y="390144"/>
                </a:lnTo>
                <a:lnTo>
                  <a:pt x="887308" y="347472"/>
                </a:lnTo>
                <a:lnTo>
                  <a:pt x="889962" y="305435"/>
                </a:lnTo>
                <a:lnTo>
                  <a:pt x="889962" y="291591"/>
                </a:lnTo>
                <a:lnTo>
                  <a:pt x="888895" y="263271"/>
                </a:lnTo>
                <a:lnTo>
                  <a:pt x="887854" y="249427"/>
                </a:lnTo>
                <a:lnTo>
                  <a:pt x="885708" y="235585"/>
                </a:lnTo>
                <a:lnTo>
                  <a:pt x="884107" y="221741"/>
                </a:lnTo>
                <a:lnTo>
                  <a:pt x="875573" y="180721"/>
                </a:lnTo>
                <a:lnTo>
                  <a:pt x="863838" y="140208"/>
                </a:lnTo>
                <a:lnTo>
                  <a:pt x="849436" y="100711"/>
                </a:lnTo>
                <a:lnTo>
                  <a:pt x="825459" y="49529"/>
                </a:lnTo>
                <a:lnTo>
                  <a:pt x="812124" y="24511"/>
                </a:lnTo>
                <a:lnTo>
                  <a:pt x="79770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24671" y="1045463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69">
                <a:moveTo>
                  <a:pt x="338962" y="0"/>
                </a:moveTo>
                <a:lnTo>
                  <a:pt x="330834" y="0"/>
                </a:lnTo>
                <a:lnTo>
                  <a:pt x="315468" y="1397"/>
                </a:lnTo>
                <a:lnTo>
                  <a:pt x="270255" y="12573"/>
                </a:lnTo>
                <a:lnTo>
                  <a:pt x="230250" y="33527"/>
                </a:lnTo>
                <a:lnTo>
                  <a:pt x="196214" y="63119"/>
                </a:lnTo>
                <a:lnTo>
                  <a:pt x="191516" y="68834"/>
                </a:lnTo>
                <a:lnTo>
                  <a:pt x="186435" y="74549"/>
                </a:lnTo>
                <a:lnTo>
                  <a:pt x="159893" y="120396"/>
                </a:lnTo>
                <a:lnTo>
                  <a:pt x="154812" y="134620"/>
                </a:lnTo>
                <a:lnTo>
                  <a:pt x="138683" y="131190"/>
                </a:lnTo>
                <a:lnTo>
                  <a:pt x="130301" y="130556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2" y="139700"/>
                </a:lnTo>
                <a:lnTo>
                  <a:pt x="44450" y="158369"/>
                </a:lnTo>
                <a:lnTo>
                  <a:pt x="39750" y="162051"/>
                </a:lnTo>
                <a:lnTo>
                  <a:pt x="14477" y="194310"/>
                </a:lnTo>
                <a:lnTo>
                  <a:pt x="634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4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5" y="280415"/>
                </a:lnTo>
                <a:lnTo>
                  <a:pt x="607186" y="273938"/>
                </a:lnTo>
                <a:lnTo>
                  <a:pt x="608583" y="267208"/>
                </a:lnTo>
                <a:lnTo>
                  <a:pt x="609600" y="252984"/>
                </a:lnTo>
                <a:lnTo>
                  <a:pt x="609600" y="248538"/>
                </a:lnTo>
                <a:lnTo>
                  <a:pt x="596137" y="204850"/>
                </a:lnTo>
                <a:lnTo>
                  <a:pt x="568198" y="175260"/>
                </a:lnTo>
                <a:lnTo>
                  <a:pt x="529844" y="160782"/>
                </a:lnTo>
                <a:lnTo>
                  <a:pt x="528193" y="152273"/>
                </a:lnTo>
                <a:lnTo>
                  <a:pt x="514350" y="111887"/>
                </a:lnTo>
                <a:lnTo>
                  <a:pt x="492759" y="76326"/>
                </a:lnTo>
                <a:lnTo>
                  <a:pt x="457834" y="40639"/>
                </a:lnTo>
                <a:lnTo>
                  <a:pt x="414654" y="15239"/>
                </a:lnTo>
                <a:lnTo>
                  <a:pt x="374014" y="3048"/>
                </a:lnTo>
                <a:lnTo>
                  <a:pt x="356743" y="635"/>
                </a:lnTo>
                <a:lnTo>
                  <a:pt x="338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97952" y="1325879"/>
            <a:ext cx="307975" cy="140335"/>
          </a:xfrm>
          <a:custGeom>
            <a:avLst/>
            <a:gdLst/>
            <a:ahLst/>
            <a:cxnLst/>
            <a:rect l="l" t="t" r="r" b="b"/>
            <a:pathLst>
              <a:path w="307975" h="140334">
                <a:moveTo>
                  <a:pt x="167131" y="0"/>
                </a:moveTo>
                <a:lnTo>
                  <a:pt x="129540" y="9271"/>
                </a:lnTo>
                <a:lnTo>
                  <a:pt x="91948" y="40386"/>
                </a:lnTo>
                <a:lnTo>
                  <a:pt x="78231" y="67310"/>
                </a:lnTo>
                <a:lnTo>
                  <a:pt x="69976" y="65659"/>
                </a:lnTo>
                <a:lnTo>
                  <a:pt x="65786" y="65278"/>
                </a:lnTo>
                <a:lnTo>
                  <a:pt x="58293" y="65151"/>
                </a:lnTo>
                <a:lnTo>
                  <a:pt x="49149" y="66294"/>
                </a:lnTo>
                <a:lnTo>
                  <a:pt x="13970" y="87503"/>
                </a:lnTo>
                <a:lnTo>
                  <a:pt x="0" y="123444"/>
                </a:lnTo>
                <a:lnTo>
                  <a:pt x="0" y="130048"/>
                </a:lnTo>
                <a:lnTo>
                  <a:pt x="889" y="137033"/>
                </a:lnTo>
                <a:lnTo>
                  <a:pt x="1524" y="140208"/>
                </a:lnTo>
                <a:lnTo>
                  <a:pt x="305816" y="140208"/>
                </a:lnTo>
                <a:lnTo>
                  <a:pt x="306704" y="137033"/>
                </a:lnTo>
                <a:lnTo>
                  <a:pt x="307340" y="133604"/>
                </a:lnTo>
                <a:lnTo>
                  <a:pt x="307848" y="124206"/>
                </a:lnTo>
                <a:lnTo>
                  <a:pt x="307721" y="122047"/>
                </a:lnTo>
                <a:lnTo>
                  <a:pt x="286893" y="87630"/>
                </a:lnTo>
                <a:lnTo>
                  <a:pt x="267589" y="80391"/>
                </a:lnTo>
                <a:lnTo>
                  <a:pt x="265683" y="71882"/>
                </a:lnTo>
                <a:lnTo>
                  <a:pt x="243458" y="31750"/>
                </a:lnTo>
                <a:lnTo>
                  <a:pt x="209423" y="7620"/>
                </a:lnTo>
                <a:lnTo>
                  <a:pt x="175768" y="127"/>
                </a:lnTo>
                <a:lnTo>
                  <a:pt x="167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2023" y="210311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70">
                <a:moveTo>
                  <a:pt x="340652" y="0"/>
                </a:moveTo>
                <a:lnTo>
                  <a:pt x="33253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9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20"/>
                </a:lnTo>
                <a:lnTo>
                  <a:pt x="139382" y="131190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9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8" y="280415"/>
                </a:lnTo>
                <a:lnTo>
                  <a:pt x="608571" y="280415"/>
                </a:lnTo>
                <a:lnTo>
                  <a:pt x="610273" y="273938"/>
                </a:lnTo>
                <a:lnTo>
                  <a:pt x="611632" y="267208"/>
                </a:lnTo>
                <a:lnTo>
                  <a:pt x="612305" y="260096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109" y="204850"/>
                </a:lnTo>
                <a:lnTo>
                  <a:pt x="571030" y="175260"/>
                </a:lnTo>
                <a:lnTo>
                  <a:pt x="532472" y="160782"/>
                </a:lnTo>
                <a:lnTo>
                  <a:pt x="530771" y="152273"/>
                </a:lnTo>
                <a:lnTo>
                  <a:pt x="516902" y="111887"/>
                </a:lnTo>
                <a:lnTo>
                  <a:pt x="495249" y="76326"/>
                </a:lnTo>
                <a:lnTo>
                  <a:pt x="466496" y="46100"/>
                </a:lnTo>
                <a:lnTo>
                  <a:pt x="431990" y="22733"/>
                </a:lnTo>
                <a:lnTo>
                  <a:pt x="392747" y="7112"/>
                </a:lnTo>
                <a:lnTo>
                  <a:pt x="358584" y="635"/>
                </a:lnTo>
                <a:lnTo>
                  <a:pt x="34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2960" y="877823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76199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4" y="0"/>
                </a:moveTo>
                <a:lnTo>
                  <a:pt x="117855" y="118999"/>
                </a:lnTo>
                <a:lnTo>
                  <a:pt x="0" y="155448"/>
                </a:lnTo>
                <a:lnTo>
                  <a:pt x="117855" y="192150"/>
                </a:lnTo>
                <a:lnTo>
                  <a:pt x="153924" y="310896"/>
                </a:lnTo>
                <a:lnTo>
                  <a:pt x="189991" y="192150"/>
                </a:lnTo>
                <a:lnTo>
                  <a:pt x="307848" y="155448"/>
                </a:lnTo>
                <a:lnTo>
                  <a:pt x="189991" y="118999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26423" y="223723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313688" y="481583"/>
            <a:ext cx="6517005" cy="573405"/>
            <a:chOff x="1313688" y="481583"/>
            <a:chExt cx="6517005" cy="573405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2696" y="481583"/>
              <a:ext cx="737615" cy="5730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3688" y="481583"/>
              <a:ext cx="6175247" cy="573024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89890" marR="383540" algn="ctr">
              <a:lnSpc>
                <a:spcPct val="100000"/>
              </a:lnSpc>
              <a:spcBef>
                <a:spcPts val="490"/>
              </a:spcBef>
            </a:pPr>
            <a:r>
              <a:rPr sz="2800" dirty="0"/>
              <a:t>Indikator</a:t>
            </a:r>
            <a:r>
              <a:rPr sz="2800" spc="-45" dirty="0"/>
              <a:t> </a:t>
            </a:r>
            <a:r>
              <a:rPr sz="2800" spc="5" dirty="0"/>
              <a:t>Mortalitas</a:t>
            </a:r>
            <a:endParaRPr sz="2800"/>
          </a:p>
        </p:txBody>
      </p:sp>
      <p:sp>
        <p:nvSpPr>
          <p:cNvPr id="34" name="object 34"/>
          <p:cNvSpPr txBox="1"/>
          <p:nvPr/>
        </p:nvSpPr>
        <p:spPr>
          <a:xfrm>
            <a:off x="2042541" y="1537979"/>
            <a:ext cx="6022975" cy="222186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SzPct val="875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363636"/>
                </a:solidFill>
                <a:latin typeface="Arial"/>
                <a:cs typeface="Arial"/>
              </a:rPr>
              <a:t>Angka</a:t>
            </a:r>
            <a:r>
              <a:rPr sz="1600" b="1" spc="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Kematian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 Kasar</a:t>
            </a:r>
            <a:r>
              <a:rPr sz="1600" b="1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63636"/>
                </a:solidFill>
                <a:latin typeface="Arial"/>
                <a:cs typeface="Arial"/>
              </a:rPr>
              <a:t>(AKK)</a:t>
            </a:r>
            <a:r>
              <a:rPr sz="1600" b="1" spc="9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atau</a:t>
            </a:r>
            <a:r>
              <a:rPr sz="1600" b="1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Crude</a:t>
            </a:r>
            <a:r>
              <a:rPr sz="1600" b="1" spc="-2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Death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Rate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63636"/>
                </a:solidFill>
                <a:latin typeface="Arial"/>
                <a:cs typeface="Arial"/>
              </a:rPr>
              <a:t>(CDR)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SzPct val="875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363636"/>
                </a:solidFill>
                <a:latin typeface="Arial"/>
                <a:cs typeface="Arial"/>
              </a:rPr>
              <a:t>Angka</a:t>
            </a:r>
            <a:r>
              <a:rPr sz="1600" b="1" spc="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Kematian</a:t>
            </a:r>
            <a:r>
              <a:rPr sz="1600" b="1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63636"/>
                </a:solidFill>
                <a:latin typeface="Arial"/>
                <a:cs typeface="Arial"/>
              </a:rPr>
              <a:t>Bayi</a:t>
            </a:r>
            <a:r>
              <a:rPr sz="1600" b="1" spc="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63636"/>
                </a:solidFill>
                <a:latin typeface="Arial"/>
                <a:cs typeface="Arial"/>
              </a:rPr>
              <a:t>(AKB)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SzPct val="875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363636"/>
                </a:solidFill>
                <a:latin typeface="Arial"/>
                <a:cs typeface="Arial"/>
              </a:rPr>
              <a:t>Angka</a:t>
            </a:r>
            <a:r>
              <a:rPr sz="1600" b="1" spc="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Kematian</a:t>
            </a:r>
            <a:r>
              <a:rPr sz="1600" b="1" spc="-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Balita</a:t>
            </a:r>
            <a:r>
              <a:rPr sz="1600" b="1" spc="-20" dirty="0">
                <a:solidFill>
                  <a:srgbClr val="363636"/>
                </a:solidFill>
                <a:latin typeface="Arial"/>
                <a:cs typeface="Arial"/>
              </a:rPr>
              <a:t> (AKBa</a:t>
            </a:r>
            <a:r>
              <a:rPr sz="1600" b="1" spc="7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0-5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 tahun)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5"/>
              </a:spcBef>
              <a:buSzPct val="875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363636"/>
                </a:solidFill>
                <a:latin typeface="Arial"/>
                <a:cs typeface="Arial"/>
              </a:rPr>
              <a:t>Angka</a:t>
            </a:r>
            <a:r>
              <a:rPr sz="1600" b="1" spc="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Kematian </a:t>
            </a:r>
            <a:r>
              <a:rPr sz="1600" b="1" spc="-20" dirty="0">
                <a:solidFill>
                  <a:srgbClr val="363636"/>
                </a:solidFill>
                <a:latin typeface="Arial"/>
                <a:cs typeface="Arial"/>
              </a:rPr>
              <a:t>Anak</a:t>
            </a:r>
            <a:r>
              <a:rPr sz="1600" b="1" spc="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63636"/>
                </a:solidFill>
                <a:latin typeface="Arial"/>
                <a:cs typeface="Arial"/>
              </a:rPr>
              <a:t>(AKA</a:t>
            </a:r>
            <a:r>
              <a:rPr sz="1600" b="1" spc="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1-5 tahun)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SzPct val="875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363636"/>
                </a:solidFill>
                <a:latin typeface="Arial"/>
                <a:cs typeface="Arial"/>
              </a:rPr>
              <a:t>Angka</a:t>
            </a:r>
            <a:r>
              <a:rPr sz="1600" b="1" spc="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Kematian</a:t>
            </a:r>
            <a:r>
              <a:rPr sz="1600" b="1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IBU</a:t>
            </a:r>
            <a:r>
              <a:rPr sz="1600" b="1" spc="-4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63636"/>
                </a:solidFill>
                <a:latin typeface="Arial"/>
                <a:cs typeface="Arial"/>
              </a:rPr>
              <a:t>(AKI)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SzPct val="87500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363636"/>
                </a:solidFill>
                <a:latin typeface="Arial"/>
                <a:cs typeface="Arial"/>
              </a:rPr>
              <a:t>Angka/Usia</a:t>
            </a:r>
            <a:r>
              <a:rPr sz="1600" b="1" spc="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Harapan</a:t>
            </a:r>
            <a:r>
              <a:rPr sz="1600" b="1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Hidup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285744" y="1328927"/>
            <a:ext cx="311150" cy="307975"/>
          </a:xfrm>
          <a:custGeom>
            <a:avLst/>
            <a:gdLst/>
            <a:ahLst/>
            <a:cxnLst/>
            <a:rect l="l" t="t" r="r" b="b"/>
            <a:pathLst>
              <a:path w="311150" h="307975">
                <a:moveTo>
                  <a:pt x="155447" y="0"/>
                </a:moveTo>
                <a:lnTo>
                  <a:pt x="118998" y="117856"/>
                </a:lnTo>
                <a:lnTo>
                  <a:pt x="0" y="153924"/>
                </a:lnTo>
                <a:lnTo>
                  <a:pt x="118998" y="190246"/>
                </a:lnTo>
                <a:lnTo>
                  <a:pt x="155447" y="307848"/>
                </a:lnTo>
                <a:lnTo>
                  <a:pt x="191896" y="190246"/>
                </a:lnTo>
                <a:lnTo>
                  <a:pt x="310895" y="153924"/>
                </a:lnTo>
                <a:lnTo>
                  <a:pt x="191896" y="117856"/>
                </a:lnTo>
                <a:lnTo>
                  <a:pt x="155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37704" y="0"/>
            <a:ext cx="1606550" cy="734695"/>
          </a:xfrm>
          <a:custGeom>
            <a:avLst/>
            <a:gdLst/>
            <a:ahLst/>
            <a:cxnLst/>
            <a:rect l="l" t="t" r="r" b="b"/>
            <a:pathLst>
              <a:path w="1606550" h="734695">
                <a:moveTo>
                  <a:pt x="1606295" y="418083"/>
                </a:moveTo>
                <a:lnTo>
                  <a:pt x="970787" y="418083"/>
                </a:lnTo>
                <a:lnTo>
                  <a:pt x="975613" y="431799"/>
                </a:lnTo>
                <a:lnTo>
                  <a:pt x="991869" y="471423"/>
                </a:lnTo>
                <a:lnTo>
                  <a:pt x="1012189" y="508761"/>
                </a:lnTo>
                <a:lnTo>
                  <a:pt x="1027175" y="532129"/>
                </a:lnTo>
                <a:lnTo>
                  <a:pt x="1035049" y="543559"/>
                </a:lnTo>
                <a:lnTo>
                  <a:pt x="1043431" y="554481"/>
                </a:lnTo>
                <a:lnTo>
                  <a:pt x="1051813" y="565530"/>
                </a:lnTo>
                <a:lnTo>
                  <a:pt x="1061084" y="576071"/>
                </a:lnTo>
                <a:lnTo>
                  <a:pt x="1089659" y="606043"/>
                </a:lnTo>
                <a:lnTo>
                  <a:pt x="1120520" y="632840"/>
                </a:lnTo>
                <a:lnTo>
                  <a:pt x="1154429" y="657478"/>
                </a:lnTo>
                <a:lnTo>
                  <a:pt x="1190116" y="678687"/>
                </a:lnTo>
                <a:lnTo>
                  <a:pt x="1228470" y="697102"/>
                </a:lnTo>
                <a:lnTo>
                  <a:pt x="1268475" y="712596"/>
                </a:lnTo>
                <a:lnTo>
                  <a:pt x="1317370" y="726566"/>
                </a:lnTo>
                <a:lnTo>
                  <a:pt x="1376044" y="734059"/>
                </a:lnTo>
                <a:lnTo>
                  <a:pt x="1387474" y="734567"/>
                </a:lnTo>
                <a:lnTo>
                  <a:pt x="1398904" y="734567"/>
                </a:lnTo>
                <a:lnTo>
                  <a:pt x="1422272" y="733678"/>
                </a:lnTo>
                <a:lnTo>
                  <a:pt x="1433702" y="732789"/>
                </a:lnTo>
                <a:lnTo>
                  <a:pt x="1445132" y="731011"/>
                </a:lnTo>
                <a:lnTo>
                  <a:pt x="1456562" y="729741"/>
                </a:lnTo>
                <a:lnTo>
                  <a:pt x="1512950" y="716533"/>
                </a:lnTo>
                <a:lnTo>
                  <a:pt x="1556638" y="701039"/>
                </a:lnTo>
                <a:lnTo>
                  <a:pt x="1598802" y="681354"/>
                </a:lnTo>
                <a:lnTo>
                  <a:pt x="1606295" y="677355"/>
                </a:lnTo>
                <a:lnTo>
                  <a:pt x="1606295" y="418083"/>
                </a:lnTo>
                <a:close/>
              </a:path>
              <a:path w="1606550" h="734695">
                <a:moveTo>
                  <a:pt x="1606295" y="192785"/>
                </a:moveTo>
                <a:lnTo>
                  <a:pt x="302640" y="192785"/>
                </a:lnTo>
                <a:lnTo>
                  <a:pt x="304799" y="208152"/>
                </a:lnTo>
                <a:lnTo>
                  <a:pt x="314451" y="251332"/>
                </a:lnTo>
                <a:lnTo>
                  <a:pt x="329945" y="290448"/>
                </a:lnTo>
                <a:lnTo>
                  <a:pt x="351916" y="326135"/>
                </a:lnTo>
                <a:lnTo>
                  <a:pt x="379729" y="357885"/>
                </a:lnTo>
                <a:lnTo>
                  <a:pt x="413638" y="385063"/>
                </a:lnTo>
                <a:lnTo>
                  <a:pt x="429005" y="396493"/>
                </a:lnTo>
                <a:lnTo>
                  <a:pt x="461136" y="417194"/>
                </a:lnTo>
                <a:lnTo>
                  <a:pt x="511428" y="443229"/>
                </a:lnTo>
                <a:lnTo>
                  <a:pt x="563752" y="463422"/>
                </a:lnTo>
                <a:lnTo>
                  <a:pt x="617473" y="477519"/>
                </a:lnTo>
                <a:lnTo>
                  <a:pt x="672210" y="486282"/>
                </a:lnTo>
                <a:lnTo>
                  <a:pt x="708659" y="488568"/>
                </a:lnTo>
                <a:lnTo>
                  <a:pt x="727201" y="488568"/>
                </a:lnTo>
                <a:lnTo>
                  <a:pt x="781811" y="485012"/>
                </a:lnTo>
                <a:lnTo>
                  <a:pt x="836040" y="475360"/>
                </a:lnTo>
                <a:lnTo>
                  <a:pt x="887983" y="459104"/>
                </a:lnTo>
                <a:lnTo>
                  <a:pt x="938656" y="436625"/>
                </a:lnTo>
                <a:lnTo>
                  <a:pt x="970787" y="418083"/>
                </a:lnTo>
                <a:lnTo>
                  <a:pt x="1606295" y="418083"/>
                </a:lnTo>
                <a:lnTo>
                  <a:pt x="1606295" y="192785"/>
                </a:lnTo>
                <a:close/>
              </a:path>
              <a:path w="1606550" h="734695">
                <a:moveTo>
                  <a:pt x="1606295" y="0"/>
                </a:moveTo>
                <a:lnTo>
                  <a:pt x="0" y="0"/>
                </a:lnTo>
                <a:lnTo>
                  <a:pt x="1269" y="8762"/>
                </a:lnTo>
                <a:lnTo>
                  <a:pt x="3047" y="18033"/>
                </a:lnTo>
                <a:lnTo>
                  <a:pt x="5333" y="26796"/>
                </a:lnTo>
                <a:lnTo>
                  <a:pt x="7492" y="35686"/>
                </a:lnTo>
                <a:lnTo>
                  <a:pt x="10540" y="44449"/>
                </a:lnTo>
                <a:lnTo>
                  <a:pt x="13207" y="53212"/>
                </a:lnTo>
                <a:lnTo>
                  <a:pt x="20319" y="69976"/>
                </a:lnTo>
                <a:lnTo>
                  <a:pt x="40512" y="107441"/>
                </a:lnTo>
                <a:lnTo>
                  <a:pt x="66928" y="142112"/>
                </a:lnTo>
                <a:lnTo>
                  <a:pt x="74929" y="150113"/>
                </a:lnTo>
                <a:lnTo>
                  <a:pt x="82422" y="157987"/>
                </a:lnTo>
                <a:lnTo>
                  <a:pt x="116712" y="184911"/>
                </a:lnTo>
                <a:lnTo>
                  <a:pt x="154558" y="205104"/>
                </a:lnTo>
                <a:lnTo>
                  <a:pt x="195579" y="215645"/>
                </a:lnTo>
                <a:lnTo>
                  <a:pt x="216661" y="217423"/>
                </a:lnTo>
                <a:lnTo>
                  <a:pt x="227329" y="217042"/>
                </a:lnTo>
                <a:lnTo>
                  <a:pt x="270509" y="208152"/>
                </a:lnTo>
                <a:lnTo>
                  <a:pt x="302640" y="192785"/>
                </a:lnTo>
                <a:lnTo>
                  <a:pt x="1606295" y="192785"/>
                </a:lnTo>
                <a:lnTo>
                  <a:pt x="1606295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" y="0"/>
            <a:ext cx="890269" cy="1984375"/>
          </a:xfrm>
          <a:custGeom>
            <a:avLst/>
            <a:gdLst/>
            <a:ahLst/>
            <a:cxnLst/>
            <a:rect l="l" t="t" r="r" b="b"/>
            <a:pathLst>
              <a:path w="890269" h="1984375">
                <a:moveTo>
                  <a:pt x="797709" y="0"/>
                </a:moveTo>
                <a:lnTo>
                  <a:pt x="0" y="0"/>
                </a:lnTo>
                <a:lnTo>
                  <a:pt x="0" y="1984248"/>
                </a:lnTo>
                <a:lnTo>
                  <a:pt x="10637" y="1982597"/>
                </a:lnTo>
                <a:lnTo>
                  <a:pt x="21837" y="1980565"/>
                </a:lnTo>
                <a:lnTo>
                  <a:pt x="43169" y="1975104"/>
                </a:lnTo>
                <a:lnTo>
                  <a:pt x="53835" y="1971421"/>
                </a:lnTo>
                <a:lnTo>
                  <a:pt x="64500" y="1968246"/>
                </a:lnTo>
                <a:lnTo>
                  <a:pt x="107699" y="1948561"/>
                </a:lnTo>
                <a:lnTo>
                  <a:pt x="141297" y="1927733"/>
                </a:lnTo>
                <a:lnTo>
                  <a:pt x="172234" y="1903222"/>
                </a:lnTo>
                <a:lnTo>
                  <a:pt x="181823" y="1893570"/>
                </a:lnTo>
                <a:lnTo>
                  <a:pt x="191424" y="1884552"/>
                </a:lnTo>
                <a:lnTo>
                  <a:pt x="216494" y="1853691"/>
                </a:lnTo>
                <a:lnTo>
                  <a:pt x="237296" y="1820545"/>
                </a:lnTo>
                <a:lnTo>
                  <a:pt x="252740" y="1784858"/>
                </a:lnTo>
                <a:lnTo>
                  <a:pt x="261274" y="1747647"/>
                </a:lnTo>
                <a:lnTo>
                  <a:pt x="263408" y="1721993"/>
                </a:lnTo>
                <a:lnTo>
                  <a:pt x="262874" y="1709165"/>
                </a:lnTo>
                <a:lnTo>
                  <a:pt x="256486" y="1670303"/>
                </a:lnTo>
                <a:lnTo>
                  <a:pt x="241005" y="1630934"/>
                </a:lnTo>
                <a:lnTo>
                  <a:pt x="233550" y="1618107"/>
                </a:lnTo>
                <a:lnTo>
                  <a:pt x="252206" y="1615439"/>
                </a:lnTo>
                <a:lnTo>
                  <a:pt x="304467" y="1603628"/>
                </a:lnTo>
                <a:lnTo>
                  <a:pt x="351914" y="1585087"/>
                </a:lnTo>
                <a:lnTo>
                  <a:pt x="395107" y="1558416"/>
                </a:lnTo>
                <a:lnTo>
                  <a:pt x="433524" y="1524762"/>
                </a:lnTo>
                <a:lnTo>
                  <a:pt x="466569" y="1483740"/>
                </a:lnTo>
                <a:lnTo>
                  <a:pt x="480438" y="1465072"/>
                </a:lnTo>
                <a:lnTo>
                  <a:pt x="505508" y="1426210"/>
                </a:lnTo>
                <a:lnTo>
                  <a:pt x="536978" y="1365503"/>
                </a:lnTo>
                <a:lnTo>
                  <a:pt x="554034" y="1323339"/>
                </a:lnTo>
                <a:lnTo>
                  <a:pt x="567903" y="1280668"/>
                </a:lnTo>
                <a:lnTo>
                  <a:pt x="578545" y="1236979"/>
                </a:lnTo>
                <a:lnTo>
                  <a:pt x="586559" y="1192784"/>
                </a:lnTo>
                <a:lnTo>
                  <a:pt x="590814" y="1148588"/>
                </a:lnTo>
                <a:lnTo>
                  <a:pt x="591880" y="1126744"/>
                </a:lnTo>
                <a:lnTo>
                  <a:pt x="591880" y="1104264"/>
                </a:lnTo>
                <a:lnTo>
                  <a:pt x="589747" y="1060069"/>
                </a:lnTo>
                <a:lnTo>
                  <a:pt x="584425" y="1016381"/>
                </a:lnTo>
                <a:lnTo>
                  <a:pt x="575891" y="972693"/>
                </a:lnTo>
                <a:lnTo>
                  <a:pt x="563623" y="930528"/>
                </a:lnTo>
                <a:lnTo>
                  <a:pt x="548142" y="889000"/>
                </a:lnTo>
                <a:lnTo>
                  <a:pt x="528952" y="848487"/>
                </a:lnTo>
                <a:lnTo>
                  <a:pt x="506549" y="809625"/>
                </a:lnTo>
                <a:lnTo>
                  <a:pt x="539620" y="797813"/>
                </a:lnTo>
                <a:lnTo>
                  <a:pt x="586559" y="775970"/>
                </a:lnTo>
                <a:lnTo>
                  <a:pt x="630806" y="750951"/>
                </a:lnTo>
                <a:lnTo>
                  <a:pt x="685200" y="711453"/>
                </a:lnTo>
                <a:lnTo>
                  <a:pt x="722538" y="677926"/>
                </a:lnTo>
                <a:lnTo>
                  <a:pt x="756117" y="641223"/>
                </a:lnTo>
                <a:lnTo>
                  <a:pt x="787041" y="601218"/>
                </a:lnTo>
                <a:lnTo>
                  <a:pt x="814257" y="558546"/>
                </a:lnTo>
                <a:lnTo>
                  <a:pt x="837702" y="513207"/>
                </a:lnTo>
                <a:lnTo>
                  <a:pt x="863305" y="449325"/>
                </a:lnTo>
                <a:lnTo>
                  <a:pt x="880361" y="390144"/>
                </a:lnTo>
                <a:lnTo>
                  <a:pt x="887308" y="347472"/>
                </a:lnTo>
                <a:lnTo>
                  <a:pt x="889962" y="305435"/>
                </a:lnTo>
                <a:lnTo>
                  <a:pt x="889962" y="291591"/>
                </a:lnTo>
                <a:lnTo>
                  <a:pt x="888895" y="263271"/>
                </a:lnTo>
                <a:lnTo>
                  <a:pt x="887854" y="249427"/>
                </a:lnTo>
                <a:lnTo>
                  <a:pt x="885708" y="235585"/>
                </a:lnTo>
                <a:lnTo>
                  <a:pt x="884107" y="221741"/>
                </a:lnTo>
                <a:lnTo>
                  <a:pt x="875573" y="180721"/>
                </a:lnTo>
                <a:lnTo>
                  <a:pt x="863838" y="140208"/>
                </a:lnTo>
                <a:lnTo>
                  <a:pt x="849436" y="100711"/>
                </a:lnTo>
                <a:lnTo>
                  <a:pt x="825459" y="49529"/>
                </a:lnTo>
                <a:lnTo>
                  <a:pt x="812124" y="24511"/>
                </a:lnTo>
                <a:lnTo>
                  <a:pt x="797709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24671" y="1045463"/>
            <a:ext cx="609600" cy="280670"/>
          </a:xfrm>
          <a:custGeom>
            <a:avLst/>
            <a:gdLst/>
            <a:ahLst/>
            <a:cxnLst/>
            <a:rect l="l" t="t" r="r" b="b"/>
            <a:pathLst>
              <a:path w="609600" h="280669">
                <a:moveTo>
                  <a:pt x="338962" y="0"/>
                </a:moveTo>
                <a:lnTo>
                  <a:pt x="330834" y="0"/>
                </a:lnTo>
                <a:lnTo>
                  <a:pt x="315468" y="1397"/>
                </a:lnTo>
                <a:lnTo>
                  <a:pt x="270255" y="12573"/>
                </a:lnTo>
                <a:lnTo>
                  <a:pt x="230250" y="33527"/>
                </a:lnTo>
                <a:lnTo>
                  <a:pt x="196214" y="63119"/>
                </a:lnTo>
                <a:lnTo>
                  <a:pt x="191516" y="68834"/>
                </a:lnTo>
                <a:lnTo>
                  <a:pt x="186435" y="74549"/>
                </a:lnTo>
                <a:lnTo>
                  <a:pt x="159893" y="120396"/>
                </a:lnTo>
                <a:lnTo>
                  <a:pt x="154812" y="134620"/>
                </a:lnTo>
                <a:lnTo>
                  <a:pt x="138683" y="131190"/>
                </a:lnTo>
                <a:lnTo>
                  <a:pt x="130301" y="130556"/>
                </a:lnTo>
                <a:lnTo>
                  <a:pt x="121793" y="130175"/>
                </a:lnTo>
                <a:lnTo>
                  <a:pt x="115443" y="130175"/>
                </a:lnTo>
                <a:lnTo>
                  <a:pt x="74422" y="139700"/>
                </a:lnTo>
                <a:lnTo>
                  <a:pt x="44450" y="158369"/>
                </a:lnTo>
                <a:lnTo>
                  <a:pt x="39750" y="162051"/>
                </a:lnTo>
                <a:lnTo>
                  <a:pt x="14477" y="194310"/>
                </a:lnTo>
                <a:lnTo>
                  <a:pt x="634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4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5535" y="280415"/>
                </a:lnTo>
                <a:lnTo>
                  <a:pt x="607186" y="273938"/>
                </a:lnTo>
                <a:lnTo>
                  <a:pt x="608583" y="267208"/>
                </a:lnTo>
                <a:lnTo>
                  <a:pt x="609600" y="252984"/>
                </a:lnTo>
                <a:lnTo>
                  <a:pt x="609600" y="248538"/>
                </a:lnTo>
                <a:lnTo>
                  <a:pt x="596137" y="204850"/>
                </a:lnTo>
                <a:lnTo>
                  <a:pt x="568198" y="175260"/>
                </a:lnTo>
                <a:lnTo>
                  <a:pt x="529844" y="160782"/>
                </a:lnTo>
                <a:lnTo>
                  <a:pt x="528193" y="152273"/>
                </a:lnTo>
                <a:lnTo>
                  <a:pt x="514350" y="111887"/>
                </a:lnTo>
                <a:lnTo>
                  <a:pt x="492759" y="76326"/>
                </a:lnTo>
                <a:lnTo>
                  <a:pt x="457834" y="40639"/>
                </a:lnTo>
                <a:lnTo>
                  <a:pt x="414654" y="15239"/>
                </a:lnTo>
                <a:lnTo>
                  <a:pt x="374014" y="3048"/>
                </a:lnTo>
                <a:lnTo>
                  <a:pt x="356743" y="635"/>
                </a:lnTo>
                <a:lnTo>
                  <a:pt x="338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97952" y="1325879"/>
            <a:ext cx="307975" cy="140335"/>
          </a:xfrm>
          <a:custGeom>
            <a:avLst/>
            <a:gdLst/>
            <a:ahLst/>
            <a:cxnLst/>
            <a:rect l="l" t="t" r="r" b="b"/>
            <a:pathLst>
              <a:path w="307975" h="140334">
                <a:moveTo>
                  <a:pt x="167131" y="0"/>
                </a:moveTo>
                <a:lnTo>
                  <a:pt x="129540" y="9271"/>
                </a:lnTo>
                <a:lnTo>
                  <a:pt x="91948" y="40386"/>
                </a:lnTo>
                <a:lnTo>
                  <a:pt x="78231" y="67310"/>
                </a:lnTo>
                <a:lnTo>
                  <a:pt x="69976" y="65659"/>
                </a:lnTo>
                <a:lnTo>
                  <a:pt x="65786" y="65278"/>
                </a:lnTo>
                <a:lnTo>
                  <a:pt x="58293" y="65151"/>
                </a:lnTo>
                <a:lnTo>
                  <a:pt x="49149" y="66294"/>
                </a:lnTo>
                <a:lnTo>
                  <a:pt x="13970" y="87503"/>
                </a:lnTo>
                <a:lnTo>
                  <a:pt x="0" y="123444"/>
                </a:lnTo>
                <a:lnTo>
                  <a:pt x="0" y="130048"/>
                </a:lnTo>
                <a:lnTo>
                  <a:pt x="889" y="137033"/>
                </a:lnTo>
                <a:lnTo>
                  <a:pt x="1524" y="140208"/>
                </a:lnTo>
                <a:lnTo>
                  <a:pt x="305816" y="140208"/>
                </a:lnTo>
                <a:lnTo>
                  <a:pt x="306704" y="137033"/>
                </a:lnTo>
                <a:lnTo>
                  <a:pt x="307340" y="133604"/>
                </a:lnTo>
                <a:lnTo>
                  <a:pt x="307848" y="124206"/>
                </a:lnTo>
                <a:lnTo>
                  <a:pt x="307721" y="122047"/>
                </a:lnTo>
                <a:lnTo>
                  <a:pt x="286893" y="87630"/>
                </a:lnTo>
                <a:lnTo>
                  <a:pt x="267589" y="80391"/>
                </a:lnTo>
                <a:lnTo>
                  <a:pt x="265683" y="71882"/>
                </a:lnTo>
                <a:lnTo>
                  <a:pt x="243458" y="31750"/>
                </a:lnTo>
                <a:lnTo>
                  <a:pt x="209423" y="7620"/>
                </a:lnTo>
                <a:lnTo>
                  <a:pt x="175768" y="127"/>
                </a:lnTo>
                <a:lnTo>
                  <a:pt x="167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2023" y="210311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70">
                <a:moveTo>
                  <a:pt x="340652" y="0"/>
                </a:moveTo>
                <a:lnTo>
                  <a:pt x="332536" y="0"/>
                </a:lnTo>
                <a:lnTo>
                  <a:pt x="316979" y="1397"/>
                </a:lnTo>
                <a:lnTo>
                  <a:pt x="271653" y="12573"/>
                </a:lnTo>
                <a:lnTo>
                  <a:pt x="231394" y="33527"/>
                </a:lnTo>
                <a:lnTo>
                  <a:pt x="197218" y="63119"/>
                </a:lnTo>
                <a:lnTo>
                  <a:pt x="192493" y="68834"/>
                </a:lnTo>
                <a:lnTo>
                  <a:pt x="187426" y="74549"/>
                </a:lnTo>
                <a:lnTo>
                  <a:pt x="160693" y="120396"/>
                </a:lnTo>
                <a:lnTo>
                  <a:pt x="155613" y="134620"/>
                </a:lnTo>
                <a:lnTo>
                  <a:pt x="139382" y="131190"/>
                </a:lnTo>
                <a:lnTo>
                  <a:pt x="122453" y="130175"/>
                </a:lnTo>
                <a:lnTo>
                  <a:pt x="116027" y="130175"/>
                </a:lnTo>
                <a:lnTo>
                  <a:pt x="74764" y="139700"/>
                </a:lnTo>
                <a:lnTo>
                  <a:pt x="44653" y="158369"/>
                </a:lnTo>
                <a:lnTo>
                  <a:pt x="39916" y="162051"/>
                </a:lnTo>
                <a:lnTo>
                  <a:pt x="14554" y="194310"/>
                </a:lnTo>
                <a:lnTo>
                  <a:pt x="1358" y="234314"/>
                </a:lnTo>
                <a:lnTo>
                  <a:pt x="0" y="246887"/>
                </a:lnTo>
                <a:lnTo>
                  <a:pt x="0" y="260096"/>
                </a:lnTo>
                <a:lnTo>
                  <a:pt x="673" y="266826"/>
                </a:lnTo>
                <a:lnTo>
                  <a:pt x="1701" y="273938"/>
                </a:lnTo>
                <a:lnTo>
                  <a:pt x="3048" y="280415"/>
                </a:lnTo>
                <a:lnTo>
                  <a:pt x="608571" y="280415"/>
                </a:lnTo>
                <a:lnTo>
                  <a:pt x="610273" y="273938"/>
                </a:lnTo>
                <a:lnTo>
                  <a:pt x="611632" y="267208"/>
                </a:lnTo>
                <a:lnTo>
                  <a:pt x="612305" y="260096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109" y="204850"/>
                </a:lnTo>
                <a:lnTo>
                  <a:pt x="571030" y="175260"/>
                </a:lnTo>
                <a:lnTo>
                  <a:pt x="532472" y="160782"/>
                </a:lnTo>
                <a:lnTo>
                  <a:pt x="530771" y="152273"/>
                </a:lnTo>
                <a:lnTo>
                  <a:pt x="516902" y="111887"/>
                </a:lnTo>
                <a:lnTo>
                  <a:pt x="495249" y="76326"/>
                </a:lnTo>
                <a:lnTo>
                  <a:pt x="466496" y="46100"/>
                </a:lnTo>
                <a:lnTo>
                  <a:pt x="431990" y="22733"/>
                </a:lnTo>
                <a:lnTo>
                  <a:pt x="392747" y="7112"/>
                </a:lnTo>
                <a:lnTo>
                  <a:pt x="358584" y="635"/>
                </a:lnTo>
                <a:lnTo>
                  <a:pt x="34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2960" y="877823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55448" y="0"/>
                </a:moveTo>
                <a:lnTo>
                  <a:pt x="118999" y="118999"/>
                </a:lnTo>
                <a:lnTo>
                  <a:pt x="0" y="155448"/>
                </a:lnTo>
                <a:lnTo>
                  <a:pt x="118999" y="192150"/>
                </a:lnTo>
                <a:lnTo>
                  <a:pt x="155448" y="310896"/>
                </a:lnTo>
                <a:lnTo>
                  <a:pt x="191897" y="192150"/>
                </a:lnTo>
                <a:lnTo>
                  <a:pt x="310883" y="155448"/>
                </a:lnTo>
                <a:lnTo>
                  <a:pt x="191897" y="118999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76199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4" y="0"/>
                </a:moveTo>
                <a:lnTo>
                  <a:pt x="117855" y="118999"/>
                </a:lnTo>
                <a:lnTo>
                  <a:pt x="0" y="155448"/>
                </a:lnTo>
                <a:lnTo>
                  <a:pt x="117855" y="192150"/>
                </a:lnTo>
                <a:lnTo>
                  <a:pt x="153924" y="310896"/>
                </a:lnTo>
                <a:lnTo>
                  <a:pt x="189991" y="192150"/>
                </a:lnTo>
                <a:lnTo>
                  <a:pt x="307848" y="155448"/>
                </a:lnTo>
                <a:lnTo>
                  <a:pt x="189991" y="118999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26423" y="2237231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28650" y="260930"/>
            <a:ext cx="7886700" cy="995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000" spc="-20" dirty="0">
                <a:solidFill>
                  <a:srgbClr val="FF0000"/>
                </a:solidFill>
              </a:rPr>
              <a:t>Angka</a:t>
            </a:r>
            <a:r>
              <a:rPr sz="2000" spc="65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kematian</a:t>
            </a:r>
            <a:r>
              <a:rPr sz="2000" spc="10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menurut</a:t>
            </a:r>
            <a:r>
              <a:rPr sz="2000" spc="5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kelompok</a:t>
            </a:r>
            <a:r>
              <a:rPr sz="2000" spc="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umur</a:t>
            </a:r>
            <a:endParaRPr sz="2000"/>
          </a:p>
          <a:p>
            <a:pPr marL="635" algn="ctr">
              <a:lnSpc>
                <a:spcPct val="100000"/>
              </a:lnSpc>
            </a:pPr>
            <a:r>
              <a:rPr sz="2000" spc="-30" dirty="0">
                <a:solidFill>
                  <a:srgbClr val="FF0000"/>
                </a:solidFill>
              </a:rPr>
              <a:t>Age</a:t>
            </a:r>
            <a:r>
              <a:rPr sz="2000" spc="80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specific</a:t>
            </a:r>
            <a:r>
              <a:rPr sz="2000" spc="10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death</a:t>
            </a:r>
            <a:r>
              <a:rPr sz="2000" spc="-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rate </a:t>
            </a:r>
            <a:r>
              <a:rPr sz="2000" spc="-5" dirty="0">
                <a:solidFill>
                  <a:srgbClr val="FF0000"/>
                </a:solidFill>
              </a:rPr>
              <a:t>/</a:t>
            </a:r>
            <a:r>
              <a:rPr sz="2000" spc="-10" dirty="0">
                <a:solidFill>
                  <a:srgbClr val="FF0000"/>
                </a:solidFill>
              </a:rPr>
              <a:t> </a:t>
            </a:r>
            <a:r>
              <a:rPr sz="2000" spc="-30" dirty="0">
                <a:solidFill>
                  <a:srgbClr val="FF0000"/>
                </a:solidFill>
              </a:rPr>
              <a:t>ASDR</a:t>
            </a:r>
            <a:endParaRPr sz="2000"/>
          </a:p>
        </p:txBody>
      </p:sp>
      <p:sp>
        <p:nvSpPr>
          <p:cNvPr id="31" name="object 31"/>
          <p:cNvSpPr txBox="1"/>
          <p:nvPr/>
        </p:nvSpPr>
        <p:spPr>
          <a:xfrm>
            <a:off x="1498472" y="1172897"/>
            <a:ext cx="6234430" cy="295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7785">
              <a:lnSpc>
                <a:spcPct val="150100"/>
              </a:lnSpc>
              <a:spcBef>
                <a:spcPts val="90"/>
              </a:spcBef>
            </a:pPr>
            <a:r>
              <a:rPr sz="1600" b="1" spc="-15" dirty="0">
                <a:solidFill>
                  <a:srgbClr val="363636"/>
                </a:solidFill>
                <a:latin typeface="Arial"/>
                <a:cs typeface="Arial"/>
              </a:rPr>
              <a:t>“Banyaknya</a:t>
            </a:r>
            <a:r>
              <a:rPr sz="1600" b="1" spc="10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kematian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pada</a:t>
            </a:r>
            <a:r>
              <a:rPr sz="1600" b="1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kelompok</a:t>
            </a:r>
            <a:r>
              <a:rPr sz="1600" b="1" spc="-3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363636"/>
                </a:solidFill>
                <a:latin typeface="Arial"/>
                <a:cs typeface="Arial"/>
              </a:rPr>
              <a:t>umur</a:t>
            </a:r>
            <a:r>
              <a:rPr sz="1600" b="1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tertentu</a:t>
            </a:r>
            <a:r>
              <a:rPr sz="1600" b="1" spc="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per 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1000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 penduduk</a:t>
            </a:r>
            <a:r>
              <a:rPr sz="1600" b="1" spc="-6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dalam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kelompok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umur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63636"/>
                </a:solidFill>
                <a:latin typeface="Arial"/>
                <a:cs typeface="Arial"/>
              </a:rPr>
              <a:t>yang</a:t>
            </a:r>
            <a:r>
              <a:rPr sz="1600" b="1" spc="6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sama</a:t>
            </a:r>
            <a:r>
              <a:rPr sz="1600" b="1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363636"/>
                </a:solidFill>
                <a:latin typeface="Arial"/>
                <a:cs typeface="Arial"/>
              </a:rPr>
              <a:t>pada</a:t>
            </a:r>
            <a:r>
              <a:rPr sz="1600" b="1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tengah</a:t>
            </a:r>
            <a:r>
              <a:rPr sz="1600" b="1" spc="-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tahun </a:t>
            </a:r>
            <a:r>
              <a:rPr sz="1600" b="1" spc="-4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63636"/>
                </a:solidFill>
                <a:latin typeface="Arial"/>
                <a:cs typeface="Arial"/>
              </a:rPr>
              <a:t>yang</a:t>
            </a:r>
            <a:r>
              <a:rPr sz="1600" b="1" spc="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63636"/>
                </a:solidFill>
                <a:latin typeface="Arial"/>
                <a:cs typeface="Arial"/>
              </a:rPr>
              <a:t>sama”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50100"/>
              </a:lnSpc>
            </a:pPr>
            <a:r>
              <a:rPr sz="1600" spc="5" dirty="0">
                <a:solidFill>
                  <a:srgbClr val="363636"/>
                </a:solidFill>
                <a:latin typeface="Arial MT"/>
                <a:cs typeface="Arial MT"/>
              </a:rPr>
              <a:t>Risiko kematian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berbeda antara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satu kelompok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penduduk dgn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 kelompok</a:t>
            </a:r>
            <a:r>
              <a:rPr sz="1600" spc="-4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penduduk</a:t>
            </a:r>
            <a:r>
              <a:rPr sz="1600" spc="1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lainnya</a:t>
            </a:r>
            <a:r>
              <a:rPr sz="1600" spc="-1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spc="5" dirty="0">
                <a:solidFill>
                  <a:srgbClr val="363636"/>
                </a:solidFill>
                <a:latin typeface="Arial MT"/>
                <a:cs typeface="Arial MT"/>
              </a:rPr>
              <a:t>umumnya</a:t>
            </a:r>
            <a:r>
              <a:rPr sz="1600" spc="-7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ASDR</a:t>
            </a:r>
            <a:r>
              <a:rPr sz="1600" spc="-4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diagregasikan</a:t>
            </a:r>
            <a:r>
              <a:rPr sz="1600" spc="-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menurut </a:t>
            </a:r>
            <a:r>
              <a:rPr sz="1600" spc="-430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jenis </a:t>
            </a:r>
            <a:r>
              <a:rPr sz="1600" spc="5" dirty="0">
                <a:solidFill>
                  <a:srgbClr val="363636"/>
                </a:solidFill>
                <a:latin typeface="Arial MT"/>
                <a:cs typeface="Arial MT"/>
              </a:rPr>
              <a:t>kelamin,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tempat </a:t>
            </a:r>
            <a:r>
              <a:rPr sz="1600" spc="-5" dirty="0">
                <a:solidFill>
                  <a:srgbClr val="363636"/>
                </a:solidFill>
                <a:latin typeface="Arial MT"/>
                <a:cs typeface="Arial MT"/>
              </a:rPr>
              <a:t>tinggal (desa-kota), dan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karakteristik sosial - </a:t>
            </a:r>
            <a:r>
              <a:rPr sz="1600" spc="5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63636"/>
                </a:solidFill>
                <a:latin typeface="Arial MT"/>
                <a:cs typeface="Arial MT"/>
              </a:rPr>
              <a:t>ekonomi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103120" y="387095"/>
            <a:ext cx="4871085" cy="835660"/>
          </a:xfrm>
          <a:custGeom>
            <a:avLst/>
            <a:gdLst/>
            <a:ahLst/>
            <a:cxnLst/>
            <a:rect l="l" t="t" r="r" b="b"/>
            <a:pathLst>
              <a:path w="4871084" h="835660">
                <a:moveTo>
                  <a:pt x="0" y="139191"/>
                </a:moveTo>
                <a:lnTo>
                  <a:pt x="7099" y="95211"/>
                </a:lnTo>
                <a:lnTo>
                  <a:pt x="26867" y="57003"/>
                </a:lnTo>
                <a:lnTo>
                  <a:pt x="57003" y="26867"/>
                </a:lnTo>
                <a:lnTo>
                  <a:pt x="95211" y="7099"/>
                </a:lnTo>
                <a:lnTo>
                  <a:pt x="139192" y="0"/>
                </a:lnTo>
                <a:lnTo>
                  <a:pt x="4731511" y="0"/>
                </a:lnTo>
                <a:lnTo>
                  <a:pt x="4775492" y="7099"/>
                </a:lnTo>
                <a:lnTo>
                  <a:pt x="4813700" y="26867"/>
                </a:lnTo>
                <a:lnTo>
                  <a:pt x="4843836" y="57003"/>
                </a:lnTo>
                <a:lnTo>
                  <a:pt x="4863604" y="95211"/>
                </a:lnTo>
                <a:lnTo>
                  <a:pt x="4870704" y="139191"/>
                </a:lnTo>
                <a:lnTo>
                  <a:pt x="4870704" y="695960"/>
                </a:lnTo>
                <a:lnTo>
                  <a:pt x="4863604" y="739940"/>
                </a:lnTo>
                <a:lnTo>
                  <a:pt x="4843836" y="778148"/>
                </a:lnTo>
                <a:lnTo>
                  <a:pt x="4813700" y="808284"/>
                </a:lnTo>
                <a:lnTo>
                  <a:pt x="4775492" y="828052"/>
                </a:lnTo>
                <a:lnTo>
                  <a:pt x="4731511" y="835151"/>
                </a:lnTo>
                <a:lnTo>
                  <a:pt x="139192" y="835151"/>
                </a:lnTo>
                <a:lnTo>
                  <a:pt x="95211" y="828052"/>
                </a:lnTo>
                <a:lnTo>
                  <a:pt x="57003" y="808284"/>
                </a:lnTo>
                <a:lnTo>
                  <a:pt x="26867" y="778148"/>
                </a:lnTo>
                <a:lnTo>
                  <a:pt x="7099" y="739940"/>
                </a:lnTo>
                <a:lnTo>
                  <a:pt x="0" y="695960"/>
                </a:lnTo>
                <a:lnTo>
                  <a:pt x="0" y="139191"/>
                </a:lnTo>
                <a:close/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07005" cy="1213485"/>
          </a:xfrm>
          <a:custGeom>
            <a:avLst/>
            <a:gdLst/>
            <a:ahLst/>
            <a:cxnLst/>
            <a:rect l="l" t="t" r="r" b="b"/>
            <a:pathLst>
              <a:path w="2707005" h="1213485">
                <a:moveTo>
                  <a:pt x="2706624" y="0"/>
                </a:moveTo>
                <a:lnTo>
                  <a:pt x="0" y="0"/>
                </a:lnTo>
                <a:lnTo>
                  <a:pt x="0" y="1087374"/>
                </a:lnTo>
                <a:lnTo>
                  <a:pt x="33456" y="1106932"/>
                </a:lnTo>
                <a:lnTo>
                  <a:pt x="67603" y="1125093"/>
                </a:lnTo>
                <a:lnTo>
                  <a:pt x="137388" y="1157859"/>
                </a:lnTo>
                <a:lnTo>
                  <a:pt x="155575" y="1164336"/>
                </a:lnTo>
                <a:lnTo>
                  <a:pt x="173037" y="1170939"/>
                </a:lnTo>
                <a:lnTo>
                  <a:pt x="209372" y="1183259"/>
                </a:lnTo>
                <a:lnTo>
                  <a:pt x="246430" y="1193419"/>
                </a:lnTo>
                <a:lnTo>
                  <a:pt x="302412" y="1205102"/>
                </a:lnTo>
                <a:lnTo>
                  <a:pt x="321322" y="1207262"/>
                </a:lnTo>
                <a:lnTo>
                  <a:pt x="340245" y="1210183"/>
                </a:lnTo>
                <a:lnTo>
                  <a:pt x="359117" y="1211579"/>
                </a:lnTo>
                <a:lnTo>
                  <a:pt x="397675" y="1213103"/>
                </a:lnTo>
                <a:lnTo>
                  <a:pt x="416559" y="1213103"/>
                </a:lnTo>
                <a:lnTo>
                  <a:pt x="473989" y="1209421"/>
                </a:lnTo>
                <a:lnTo>
                  <a:pt x="513283" y="1203578"/>
                </a:lnTo>
                <a:lnTo>
                  <a:pt x="571411" y="1189863"/>
                </a:lnTo>
                <a:lnTo>
                  <a:pt x="612838" y="1176782"/>
                </a:lnTo>
                <a:lnTo>
                  <a:pt x="657199" y="1160779"/>
                </a:lnTo>
                <a:lnTo>
                  <a:pt x="700087" y="1141857"/>
                </a:lnTo>
                <a:lnTo>
                  <a:pt x="742251" y="1120775"/>
                </a:lnTo>
                <a:lnTo>
                  <a:pt x="781507" y="1098169"/>
                </a:lnTo>
                <a:lnTo>
                  <a:pt x="820064" y="1072769"/>
                </a:lnTo>
                <a:lnTo>
                  <a:pt x="857122" y="1045210"/>
                </a:lnTo>
                <a:lnTo>
                  <a:pt x="891311" y="1016126"/>
                </a:lnTo>
                <a:lnTo>
                  <a:pt x="924725" y="984885"/>
                </a:lnTo>
                <a:lnTo>
                  <a:pt x="955268" y="951484"/>
                </a:lnTo>
                <a:lnTo>
                  <a:pt x="998169" y="897636"/>
                </a:lnTo>
                <a:lnTo>
                  <a:pt x="1024331" y="859789"/>
                </a:lnTo>
                <a:lnTo>
                  <a:pt x="1047622" y="819912"/>
                </a:lnTo>
                <a:lnTo>
                  <a:pt x="1069416" y="778383"/>
                </a:lnTo>
                <a:lnTo>
                  <a:pt x="1088326" y="735584"/>
                </a:lnTo>
                <a:lnTo>
                  <a:pt x="1104290" y="690499"/>
                </a:lnTo>
                <a:lnTo>
                  <a:pt x="1130490" y="706501"/>
                </a:lnTo>
                <a:lnTo>
                  <a:pt x="1185011" y="734822"/>
                </a:lnTo>
                <a:lnTo>
                  <a:pt x="1240993" y="758063"/>
                </a:lnTo>
                <a:lnTo>
                  <a:pt x="1297686" y="776986"/>
                </a:lnTo>
                <a:lnTo>
                  <a:pt x="1356614" y="791463"/>
                </a:lnTo>
                <a:lnTo>
                  <a:pt x="1416177" y="800988"/>
                </a:lnTo>
                <a:lnTo>
                  <a:pt x="1475740" y="806069"/>
                </a:lnTo>
                <a:lnTo>
                  <a:pt x="1506347" y="806831"/>
                </a:lnTo>
                <a:lnTo>
                  <a:pt x="1536827" y="806831"/>
                </a:lnTo>
                <a:lnTo>
                  <a:pt x="1597152" y="803148"/>
                </a:lnTo>
                <a:lnTo>
                  <a:pt x="1657604" y="794385"/>
                </a:lnTo>
                <a:lnTo>
                  <a:pt x="1717167" y="782065"/>
                </a:lnTo>
                <a:lnTo>
                  <a:pt x="1776095" y="765301"/>
                </a:lnTo>
                <a:lnTo>
                  <a:pt x="1834261" y="744347"/>
                </a:lnTo>
                <a:lnTo>
                  <a:pt x="1918589" y="704341"/>
                </a:lnTo>
                <a:lnTo>
                  <a:pt x="1972310" y="672338"/>
                </a:lnTo>
                <a:lnTo>
                  <a:pt x="2023999" y="636015"/>
                </a:lnTo>
                <a:lnTo>
                  <a:pt x="2043557" y="622173"/>
                </a:lnTo>
                <a:lnTo>
                  <a:pt x="2079879" y="590931"/>
                </a:lnTo>
                <a:lnTo>
                  <a:pt x="2111883" y="556768"/>
                </a:lnTo>
                <a:lnTo>
                  <a:pt x="2138807" y="519684"/>
                </a:lnTo>
                <a:lnTo>
                  <a:pt x="2162048" y="479678"/>
                </a:lnTo>
                <a:lnTo>
                  <a:pt x="2180209" y="437514"/>
                </a:lnTo>
                <a:lnTo>
                  <a:pt x="2194052" y="391795"/>
                </a:lnTo>
                <a:lnTo>
                  <a:pt x="2203450" y="343788"/>
                </a:lnTo>
                <a:lnTo>
                  <a:pt x="2207133" y="318388"/>
                </a:lnTo>
                <a:lnTo>
                  <a:pt x="2224659" y="328549"/>
                </a:lnTo>
                <a:lnTo>
                  <a:pt x="2260219" y="343788"/>
                </a:lnTo>
                <a:lnTo>
                  <a:pt x="2314067" y="356870"/>
                </a:lnTo>
                <a:lnTo>
                  <a:pt x="2348865" y="359028"/>
                </a:lnTo>
                <a:lnTo>
                  <a:pt x="2366391" y="358394"/>
                </a:lnTo>
                <a:lnTo>
                  <a:pt x="2417953" y="349631"/>
                </a:lnTo>
                <a:lnTo>
                  <a:pt x="2467483" y="331470"/>
                </a:lnTo>
                <a:lnTo>
                  <a:pt x="2513965" y="305308"/>
                </a:lnTo>
                <a:lnTo>
                  <a:pt x="2556891" y="273303"/>
                </a:lnTo>
                <a:lnTo>
                  <a:pt x="2583053" y="247903"/>
                </a:lnTo>
                <a:lnTo>
                  <a:pt x="2596134" y="234823"/>
                </a:lnTo>
                <a:lnTo>
                  <a:pt x="2629535" y="192659"/>
                </a:lnTo>
                <a:lnTo>
                  <a:pt x="2665857" y="131572"/>
                </a:lnTo>
                <a:lnTo>
                  <a:pt x="2684780" y="88011"/>
                </a:lnTo>
                <a:lnTo>
                  <a:pt x="2689225" y="73406"/>
                </a:lnTo>
                <a:lnTo>
                  <a:pt x="2694178" y="58927"/>
                </a:lnTo>
                <a:lnTo>
                  <a:pt x="2701544" y="29845"/>
                </a:lnTo>
                <a:lnTo>
                  <a:pt x="2704465" y="14477"/>
                </a:lnTo>
                <a:lnTo>
                  <a:pt x="2706624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53328" y="0"/>
            <a:ext cx="3091180" cy="1386840"/>
          </a:xfrm>
          <a:custGeom>
            <a:avLst/>
            <a:gdLst/>
            <a:ahLst/>
            <a:cxnLst/>
            <a:rect l="l" t="t" r="r" b="b"/>
            <a:pathLst>
              <a:path w="3091179" h="1386840">
                <a:moveTo>
                  <a:pt x="3090672" y="0"/>
                </a:moveTo>
                <a:lnTo>
                  <a:pt x="0" y="0"/>
                </a:lnTo>
                <a:lnTo>
                  <a:pt x="2539" y="16637"/>
                </a:lnTo>
                <a:lnTo>
                  <a:pt x="5842" y="34036"/>
                </a:lnTo>
                <a:lnTo>
                  <a:pt x="14097" y="67310"/>
                </a:lnTo>
                <a:lnTo>
                  <a:pt x="19938" y="83947"/>
                </a:lnTo>
                <a:lnTo>
                  <a:pt x="24892" y="100584"/>
                </a:lnTo>
                <a:lnTo>
                  <a:pt x="46482" y="150368"/>
                </a:lnTo>
                <a:lnTo>
                  <a:pt x="65532" y="186182"/>
                </a:lnTo>
                <a:lnTo>
                  <a:pt x="88011" y="220218"/>
                </a:lnTo>
                <a:lnTo>
                  <a:pt x="112902" y="252602"/>
                </a:lnTo>
                <a:lnTo>
                  <a:pt x="141097" y="283337"/>
                </a:lnTo>
                <a:lnTo>
                  <a:pt x="155321" y="298323"/>
                </a:lnTo>
                <a:lnTo>
                  <a:pt x="186817" y="324865"/>
                </a:lnTo>
                <a:lnTo>
                  <a:pt x="219963" y="348996"/>
                </a:lnTo>
                <a:lnTo>
                  <a:pt x="254888" y="369824"/>
                </a:lnTo>
                <a:lnTo>
                  <a:pt x="291338" y="387223"/>
                </a:lnTo>
                <a:lnTo>
                  <a:pt x="329564" y="399669"/>
                </a:lnTo>
                <a:lnTo>
                  <a:pt x="368681" y="407162"/>
                </a:lnTo>
                <a:lnTo>
                  <a:pt x="408432" y="410463"/>
                </a:lnTo>
                <a:lnTo>
                  <a:pt x="428371" y="409701"/>
                </a:lnTo>
                <a:lnTo>
                  <a:pt x="469011" y="404622"/>
                </a:lnTo>
                <a:lnTo>
                  <a:pt x="509777" y="393064"/>
                </a:lnTo>
                <a:lnTo>
                  <a:pt x="550418" y="375538"/>
                </a:lnTo>
                <a:lnTo>
                  <a:pt x="570356" y="363982"/>
                </a:lnTo>
                <a:lnTo>
                  <a:pt x="574548" y="393064"/>
                </a:lnTo>
                <a:lnTo>
                  <a:pt x="585216" y="447928"/>
                </a:lnTo>
                <a:lnTo>
                  <a:pt x="601091" y="500252"/>
                </a:lnTo>
                <a:lnTo>
                  <a:pt x="621792" y="548386"/>
                </a:lnTo>
                <a:lnTo>
                  <a:pt x="648335" y="594106"/>
                </a:lnTo>
                <a:lnTo>
                  <a:pt x="679069" y="636524"/>
                </a:lnTo>
                <a:lnTo>
                  <a:pt x="715645" y="675513"/>
                </a:lnTo>
                <a:lnTo>
                  <a:pt x="757047" y="711326"/>
                </a:lnTo>
                <a:lnTo>
                  <a:pt x="779526" y="727075"/>
                </a:lnTo>
                <a:lnTo>
                  <a:pt x="808608" y="748664"/>
                </a:lnTo>
                <a:lnTo>
                  <a:pt x="869188" y="787781"/>
                </a:lnTo>
                <a:lnTo>
                  <a:pt x="931418" y="820927"/>
                </a:lnTo>
                <a:lnTo>
                  <a:pt x="996188" y="850900"/>
                </a:lnTo>
                <a:lnTo>
                  <a:pt x="1062608" y="874902"/>
                </a:lnTo>
                <a:lnTo>
                  <a:pt x="1129792" y="894079"/>
                </a:lnTo>
                <a:lnTo>
                  <a:pt x="1197991" y="908176"/>
                </a:lnTo>
                <a:lnTo>
                  <a:pt x="1266825" y="918210"/>
                </a:lnTo>
                <a:lnTo>
                  <a:pt x="1335658" y="922274"/>
                </a:lnTo>
                <a:lnTo>
                  <a:pt x="1370583" y="922274"/>
                </a:lnTo>
                <a:lnTo>
                  <a:pt x="1439545" y="918972"/>
                </a:lnTo>
                <a:lnTo>
                  <a:pt x="1507617" y="910716"/>
                </a:lnTo>
                <a:lnTo>
                  <a:pt x="1575689" y="897382"/>
                </a:lnTo>
                <a:lnTo>
                  <a:pt x="1641221" y="878332"/>
                </a:lnTo>
                <a:lnTo>
                  <a:pt x="1705991" y="854201"/>
                </a:lnTo>
                <a:lnTo>
                  <a:pt x="1769110" y="824229"/>
                </a:lnTo>
                <a:lnTo>
                  <a:pt x="1829689" y="789304"/>
                </a:lnTo>
                <a:lnTo>
                  <a:pt x="1847977" y="840866"/>
                </a:lnTo>
                <a:lnTo>
                  <a:pt x="1869567" y="889888"/>
                </a:lnTo>
                <a:lnTo>
                  <a:pt x="1894458" y="937260"/>
                </a:lnTo>
                <a:lnTo>
                  <a:pt x="1921002" y="982979"/>
                </a:lnTo>
                <a:lnTo>
                  <a:pt x="1950847" y="1026160"/>
                </a:lnTo>
                <a:lnTo>
                  <a:pt x="1982470" y="1067689"/>
                </a:lnTo>
                <a:lnTo>
                  <a:pt x="2034667" y="1125982"/>
                </a:lnTo>
                <a:lnTo>
                  <a:pt x="2072894" y="1161669"/>
                </a:lnTo>
                <a:lnTo>
                  <a:pt x="2111882" y="1194815"/>
                </a:lnTo>
                <a:lnTo>
                  <a:pt x="2154301" y="1226439"/>
                </a:lnTo>
                <a:lnTo>
                  <a:pt x="2198243" y="1255522"/>
                </a:lnTo>
                <a:lnTo>
                  <a:pt x="2243074" y="1281302"/>
                </a:lnTo>
                <a:lnTo>
                  <a:pt x="2291206" y="1305306"/>
                </a:lnTo>
                <a:lnTo>
                  <a:pt x="2340229" y="1327023"/>
                </a:lnTo>
                <a:lnTo>
                  <a:pt x="2390902" y="1345311"/>
                </a:lnTo>
                <a:lnTo>
                  <a:pt x="2438146" y="1360170"/>
                </a:lnTo>
                <a:lnTo>
                  <a:pt x="2482977" y="1371853"/>
                </a:lnTo>
                <a:lnTo>
                  <a:pt x="2549398" y="1382649"/>
                </a:lnTo>
                <a:lnTo>
                  <a:pt x="2593467" y="1385951"/>
                </a:lnTo>
                <a:lnTo>
                  <a:pt x="2615056" y="1386839"/>
                </a:lnTo>
                <a:lnTo>
                  <a:pt x="2636520" y="1386839"/>
                </a:lnTo>
                <a:lnTo>
                  <a:pt x="2680589" y="1385189"/>
                </a:lnTo>
                <a:lnTo>
                  <a:pt x="2702179" y="1383538"/>
                </a:lnTo>
                <a:lnTo>
                  <a:pt x="2723769" y="1380236"/>
                </a:lnTo>
                <a:lnTo>
                  <a:pt x="2745358" y="1377696"/>
                </a:lnTo>
                <a:lnTo>
                  <a:pt x="2787650" y="1369314"/>
                </a:lnTo>
                <a:lnTo>
                  <a:pt x="2851530" y="1352677"/>
                </a:lnTo>
                <a:lnTo>
                  <a:pt x="2893060" y="1338579"/>
                </a:lnTo>
                <a:lnTo>
                  <a:pt x="2912999" y="1331087"/>
                </a:lnTo>
                <a:lnTo>
                  <a:pt x="2933827" y="1323594"/>
                </a:lnTo>
                <a:lnTo>
                  <a:pt x="2974467" y="1305306"/>
                </a:lnTo>
                <a:lnTo>
                  <a:pt x="3013455" y="1286256"/>
                </a:lnTo>
                <a:lnTo>
                  <a:pt x="3052445" y="1265554"/>
                </a:lnTo>
                <a:lnTo>
                  <a:pt x="3090672" y="1243076"/>
                </a:lnTo>
                <a:lnTo>
                  <a:pt x="3090672" y="0"/>
                </a:lnTo>
                <a:close/>
              </a:path>
            </a:pathLst>
          </a:custGeom>
          <a:solidFill>
            <a:srgbClr val="FFFFFF">
              <a:alpha val="3333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9576" y="399287"/>
            <a:ext cx="612775" cy="280670"/>
          </a:xfrm>
          <a:custGeom>
            <a:avLst/>
            <a:gdLst/>
            <a:ahLst/>
            <a:cxnLst/>
            <a:rect l="l" t="t" r="r" b="b"/>
            <a:pathLst>
              <a:path w="612775" h="280670">
                <a:moveTo>
                  <a:pt x="340613" y="0"/>
                </a:moveTo>
                <a:lnTo>
                  <a:pt x="332486" y="0"/>
                </a:lnTo>
                <a:lnTo>
                  <a:pt x="316991" y="1397"/>
                </a:lnTo>
                <a:lnTo>
                  <a:pt x="271652" y="12573"/>
                </a:lnTo>
                <a:lnTo>
                  <a:pt x="231394" y="33527"/>
                </a:lnTo>
                <a:lnTo>
                  <a:pt x="197231" y="63119"/>
                </a:lnTo>
                <a:lnTo>
                  <a:pt x="192532" y="68834"/>
                </a:lnTo>
                <a:lnTo>
                  <a:pt x="187451" y="74549"/>
                </a:lnTo>
                <a:lnTo>
                  <a:pt x="160654" y="120396"/>
                </a:lnTo>
                <a:lnTo>
                  <a:pt x="155575" y="134620"/>
                </a:lnTo>
                <a:lnTo>
                  <a:pt x="139319" y="131190"/>
                </a:lnTo>
                <a:lnTo>
                  <a:pt x="130937" y="130556"/>
                </a:lnTo>
                <a:lnTo>
                  <a:pt x="122427" y="130175"/>
                </a:lnTo>
                <a:lnTo>
                  <a:pt x="116077" y="130175"/>
                </a:lnTo>
                <a:lnTo>
                  <a:pt x="74802" y="139700"/>
                </a:lnTo>
                <a:lnTo>
                  <a:pt x="44703" y="158369"/>
                </a:lnTo>
                <a:lnTo>
                  <a:pt x="39877" y="162051"/>
                </a:lnTo>
                <a:lnTo>
                  <a:pt x="14604" y="194310"/>
                </a:lnTo>
                <a:lnTo>
                  <a:pt x="635" y="240411"/>
                </a:lnTo>
                <a:lnTo>
                  <a:pt x="0" y="246887"/>
                </a:lnTo>
                <a:lnTo>
                  <a:pt x="0" y="260096"/>
                </a:lnTo>
                <a:lnTo>
                  <a:pt x="635" y="266826"/>
                </a:lnTo>
                <a:lnTo>
                  <a:pt x="1650" y="273938"/>
                </a:lnTo>
                <a:lnTo>
                  <a:pt x="3048" y="280415"/>
                </a:lnTo>
                <a:lnTo>
                  <a:pt x="608584" y="280415"/>
                </a:lnTo>
                <a:lnTo>
                  <a:pt x="610235" y="273938"/>
                </a:lnTo>
                <a:lnTo>
                  <a:pt x="611632" y="267208"/>
                </a:lnTo>
                <a:lnTo>
                  <a:pt x="612648" y="252984"/>
                </a:lnTo>
                <a:lnTo>
                  <a:pt x="612648" y="248538"/>
                </a:lnTo>
                <a:lnTo>
                  <a:pt x="599059" y="204850"/>
                </a:lnTo>
                <a:lnTo>
                  <a:pt x="570991" y="175260"/>
                </a:lnTo>
                <a:lnTo>
                  <a:pt x="532511" y="160782"/>
                </a:lnTo>
                <a:lnTo>
                  <a:pt x="528701" y="143763"/>
                </a:lnTo>
                <a:lnTo>
                  <a:pt x="513207" y="104394"/>
                </a:lnTo>
                <a:lnTo>
                  <a:pt x="484377" y="63373"/>
                </a:lnTo>
                <a:lnTo>
                  <a:pt x="446532" y="31241"/>
                </a:lnTo>
                <a:lnTo>
                  <a:pt x="408939" y="12191"/>
                </a:lnTo>
                <a:lnTo>
                  <a:pt x="367411" y="1650"/>
                </a:lnTo>
                <a:lnTo>
                  <a:pt x="358521" y="635"/>
                </a:lnTo>
                <a:lnTo>
                  <a:pt x="340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023" y="228599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4" y="0"/>
                </a:moveTo>
                <a:lnTo>
                  <a:pt x="117843" y="118999"/>
                </a:lnTo>
                <a:lnTo>
                  <a:pt x="0" y="155448"/>
                </a:lnTo>
                <a:lnTo>
                  <a:pt x="117843" y="192150"/>
                </a:lnTo>
                <a:lnTo>
                  <a:pt x="153924" y="310896"/>
                </a:lnTo>
                <a:lnTo>
                  <a:pt x="190004" y="192150"/>
                </a:lnTo>
                <a:lnTo>
                  <a:pt x="307835" y="155448"/>
                </a:lnTo>
                <a:lnTo>
                  <a:pt x="190004" y="118999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968" y="1395983"/>
            <a:ext cx="439420" cy="201295"/>
          </a:xfrm>
          <a:custGeom>
            <a:avLst/>
            <a:gdLst/>
            <a:ahLst/>
            <a:cxnLst/>
            <a:rect l="l" t="t" r="r" b="b"/>
            <a:pathLst>
              <a:path w="439420" h="201294">
                <a:moveTo>
                  <a:pt x="244055" y="0"/>
                </a:moveTo>
                <a:lnTo>
                  <a:pt x="238226" y="0"/>
                </a:lnTo>
                <a:lnTo>
                  <a:pt x="227088" y="1015"/>
                </a:lnTo>
                <a:lnTo>
                  <a:pt x="184683" y="13335"/>
                </a:lnTo>
                <a:lnTo>
                  <a:pt x="141300" y="45212"/>
                </a:lnTo>
                <a:lnTo>
                  <a:pt x="137909" y="49402"/>
                </a:lnTo>
                <a:lnTo>
                  <a:pt x="134277" y="53466"/>
                </a:lnTo>
                <a:lnTo>
                  <a:pt x="111480" y="96519"/>
                </a:lnTo>
                <a:lnTo>
                  <a:pt x="99860" y="94106"/>
                </a:lnTo>
                <a:lnTo>
                  <a:pt x="87731" y="93344"/>
                </a:lnTo>
                <a:lnTo>
                  <a:pt x="83121" y="93344"/>
                </a:lnTo>
                <a:lnTo>
                  <a:pt x="42164" y="106044"/>
                </a:lnTo>
                <a:lnTo>
                  <a:pt x="12598" y="135762"/>
                </a:lnTo>
                <a:lnTo>
                  <a:pt x="0" y="177037"/>
                </a:lnTo>
                <a:lnTo>
                  <a:pt x="0" y="186562"/>
                </a:lnTo>
                <a:lnTo>
                  <a:pt x="1215" y="196595"/>
                </a:lnTo>
                <a:lnTo>
                  <a:pt x="2184" y="201167"/>
                </a:lnTo>
                <a:lnTo>
                  <a:pt x="435991" y="201167"/>
                </a:lnTo>
                <a:lnTo>
                  <a:pt x="437210" y="196595"/>
                </a:lnTo>
                <a:lnTo>
                  <a:pt x="438188" y="191642"/>
                </a:lnTo>
                <a:lnTo>
                  <a:pt x="438912" y="181482"/>
                </a:lnTo>
                <a:lnTo>
                  <a:pt x="438670" y="175132"/>
                </a:lnTo>
                <a:lnTo>
                  <a:pt x="422427" y="137413"/>
                </a:lnTo>
                <a:lnTo>
                  <a:pt x="387515" y="116331"/>
                </a:lnTo>
                <a:lnTo>
                  <a:pt x="381469" y="115315"/>
                </a:lnTo>
                <a:lnTo>
                  <a:pt x="378802" y="103124"/>
                </a:lnTo>
                <a:lnTo>
                  <a:pt x="361594" y="64515"/>
                </a:lnTo>
                <a:lnTo>
                  <a:pt x="334213" y="33019"/>
                </a:lnTo>
                <a:lnTo>
                  <a:pt x="298577" y="10922"/>
                </a:lnTo>
                <a:lnTo>
                  <a:pt x="256895" y="507"/>
                </a:lnTo>
                <a:lnTo>
                  <a:pt x="24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2888" y="804671"/>
            <a:ext cx="439420" cy="198120"/>
          </a:xfrm>
          <a:custGeom>
            <a:avLst/>
            <a:gdLst/>
            <a:ahLst/>
            <a:cxnLst/>
            <a:rect l="l" t="t" r="r" b="b"/>
            <a:pathLst>
              <a:path w="439419" h="198119">
                <a:moveTo>
                  <a:pt x="244094" y="0"/>
                </a:moveTo>
                <a:lnTo>
                  <a:pt x="238251" y="0"/>
                </a:lnTo>
                <a:lnTo>
                  <a:pt x="227075" y="1015"/>
                </a:lnTo>
                <a:lnTo>
                  <a:pt x="184657" y="13207"/>
                </a:lnTo>
                <a:lnTo>
                  <a:pt x="141350" y="44576"/>
                </a:lnTo>
                <a:lnTo>
                  <a:pt x="115062" y="85089"/>
                </a:lnTo>
                <a:lnTo>
                  <a:pt x="111506" y="95123"/>
                </a:lnTo>
                <a:lnTo>
                  <a:pt x="99822" y="92710"/>
                </a:lnTo>
                <a:lnTo>
                  <a:pt x="93853" y="92201"/>
                </a:lnTo>
                <a:lnTo>
                  <a:pt x="83185" y="91948"/>
                </a:lnTo>
                <a:lnTo>
                  <a:pt x="74422" y="92963"/>
                </a:lnTo>
                <a:lnTo>
                  <a:pt x="35179" y="109219"/>
                </a:lnTo>
                <a:lnTo>
                  <a:pt x="6731" y="144906"/>
                </a:lnTo>
                <a:lnTo>
                  <a:pt x="0" y="174371"/>
                </a:lnTo>
                <a:lnTo>
                  <a:pt x="0" y="183768"/>
                </a:lnTo>
                <a:lnTo>
                  <a:pt x="1269" y="193548"/>
                </a:lnTo>
                <a:lnTo>
                  <a:pt x="2159" y="198119"/>
                </a:lnTo>
                <a:lnTo>
                  <a:pt x="435991" y="198119"/>
                </a:lnTo>
                <a:lnTo>
                  <a:pt x="437261" y="193548"/>
                </a:lnTo>
                <a:lnTo>
                  <a:pt x="438150" y="188722"/>
                </a:lnTo>
                <a:lnTo>
                  <a:pt x="438657" y="183768"/>
                </a:lnTo>
                <a:lnTo>
                  <a:pt x="438912" y="175640"/>
                </a:lnTo>
                <a:lnTo>
                  <a:pt x="438657" y="172465"/>
                </a:lnTo>
                <a:lnTo>
                  <a:pt x="422401" y="135381"/>
                </a:lnTo>
                <a:lnTo>
                  <a:pt x="387476" y="114553"/>
                </a:lnTo>
                <a:lnTo>
                  <a:pt x="381507" y="113537"/>
                </a:lnTo>
                <a:lnTo>
                  <a:pt x="378841" y="101600"/>
                </a:lnTo>
                <a:lnTo>
                  <a:pt x="358267" y="58674"/>
                </a:lnTo>
                <a:lnTo>
                  <a:pt x="329564" y="28701"/>
                </a:lnTo>
                <a:lnTo>
                  <a:pt x="292988" y="8636"/>
                </a:lnTo>
                <a:lnTo>
                  <a:pt x="256920" y="507"/>
                </a:lnTo>
                <a:lnTo>
                  <a:pt x="24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72255" y="134111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4" y="0"/>
                </a:moveTo>
                <a:lnTo>
                  <a:pt x="117856" y="118999"/>
                </a:lnTo>
                <a:lnTo>
                  <a:pt x="0" y="155448"/>
                </a:lnTo>
                <a:lnTo>
                  <a:pt x="117856" y="192150"/>
                </a:lnTo>
                <a:lnTo>
                  <a:pt x="153924" y="310896"/>
                </a:lnTo>
                <a:lnTo>
                  <a:pt x="189992" y="192150"/>
                </a:lnTo>
                <a:lnTo>
                  <a:pt x="307848" y="155448"/>
                </a:lnTo>
                <a:lnTo>
                  <a:pt x="189992" y="118999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53271" y="283463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924" y="0"/>
                </a:moveTo>
                <a:lnTo>
                  <a:pt x="117855" y="117856"/>
                </a:lnTo>
                <a:lnTo>
                  <a:pt x="0" y="153924"/>
                </a:lnTo>
                <a:lnTo>
                  <a:pt x="117855" y="190246"/>
                </a:lnTo>
                <a:lnTo>
                  <a:pt x="153924" y="307848"/>
                </a:lnTo>
                <a:lnTo>
                  <a:pt x="189992" y="190246"/>
                </a:lnTo>
                <a:lnTo>
                  <a:pt x="307848" y="153924"/>
                </a:lnTo>
                <a:lnTo>
                  <a:pt x="189992" y="117856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59952" y="1395983"/>
            <a:ext cx="307975" cy="311150"/>
          </a:xfrm>
          <a:custGeom>
            <a:avLst/>
            <a:gdLst/>
            <a:ahLst/>
            <a:cxnLst/>
            <a:rect l="l" t="t" r="r" b="b"/>
            <a:pathLst>
              <a:path w="307975" h="311150">
                <a:moveTo>
                  <a:pt x="153924" y="0"/>
                </a:moveTo>
                <a:lnTo>
                  <a:pt x="117855" y="118999"/>
                </a:lnTo>
                <a:lnTo>
                  <a:pt x="0" y="155448"/>
                </a:lnTo>
                <a:lnTo>
                  <a:pt x="117855" y="192150"/>
                </a:lnTo>
                <a:lnTo>
                  <a:pt x="153924" y="310895"/>
                </a:lnTo>
                <a:lnTo>
                  <a:pt x="189992" y="192150"/>
                </a:lnTo>
                <a:lnTo>
                  <a:pt x="307848" y="155448"/>
                </a:lnTo>
                <a:lnTo>
                  <a:pt x="189992" y="118999"/>
                </a:lnTo>
                <a:lnTo>
                  <a:pt x="153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0558" y="482282"/>
            <a:ext cx="23291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latin typeface="Arial"/>
                <a:cs typeface="Arial"/>
              </a:rPr>
              <a:t>Rumus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ASDR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917434" y="782320"/>
            <a:ext cx="3916679" cy="2326005"/>
            <a:chOff x="1027175" y="749807"/>
            <a:chExt cx="3916679" cy="2326005"/>
          </a:xfrm>
        </p:grpSpPr>
        <p:sp>
          <p:nvSpPr>
            <p:cNvPr id="52" name="object 52"/>
            <p:cNvSpPr/>
            <p:nvPr/>
          </p:nvSpPr>
          <p:spPr>
            <a:xfrm>
              <a:off x="1399031" y="749807"/>
              <a:ext cx="311150" cy="307975"/>
            </a:xfrm>
            <a:custGeom>
              <a:avLst/>
              <a:gdLst/>
              <a:ahLst/>
              <a:cxnLst/>
              <a:rect l="l" t="t" r="r" b="b"/>
              <a:pathLst>
                <a:path w="311150" h="307975">
                  <a:moveTo>
                    <a:pt x="155448" y="0"/>
                  </a:moveTo>
                  <a:lnTo>
                    <a:pt x="118999" y="117855"/>
                  </a:lnTo>
                  <a:lnTo>
                    <a:pt x="0" y="153924"/>
                  </a:lnTo>
                  <a:lnTo>
                    <a:pt x="118999" y="190245"/>
                  </a:lnTo>
                  <a:lnTo>
                    <a:pt x="155448" y="307848"/>
                  </a:lnTo>
                  <a:lnTo>
                    <a:pt x="191897" y="190245"/>
                  </a:lnTo>
                  <a:lnTo>
                    <a:pt x="310895" y="153924"/>
                  </a:lnTo>
                  <a:lnTo>
                    <a:pt x="191897" y="117855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7175" y="1088135"/>
              <a:ext cx="3916679" cy="1987295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5143498" y="1769109"/>
            <a:ext cx="28962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Di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= </a:t>
            </a:r>
            <a:r>
              <a:rPr sz="1400" b="1" spc="-10" dirty="0">
                <a:latin typeface="Arial"/>
                <a:cs typeface="Arial"/>
              </a:rPr>
              <a:t>Jml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kematian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kelompok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umur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90184" y="2180970"/>
            <a:ext cx="26028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1000" b="1" dirty="0">
                <a:latin typeface="Arial"/>
                <a:cs typeface="Arial"/>
              </a:rPr>
              <a:t>Pi= </a:t>
            </a:r>
            <a:r>
              <a:rPr lang="en-US" sz="1000" b="1" dirty="0" err="1">
                <a:latin typeface="Arial"/>
                <a:cs typeface="Arial"/>
              </a:rPr>
              <a:t>J</a:t>
            </a:r>
            <a:r>
              <a:rPr sz="1000" b="1" dirty="0" err="1">
                <a:latin typeface="Arial"/>
                <a:cs typeface="Arial"/>
              </a:rPr>
              <a:t>umlah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kematian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tiap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1000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penduduk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pada </a:t>
            </a:r>
            <a:r>
              <a:rPr sz="1000" b="1" spc="-26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ke</a:t>
            </a:r>
            <a:r>
              <a:rPr sz="1000" b="1" spc="5" dirty="0">
                <a:latin typeface="Arial"/>
                <a:cs typeface="Arial"/>
              </a:rPr>
              <a:t>lo</a:t>
            </a:r>
            <a:r>
              <a:rPr sz="1000" b="1" spc="-5" dirty="0">
                <a:latin typeface="Arial"/>
                <a:cs typeface="Arial"/>
              </a:rPr>
              <a:t>m</a:t>
            </a:r>
            <a:r>
              <a:rPr sz="1000" b="1" spc="5" dirty="0">
                <a:latin typeface="Arial"/>
                <a:cs typeface="Arial"/>
              </a:rPr>
              <a:t>po</a:t>
            </a:r>
            <a:r>
              <a:rPr sz="1000" b="1" dirty="0">
                <a:latin typeface="Arial"/>
                <a:cs typeface="Arial"/>
              </a:rPr>
              <a:t>k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5" dirty="0">
                <a:latin typeface="Arial"/>
                <a:cs typeface="Arial"/>
              </a:rPr>
              <a:t>u</a:t>
            </a:r>
            <a:r>
              <a:rPr sz="1000" b="1" spc="-5" dirty="0">
                <a:latin typeface="Arial"/>
                <a:cs typeface="Arial"/>
              </a:rPr>
              <a:t>m</a:t>
            </a:r>
            <a:r>
              <a:rPr sz="1000" b="1" spc="5" dirty="0">
                <a:latin typeface="Arial"/>
                <a:cs typeface="Arial"/>
              </a:rPr>
              <a:t>u</a:t>
            </a: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er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spc="5" dirty="0">
                <a:latin typeface="Arial"/>
                <a:cs typeface="Arial"/>
              </a:rPr>
              <a:t>n</a:t>
            </a:r>
            <a:r>
              <a:rPr sz="1000" b="1" dirty="0">
                <a:latin typeface="Arial"/>
                <a:cs typeface="Arial"/>
              </a:rPr>
              <a:t>tu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9945" y="530479"/>
            <a:ext cx="24047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/>
              <a:t>Contoh</a:t>
            </a:r>
            <a:r>
              <a:rPr sz="2800" spc="-20" dirty="0"/>
              <a:t> </a:t>
            </a:r>
            <a:r>
              <a:rPr sz="2800" spc="5" dirty="0"/>
              <a:t>Grafik</a:t>
            </a:r>
            <a:endParaRPr sz="2800"/>
          </a:p>
        </p:txBody>
      </p:sp>
      <p:grpSp>
        <p:nvGrpSpPr>
          <p:cNvPr id="37" name="object 37"/>
          <p:cNvGrpSpPr/>
          <p:nvPr/>
        </p:nvGrpSpPr>
        <p:grpSpPr>
          <a:xfrm>
            <a:off x="2045207" y="1328927"/>
            <a:ext cx="4859020" cy="2569845"/>
            <a:chOff x="2045207" y="1328927"/>
            <a:chExt cx="4859020" cy="2569845"/>
          </a:xfrm>
        </p:grpSpPr>
        <p:sp>
          <p:nvSpPr>
            <p:cNvPr id="38" name="object 38"/>
            <p:cNvSpPr/>
            <p:nvPr/>
          </p:nvSpPr>
          <p:spPr>
            <a:xfrm>
              <a:off x="3285743" y="1328927"/>
              <a:ext cx="311150" cy="307975"/>
            </a:xfrm>
            <a:custGeom>
              <a:avLst/>
              <a:gdLst/>
              <a:ahLst/>
              <a:cxnLst/>
              <a:rect l="l" t="t" r="r" b="b"/>
              <a:pathLst>
                <a:path w="311150" h="307975">
                  <a:moveTo>
                    <a:pt x="155447" y="0"/>
                  </a:moveTo>
                  <a:lnTo>
                    <a:pt x="118998" y="117856"/>
                  </a:lnTo>
                  <a:lnTo>
                    <a:pt x="0" y="153924"/>
                  </a:lnTo>
                  <a:lnTo>
                    <a:pt x="118998" y="190246"/>
                  </a:lnTo>
                  <a:lnTo>
                    <a:pt x="155447" y="307848"/>
                  </a:lnTo>
                  <a:lnTo>
                    <a:pt x="191896" y="190246"/>
                  </a:lnTo>
                  <a:lnTo>
                    <a:pt x="310895" y="153924"/>
                  </a:lnTo>
                  <a:lnTo>
                    <a:pt x="191896" y="117856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207" y="1328927"/>
              <a:ext cx="4858512" cy="2569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1236</Words>
  <Application>Microsoft Office PowerPoint</Application>
  <PresentationFormat>Custom</PresentationFormat>
  <Paragraphs>131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MT</vt:lpstr>
      <vt:lpstr>Calibri</vt:lpstr>
      <vt:lpstr>Calibri Light</vt:lpstr>
      <vt:lpstr>Corbel</vt:lpstr>
      <vt:lpstr>Times New Roman</vt:lpstr>
      <vt:lpstr>Wingdings</vt:lpstr>
      <vt:lpstr>Office Theme</vt:lpstr>
      <vt:lpstr>GRAFIK ANGKA KEMATIAN   UMUR  SPESIFIK   DAN   DIAGRAM LEXIS</vt:lpstr>
      <vt:lpstr>Teori Dasar</vt:lpstr>
      <vt:lpstr>Jenis Mortalitas</vt:lpstr>
      <vt:lpstr>Konsep</vt:lpstr>
      <vt:lpstr>Konsep</vt:lpstr>
      <vt:lpstr>Indikator Mortalitas</vt:lpstr>
      <vt:lpstr>Angka kematian menurut kelompok umur Age specific death rate / ASDR</vt:lpstr>
      <vt:lpstr>PowerPoint Presentation</vt:lpstr>
      <vt:lpstr>Contoh Grafik</vt:lpstr>
      <vt:lpstr>Contoh soal</vt:lpstr>
      <vt:lpstr>Contoh soal</vt:lpstr>
      <vt:lpstr>Diagram Lexis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</vt:lpstr>
      <vt:lpstr>Angka kematian dalam proses demografi memiliki beberapa jenis dengan  perbedaan perhitungan data dan klasifikasi subject untuk di hitung dan di  identifikasi</vt:lpstr>
      <vt:lpstr>Angka Kematian Kasar (Crude Death Rate : CDR)</vt:lpstr>
      <vt:lpstr>Definisi: banyaknya kematian pada kelompok umur tertentu per  1000 penduduk dalam kelompok umur yang sama pada tengah  tahun yang sama</vt:lpstr>
      <vt:lpstr>Angka Kematian Bayi (Infant Mortality Rate : IMR)</vt:lpstr>
      <vt:lpstr>Angka Kematian Bayi (Infant Mortality Rate : IMR)</vt:lpstr>
      <vt:lpstr>PowerPoint Presentation</vt:lpstr>
      <vt:lpstr>PowerPoint Presentation</vt:lpstr>
      <vt:lpstr>Angka Kematian Neo-Natal</vt:lpstr>
      <vt:lpstr>PowerPoint Presentation</vt:lpstr>
      <vt:lpstr>Angka Kematian Balita</vt:lpstr>
      <vt:lpstr>Angka Kematian Wanita setelah Melahirkan</vt:lpstr>
      <vt:lpstr>PowerPoint Presentation</vt:lpstr>
      <vt:lpstr>PowerPoint Presentation</vt:lpstr>
      <vt:lpstr>Analisa Soal 1</vt:lpstr>
      <vt:lpstr>Analisa Soal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 ANGKA KEMATIAN UMUR  SPESIFIK DAN DIAGRAM LEXIS &amp;  PENGUKURAN KEMATIAN</dc:title>
  <dc:creator>USER</dc:creator>
  <cp:lastModifiedBy>Santy Deasy Siregar</cp:lastModifiedBy>
  <cp:revision>2</cp:revision>
  <dcterms:created xsi:type="dcterms:W3CDTF">2023-05-02T12:53:16Z</dcterms:created>
  <dcterms:modified xsi:type="dcterms:W3CDTF">2023-05-24T07:42:15Z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2023-05-02T00:00:00Z</vt:filetime>
  </property>
</Properties>
</file>