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D4B1786-03EE-4F69-A62F-11F8111BACA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1BE2868-D77A-4876-8251-A7B43500C9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split orient="vert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144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 BIAYA 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 startAt="4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Keempat,apabila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rutin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reguler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berulang-ulang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pembebanan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material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berpengaruh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4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joint cost, 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arbitrer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0"/>
            <a:ext cx="8503920" cy="9113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5400" dirty="0" err="1" smtClean="0">
                <a:latin typeface="Jokerman" pitchFamily="82" charset="0"/>
              </a:rPr>
              <a:t>Terima</a:t>
            </a:r>
            <a:r>
              <a:rPr lang="en-US" sz="5400" dirty="0" smtClean="0"/>
              <a:t> </a:t>
            </a:r>
            <a:r>
              <a:rPr lang="en-US" sz="5400" dirty="0" err="1" smtClean="0"/>
              <a:t>kasih</a:t>
            </a:r>
            <a:r>
              <a:rPr lang="en-US" sz="5400" dirty="0" smtClean="0"/>
              <a:t> …. </a:t>
            </a:r>
            <a:r>
              <a:rPr lang="en-US" sz="5400" dirty="0" smtClean="0">
                <a:sym typeface="Wingdings" pitchFamily="2" charset="2"/>
              </a:rPr>
              <a:t>  </a:t>
            </a:r>
            <a:endParaRPr lang="en-US" sz="54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Biaya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batasan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diidentifikasi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Biaya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cost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dikorbankan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IAI (1994)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(expenses)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penurunan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berkurangnya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penurunan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ekuitas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penanam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modal</a:t>
            </a:r>
          </a:p>
          <a:p>
            <a:pPr algn="just"/>
            <a:r>
              <a:rPr lang="en-US" sz="2000" dirty="0" err="1" smtClean="0"/>
              <a:t>Sementara</a:t>
            </a:r>
            <a:r>
              <a:rPr lang="en-US" sz="2000" dirty="0" smtClean="0"/>
              <a:t> </a:t>
            </a:r>
            <a:r>
              <a:rPr lang="en-US" sz="2000" dirty="0" err="1" smtClean="0"/>
              <a:t>Kam</a:t>
            </a:r>
            <a:r>
              <a:rPr lang="en-US" sz="2000" dirty="0" smtClean="0"/>
              <a:t> (1990) </a:t>
            </a:r>
            <a:r>
              <a:rPr lang="en-US" sz="2000" dirty="0" err="1" smtClean="0"/>
              <a:t>mendefinisikan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kenaikan</a:t>
            </a:r>
            <a:r>
              <a:rPr lang="en-US" sz="2000" dirty="0" smtClean="0"/>
              <a:t> </a:t>
            </a:r>
            <a:r>
              <a:rPr lang="en-US" sz="2000" dirty="0" err="1" smtClean="0"/>
              <a:t>hutang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kenaikan</a:t>
            </a:r>
            <a:r>
              <a:rPr lang="en-US" sz="2000" dirty="0" smtClean="0"/>
              <a:t> </a:t>
            </a:r>
            <a:r>
              <a:rPr lang="en-US" sz="2000" dirty="0" err="1" smtClean="0"/>
              <a:t>ekuitas</a:t>
            </a:r>
            <a:r>
              <a:rPr lang="en-US" sz="2000" dirty="0" smtClean="0"/>
              <a:t> </a:t>
            </a:r>
            <a:r>
              <a:rPr lang="en-US" sz="2000" dirty="0" err="1" smtClean="0"/>
              <a:t>pemegang</a:t>
            </a:r>
            <a:r>
              <a:rPr lang="en-US" sz="2000" dirty="0" smtClean="0"/>
              <a:t> </a:t>
            </a:r>
            <a:r>
              <a:rPr lang="en-US" sz="2000" dirty="0" err="1" smtClean="0"/>
              <a:t>saham</a:t>
            </a:r>
            <a:r>
              <a:rPr lang="en-US" sz="2000" dirty="0" smtClean="0"/>
              <a:t> (stockholder’s equity)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 </a:t>
            </a:r>
            <a:r>
              <a:rPr lang="en-US" sz="2000" dirty="0" err="1" smtClean="0"/>
              <a:t>pemakian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jasa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unit </a:t>
            </a:r>
            <a:r>
              <a:rPr lang="en-US" sz="2000" dirty="0" err="1" smtClean="0"/>
              <a:t>usaha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periode</a:t>
            </a:r>
            <a:r>
              <a:rPr lang="en-US" sz="2000" dirty="0" smtClean="0"/>
              <a:t> </a:t>
            </a:r>
            <a:r>
              <a:rPr lang="en-US" sz="2000" dirty="0" err="1" smtClean="0"/>
              <a:t>berjalan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Sejalan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rupiah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Cost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Historis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Cost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pengganti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/cost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terkini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(Replacement Cost/Current Input Cost).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(Cash Equivalent)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381000"/>
            <a:ext cx="8689848" cy="6324600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lvl="0" indent="-514350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ditangguhkan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pembebanannya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criteria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lvl="0" indent="-45720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mendatang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dikendalikan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lvl="0" indent="-45720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mendatang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melekat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dinikmati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menguasai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 algn="just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andal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Penandingan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dimaksudkan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dituju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cost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praktek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(association of causes and effects),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sistematik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(systematic and rational allocation)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pembebanan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segera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(immediate recognition).</a:t>
            </a:r>
          </a:p>
        </p:txBody>
      </p:sp>
    </p:spTree>
  </p:cSld>
  <p:clrMapOvr>
    <a:masterClrMapping/>
  </p:clrMapOvr>
  <p:transition spd="med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sistematik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(period matching)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inderict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matching).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sistematik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penandingan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pengeluaran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pengobatan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mendatang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mendatang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menunda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pembebanan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</TotalTime>
  <Words>402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KONSEP BIAYA </vt:lpstr>
      <vt:lpstr>Karakteristik Biaya</vt:lpstr>
      <vt:lpstr>Pengertian Biaya</vt:lpstr>
      <vt:lpstr>Pengukuran dan Pengakuan Biaya</vt:lpstr>
      <vt:lpstr>Slide 5</vt:lpstr>
      <vt:lpstr>Konsep Penandingan</vt:lpstr>
      <vt:lpstr>Slide 7</vt:lpstr>
      <vt:lpstr>Alokasi Sistematis Dan Rasional</vt:lpstr>
      <vt:lpstr>Meskipun dapat menimbulkan masalah, alokasi sistematis tetap dapat digunakan sebagai dasar penandingan. Ada beberapa alasan yang mendukung pemakaian alokasi sistematis dan rasional : 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BIAYA</dc:title>
  <dc:creator>Diah</dc:creator>
  <cp:lastModifiedBy>Windows User</cp:lastModifiedBy>
  <cp:revision>11</cp:revision>
  <dcterms:created xsi:type="dcterms:W3CDTF">2014-10-20T03:42:29Z</dcterms:created>
  <dcterms:modified xsi:type="dcterms:W3CDTF">2020-04-01T08:10:36Z</dcterms:modified>
</cp:coreProperties>
</file>