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55"/>
  </p:notesMasterIdLst>
  <p:handoutMasterIdLst>
    <p:handoutMasterId r:id="rId56"/>
  </p:handoutMasterIdLst>
  <p:sldIdLst>
    <p:sldId id="281" r:id="rId5"/>
    <p:sldId id="353" r:id="rId6"/>
    <p:sldId id="361" r:id="rId7"/>
    <p:sldId id="362" r:id="rId8"/>
    <p:sldId id="363" r:id="rId9"/>
    <p:sldId id="364" r:id="rId10"/>
    <p:sldId id="365" r:id="rId11"/>
    <p:sldId id="367" r:id="rId12"/>
    <p:sldId id="366" r:id="rId13"/>
    <p:sldId id="368" r:id="rId14"/>
    <p:sldId id="370" r:id="rId15"/>
    <p:sldId id="371" r:id="rId16"/>
    <p:sldId id="369" r:id="rId17"/>
    <p:sldId id="372" r:id="rId18"/>
    <p:sldId id="373" r:id="rId19"/>
    <p:sldId id="376" r:id="rId20"/>
    <p:sldId id="377" r:id="rId21"/>
    <p:sldId id="378" r:id="rId22"/>
    <p:sldId id="382" r:id="rId23"/>
    <p:sldId id="383" r:id="rId24"/>
    <p:sldId id="384" r:id="rId25"/>
    <p:sldId id="386" r:id="rId26"/>
    <p:sldId id="385" r:id="rId27"/>
    <p:sldId id="387" r:id="rId28"/>
    <p:sldId id="388" r:id="rId29"/>
    <p:sldId id="389" r:id="rId30"/>
    <p:sldId id="379" r:id="rId31"/>
    <p:sldId id="380" r:id="rId32"/>
    <p:sldId id="381" r:id="rId33"/>
    <p:sldId id="374" r:id="rId34"/>
    <p:sldId id="390" r:id="rId35"/>
    <p:sldId id="391" r:id="rId36"/>
    <p:sldId id="393" r:id="rId37"/>
    <p:sldId id="394" r:id="rId38"/>
    <p:sldId id="395" r:id="rId39"/>
    <p:sldId id="396" r:id="rId40"/>
    <p:sldId id="397" r:id="rId41"/>
    <p:sldId id="398" r:id="rId42"/>
    <p:sldId id="399" r:id="rId43"/>
    <p:sldId id="400" r:id="rId44"/>
    <p:sldId id="401" r:id="rId45"/>
    <p:sldId id="402" r:id="rId46"/>
    <p:sldId id="403" r:id="rId47"/>
    <p:sldId id="404" r:id="rId48"/>
    <p:sldId id="405" r:id="rId49"/>
    <p:sldId id="406" r:id="rId50"/>
    <p:sldId id="409" r:id="rId51"/>
    <p:sldId id="408" r:id="rId52"/>
    <p:sldId id="407" r:id="rId53"/>
    <p:sldId id="410" r:id="rId5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60" userDrawn="1">
          <p15:clr>
            <a:srgbClr val="A4A3A4"/>
          </p15:clr>
        </p15:guide>
        <p15:guide id="2" pos="7392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>
        <p:guide pos="360"/>
        <p:guide pos="7392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80"/>
    </p:cViewPr>
  </p:sorter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viewProps" Target="viewProps.xml"/><Relationship Id="rId5" Type="http://schemas.openxmlformats.org/officeDocument/2006/relationships/slide" Target="slides/slide1.xml"/><Relationship Id="rId61" Type="http://schemas.microsoft.com/office/2018/10/relationships/authors" Target="author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presProps" Target="presProps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792D0E-4D0D-4BEE-BC0F-DD03416D73F2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C3A6D667-3320-4FCB-B109-33FE5A2B9E19}">
      <dgm:prSet phldrT="[Text]"/>
      <dgm:spPr/>
      <dgm:t>
        <a:bodyPr/>
        <a:lstStyle/>
        <a:p>
          <a:r>
            <a:rPr lang="en-US" dirty="0"/>
            <a:t>Morphology is the study of forms </a:t>
          </a:r>
          <a:endParaRPr lang="en-ID" dirty="0"/>
        </a:p>
      </dgm:t>
    </dgm:pt>
    <dgm:pt modelId="{D96906C9-E6EC-45BE-A012-6903301551D8}" type="parTrans" cxnId="{0942C621-63E6-4A9B-8E33-8E50DC7AFEFD}">
      <dgm:prSet/>
      <dgm:spPr/>
      <dgm:t>
        <a:bodyPr/>
        <a:lstStyle/>
        <a:p>
          <a:endParaRPr lang="en-ID"/>
        </a:p>
      </dgm:t>
    </dgm:pt>
    <dgm:pt modelId="{5F324C7A-6C04-446A-BEDB-7EC35C540482}" type="sibTrans" cxnId="{0942C621-63E6-4A9B-8E33-8E50DC7AFEFD}">
      <dgm:prSet/>
      <dgm:spPr/>
      <dgm:t>
        <a:bodyPr/>
        <a:lstStyle/>
        <a:p>
          <a:endParaRPr lang="en-ID"/>
        </a:p>
      </dgm:t>
    </dgm:pt>
    <dgm:pt modelId="{7E96BFD9-88FF-4DAF-B360-D3C501BFBD6C}" type="pres">
      <dgm:prSet presAssocID="{D1792D0E-4D0D-4BEE-BC0F-DD03416D73F2}" presName="layout" presStyleCnt="0">
        <dgm:presLayoutVars>
          <dgm:chMax/>
          <dgm:chPref/>
          <dgm:dir/>
          <dgm:resizeHandles/>
        </dgm:presLayoutVars>
      </dgm:prSet>
      <dgm:spPr/>
    </dgm:pt>
    <dgm:pt modelId="{37E99F46-B3F5-4A03-B69A-66F3DE52FFAE}" type="pres">
      <dgm:prSet presAssocID="{C3A6D667-3320-4FCB-B109-33FE5A2B9E19}" presName="root" presStyleCnt="0">
        <dgm:presLayoutVars>
          <dgm:chMax/>
          <dgm:chPref/>
        </dgm:presLayoutVars>
      </dgm:prSet>
      <dgm:spPr/>
    </dgm:pt>
    <dgm:pt modelId="{A72AB49B-8531-4005-A1C7-7C9CDDBBEAFC}" type="pres">
      <dgm:prSet presAssocID="{C3A6D667-3320-4FCB-B109-33FE5A2B9E19}" presName="rootComposite" presStyleCnt="0">
        <dgm:presLayoutVars/>
      </dgm:prSet>
      <dgm:spPr/>
    </dgm:pt>
    <dgm:pt modelId="{272E3843-FBFB-42D3-BF3B-6F98E66C3991}" type="pres">
      <dgm:prSet presAssocID="{C3A6D667-3320-4FCB-B109-33FE5A2B9E19}" presName="ParentAccent" presStyleLbl="alignNode1" presStyleIdx="0" presStyleCnt="1"/>
      <dgm:spPr/>
    </dgm:pt>
    <dgm:pt modelId="{35240B47-2CC2-448E-9AEC-848DDA555405}" type="pres">
      <dgm:prSet presAssocID="{C3A6D667-3320-4FCB-B109-33FE5A2B9E19}" presName="ParentSmallAccent" presStyleLbl="fgAcc1" presStyleIdx="0" presStyleCnt="1"/>
      <dgm:spPr/>
    </dgm:pt>
    <dgm:pt modelId="{5654EB44-D3E6-4551-80C0-439014C6234C}" type="pres">
      <dgm:prSet presAssocID="{C3A6D667-3320-4FCB-B109-33FE5A2B9E19}" presName="Parent" presStyleLbl="revTx" presStyleIdx="0" presStyleCnt="1">
        <dgm:presLayoutVars>
          <dgm:chMax/>
          <dgm:chPref val="4"/>
          <dgm:bulletEnabled val="1"/>
        </dgm:presLayoutVars>
      </dgm:prSet>
      <dgm:spPr/>
    </dgm:pt>
    <dgm:pt modelId="{EDF98407-5711-4331-A8E5-4F9FEE1909DD}" type="pres">
      <dgm:prSet presAssocID="{C3A6D667-3320-4FCB-B109-33FE5A2B9E19}" presName="childShape" presStyleCnt="0">
        <dgm:presLayoutVars>
          <dgm:chMax val="0"/>
          <dgm:chPref val="0"/>
        </dgm:presLayoutVars>
      </dgm:prSet>
      <dgm:spPr/>
    </dgm:pt>
  </dgm:ptLst>
  <dgm:cxnLst>
    <dgm:cxn modelId="{0942C621-63E6-4A9B-8E33-8E50DC7AFEFD}" srcId="{D1792D0E-4D0D-4BEE-BC0F-DD03416D73F2}" destId="{C3A6D667-3320-4FCB-B109-33FE5A2B9E19}" srcOrd="0" destOrd="0" parTransId="{D96906C9-E6EC-45BE-A012-6903301551D8}" sibTransId="{5F324C7A-6C04-446A-BEDB-7EC35C540482}"/>
    <dgm:cxn modelId="{11183425-D409-4CF4-97AC-07FAC856502A}" type="presOf" srcId="{C3A6D667-3320-4FCB-B109-33FE5A2B9E19}" destId="{5654EB44-D3E6-4551-80C0-439014C6234C}" srcOrd="0" destOrd="0" presId="urn:microsoft.com/office/officeart/2008/layout/SquareAccentList"/>
    <dgm:cxn modelId="{E0232CAC-A25E-48D1-8595-C6A441B76E55}" type="presOf" srcId="{D1792D0E-4D0D-4BEE-BC0F-DD03416D73F2}" destId="{7E96BFD9-88FF-4DAF-B360-D3C501BFBD6C}" srcOrd="0" destOrd="0" presId="urn:microsoft.com/office/officeart/2008/layout/SquareAccentList"/>
    <dgm:cxn modelId="{86F4B6D2-19DF-4248-8124-FA67356D57E5}" type="presParOf" srcId="{7E96BFD9-88FF-4DAF-B360-D3C501BFBD6C}" destId="{37E99F46-B3F5-4A03-B69A-66F3DE52FFAE}" srcOrd="0" destOrd="0" presId="urn:microsoft.com/office/officeart/2008/layout/SquareAccentList"/>
    <dgm:cxn modelId="{A0BB57D1-9062-4A10-8EDC-2A03623598D7}" type="presParOf" srcId="{37E99F46-B3F5-4A03-B69A-66F3DE52FFAE}" destId="{A72AB49B-8531-4005-A1C7-7C9CDDBBEAFC}" srcOrd="0" destOrd="0" presId="urn:microsoft.com/office/officeart/2008/layout/SquareAccentList"/>
    <dgm:cxn modelId="{7A6DEC74-52BF-49A6-B9CC-C26057754E15}" type="presParOf" srcId="{A72AB49B-8531-4005-A1C7-7C9CDDBBEAFC}" destId="{272E3843-FBFB-42D3-BF3B-6F98E66C3991}" srcOrd="0" destOrd="0" presId="urn:microsoft.com/office/officeart/2008/layout/SquareAccentList"/>
    <dgm:cxn modelId="{D44313F8-D421-48FA-B536-C8AE68A318DB}" type="presParOf" srcId="{A72AB49B-8531-4005-A1C7-7C9CDDBBEAFC}" destId="{35240B47-2CC2-448E-9AEC-848DDA555405}" srcOrd="1" destOrd="0" presId="urn:microsoft.com/office/officeart/2008/layout/SquareAccentList"/>
    <dgm:cxn modelId="{6F69F5F1-E777-498D-8C1C-2C8F4450F20C}" type="presParOf" srcId="{A72AB49B-8531-4005-A1C7-7C9CDDBBEAFC}" destId="{5654EB44-D3E6-4551-80C0-439014C6234C}" srcOrd="2" destOrd="0" presId="urn:microsoft.com/office/officeart/2008/layout/SquareAccentList"/>
    <dgm:cxn modelId="{647A1468-2E8C-49FA-87C9-9C188A3E7E0C}" type="presParOf" srcId="{37E99F46-B3F5-4A03-B69A-66F3DE52FFAE}" destId="{EDF98407-5711-4331-A8E5-4F9FEE1909DD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5EC4FCB-4EB1-4F6A-B8F0-956EF779871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A50C9193-33B3-4E32-8A12-856A81DAA428}">
      <dgm:prSet phldrT="[Text]"/>
      <dgm:spPr/>
      <dgm:t>
        <a:bodyPr/>
        <a:lstStyle/>
        <a:p>
          <a:r>
            <a:rPr lang="en-US" dirty="0"/>
            <a:t>Morphemes can be words on their own, and/or can often be combined with other morphemes to make </a:t>
          </a:r>
          <a:r>
            <a:rPr lang="en-ID" dirty="0"/>
            <a:t>words</a:t>
          </a:r>
        </a:p>
      </dgm:t>
    </dgm:pt>
    <dgm:pt modelId="{85E43BCE-B3D8-4790-B4A8-17F117EA33E3}" type="parTrans" cxnId="{D165ACB5-D420-42DA-A501-149F7D9AE380}">
      <dgm:prSet/>
      <dgm:spPr/>
      <dgm:t>
        <a:bodyPr/>
        <a:lstStyle/>
        <a:p>
          <a:endParaRPr lang="en-ID"/>
        </a:p>
      </dgm:t>
    </dgm:pt>
    <dgm:pt modelId="{0E1F1502-C8A4-4DA6-A4AA-A3E5CF424BF2}" type="sibTrans" cxnId="{D165ACB5-D420-42DA-A501-149F7D9AE380}">
      <dgm:prSet/>
      <dgm:spPr/>
      <dgm:t>
        <a:bodyPr/>
        <a:lstStyle/>
        <a:p>
          <a:endParaRPr lang="en-ID"/>
        </a:p>
      </dgm:t>
    </dgm:pt>
    <dgm:pt modelId="{857971EC-CD55-48AA-8D43-F04B3E6B91AC}" type="pres">
      <dgm:prSet presAssocID="{C5EC4FCB-4EB1-4F6A-B8F0-956EF7798718}" presName="linear" presStyleCnt="0">
        <dgm:presLayoutVars>
          <dgm:animLvl val="lvl"/>
          <dgm:resizeHandles val="exact"/>
        </dgm:presLayoutVars>
      </dgm:prSet>
      <dgm:spPr/>
    </dgm:pt>
    <dgm:pt modelId="{1940E0A3-7040-4CEA-B3D2-71DB1C56E378}" type="pres">
      <dgm:prSet presAssocID="{A50C9193-33B3-4E32-8A12-856A81DAA428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EBBE126-7FA7-499B-A750-C56ECE807583}" type="presOf" srcId="{A50C9193-33B3-4E32-8A12-856A81DAA428}" destId="{1940E0A3-7040-4CEA-B3D2-71DB1C56E378}" srcOrd="0" destOrd="0" presId="urn:microsoft.com/office/officeart/2005/8/layout/vList2"/>
    <dgm:cxn modelId="{D165ACB5-D420-42DA-A501-149F7D9AE380}" srcId="{C5EC4FCB-4EB1-4F6A-B8F0-956EF7798718}" destId="{A50C9193-33B3-4E32-8A12-856A81DAA428}" srcOrd="0" destOrd="0" parTransId="{85E43BCE-B3D8-4790-B4A8-17F117EA33E3}" sibTransId="{0E1F1502-C8A4-4DA6-A4AA-A3E5CF424BF2}"/>
    <dgm:cxn modelId="{A1AA57B7-AC60-4764-B45A-E232D45C32C9}" type="presOf" srcId="{C5EC4FCB-4EB1-4F6A-B8F0-956EF7798718}" destId="{857971EC-CD55-48AA-8D43-F04B3E6B91AC}" srcOrd="0" destOrd="0" presId="urn:microsoft.com/office/officeart/2005/8/layout/vList2"/>
    <dgm:cxn modelId="{0AA7C348-6384-4084-AB13-315489D794A3}" type="presParOf" srcId="{857971EC-CD55-48AA-8D43-F04B3E6B91AC}" destId="{1940E0A3-7040-4CEA-B3D2-71DB1C56E37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DB97919-AB2B-4B72-8978-D16CE008E972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9A3CA0B9-C328-46CB-A0A7-FCE22D70C167}">
      <dgm:prSet phldrT="[Text]"/>
      <dgm:spPr/>
      <dgm:t>
        <a:bodyPr/>
        <a:lstStyle/>
        <a:p>
          <a:r>
            <a:rPr lang="en-US" dirty="0"/>
            <a:t>Bound</a:t>
          </a:r>
          <a:endParaRPr lang="en-ID" dirty="0"/>
        </a:p>
      </dgm:t>
    </dgm:pt>
    <dgm:pt modelId="{6BDC8F99-5E1C-4BA8-80AE-26C3600C4F9F}" type="parTrans" cxnId="{1BEBE382-AC1D-4735-A203-82FB70C32592}">
      <dgm:prSet/>
      <dgm:spPr/>
      <dgm:t>
        <a:bodyPr/>
        <a:lstStyle/>
        <a:p>
          <a:endParaRPr lang="en-ID"/>
        </a:p>
      </dgm:t>
    </dgm:pt>
    <dgm:pt modelId="{C0B142D8-BBF4-48D5-B5FC-115A4CB2C771}" type="sibTrans" cxnId="{1BEBE382-AC1D-4735-A203-82FB70C32592}">
      <dgm:prSet/>
      <dgm:spPr/>
      <dgm:t>
        <a:bodyPr/>
        <a:lstStyle/>
        <a:p>
          <a:endParaRPr lang="en-ID"/>
        </a:p>
      </dgm:t>
    </dgm:pt>
    <dgm:pt modelId="{D6EDD4E4-B951-45C8-95FB-3FC88F210C07}">
      <dgm:prSet phldrT="[Text]"/>
      <dgm:spPr/>
      <dgm:t>
        <a:bodyPr/>
        <a:lstStyle/>
        <a:p>
          <a:r>
            <a:rPr lang="en-US" dirty="0"/>
            <a:t>Free</a:t>
          </a:r>
          <a:endParaRPr lang="en-ID" dirty="0"/>
        </a:p>
      </dgm:t>
    </dgm:pt>
    <dgm:pt modelId="{4F13BF8D-E4BC-4B0B-9DF2-C5139D97728B}" type="parTrans" cxnId="{6BBF9DD9-EB0A-4E4C-9FF0-6F91C95CE494}">
      <dgm:prSet/>
      <dgm:spPr/>
      <dgm:t>
        <a:bodyPr/>
        <a:lstStyle/>
        <a:p>
          <a:endParaRPr lang="en-ID"/>
        </a:p>
      </dgm:t>
    </dgm:pt>
    <dgm:pt modelId="{94CD5AB7-02F1-470D-9742-11610FE4AF09}" type="sibTrans" cxnId="{6BBF9DD9-EB0A-4E4C-9FF0-6F91C95CE494}">
      <dgm:prSet/>
      <dgm:spPr/>
      <dgm:t>
        <a:bodyPr/>
        <a:lstStyle/>
        <a:p>
          <a:endParaRPr lang="en-ID"/>
        </a:p>
      </dgm:t>
    </dgm:pt>
    <dgm:pt modelId="{6EB7799E-F107-4AE2-9F9D-F430F954885C}" type="pres">
      <dgm:prSet presAssocID="{3DB97919-AB2B-4B72-8978-D16CE008E972}" presName="diagram" presStyleCnt="0">
        <dgm:presLayoutVars>
          <dgm:dir/>
          <dgm:resizeHandles val="exact"/>
        </dgm:presLayoutVars>
      </dgm:prSet>
      <dgm:spPr/>
    </dgm:pt>
    <dgm:pt modelId="{C1F4D97C-9EA5-4AAD-B998-81BF3B30B8C5}" type="pres">
      <dgm:prSet presAssocID="{9A3CA0B9-C328-46CB-A0A7-FCE22D70C167}" presName="arrow" presStyleLbl="node1" presStyleIdx="0" presStyleCnt="2">
        <dgm:presLayoutVars>
          <dgm:bulletEnabled val="1"/>
        </dgm:presLayoutVars>
      </dgm:prSet>
      <dgm:spPr/>
    </dgm:pt>
    <dgm:pt modelId="{BB1476C1-14BA-4150-98FA-A9185A9B94D9}" type="pres">
      <dgm:prSet presAssocID="{D6EDD4E4-B951-45C8-95FB-3FC88F210C07}" presName="arrow" presStyleLbl="node1" presStyleIdx="1" presStyleCnt="2">
        <dgm:presLayoutVars>
          <dgm:bulletEnabled val="1"/>
        </dgm:presLayoutVars>
      </dgm:prSet>
      <dgm:spPr/>
    </dgm:pt>
  </dgm:ptLst>
  <dgm:cxnLst>
    <dgm:cxn modelId="{29511F6E-C83B-4C93-93E8-A38BCBED660C}" type="presOf" srcId="{D6EDD4E4-B951-45C8-95FB-3FC88F210C07}" destId="{BB1476C1-14BA-4150-98FA-A9185A9B94D9}" srcOrd="0" destOrd="0" presId="urn:microsoft.com/office/officeart/2005/8/layout/arrow5"/>
    <dgm:cxn modelId="{67422E54-91F4-47B2-8D28-8D1D7C042706}" type="presOf" srcId="{3DB97919-AB2B-4B72-8978-D16CE008E972}" destId="{6EB7799E-F107-4AE2-9F9D-F430F954885C}" srcOrd="0" destOrd="0" presId="urn:microsoft.com/office/officeart/2005/8/layout/arrow5"/>
    <dgm:cxn modelId="{1BEBE382-AC1D-4735-A203-82FB70C32592}" srcId="{3DB97919-AB2B-4B72-8978-D16CE008E972}" destId="{9A3CA0B9-C328-46CB-A0A7-FCE22D70C167}" srcOrd="0" destOrd="0" parTransId="{6BDC8F99-5E1C-4BA8-80AE-26C3600C4F9F}" sibTransId="{C0B142D8-BBF4-48D5-B5FC-115A4CB2C771}"/>
    <dgm:cxn modelId="{6BBF9DD9-EB0A-4E4C-9FF0-6F91C95CE494}" srcId="{3DB97919-AB2B-4B72-8978-D16CE008E972}" destId="{D6EDD4E4-B951-45C8-95FB-3FC88F210C07}" srcOrd="1" destOrd="0" parTransId="{4F13BF8D-E4BC-4B0B-9DF2-C5139D97728B}" sibTransId="{94CD5AB7-02F1-470D-9742-11610FE4AF09}"/>
    <dgm:cxn modelId="{93DABCE6-810C-4E3D-BA6B-F3F66B0598AF}" type="presOf" srcId="{9A3CA0B9-C328-46CB-A0A7-FCE22D70C167}" destId="{C1F4D97C-9EA5-4AAD-B998-81BF3B30B8C5}" srcOrd="0" destOrd="0" presId="urn:microsoft.com/office/officeart/2005/8/layout/arrow5"/>
    <dgm:cxn modelId="{66D3EBDA-93F4-4140-B9ED-6F86ED5D0E74}" type="presParOf" srcId="{6EB7799E-F107-4AE2-9F9D-F430F954885C}" destId="{C1F4D97C-9EA5-4AAD-B998-81BF3B30B8C5}" srcOrd="0" destOrd="0" presId="urn:microsoft.com/office/officeart/2005/8/layout/arrow5"/>
    <dgm:cxn modelId="{7AA23076-51DD-4025-B91E-198586606E03}" type="presParOf" srcId="{6EB7799E-F107-4AE2-9F9D-F430F954885C}" destId="{BB1476C1-14BA-4150-98FA-A9185A9B94D9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4633D1F-24D0-4909-A33A-7D42E861BD6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1B8663D5-711A-4E40-A662-19265E2DA1F1}">
      <dgm:prSet phldrT="[Text]"/>
      <dgm:spPr/>
      <dgm:t>
        <a:bodyPr/>
        <a:lstStyle/>
        <a:p>
          <a:r>
            <a:rPr lang="en-US" dirty="0"/>
            <a:t>Free morphemes can stand alone </a:t>
          </a:r>
          <a:endParaRPr lang="en-ID" dirty="0"/>
        </a:p>
      </dgm:t>
    </dgm:pt>
    <dgm:pt modelId="{4425E0BF-4E59-4310-9339-9FF5259151CB}" type="parTrans" cxnId="{43FA32E6-4523-4F05-9EB5-F6C88C87A4D6}">
      <dgm:prSet/>
      <dgm:spPr/>
      <dgm:t>
        <a:bodyPr/>
        <a:lstStyle/>
        <a:p>
          <a:endParaRPr lang="en-ID"/>
        </a:p>
      </dgm:t>
    </dgm:pt>
    <dgm:pt modelId="{187BAA16-D771-405D-BC85-132861459C23}" type="sibTrans" cxnId="{43FA32E6-4523-4F05-9EB5-F6C88C87A4D6}">
      <dgm:prSet/>
      <dgm:spPr/>
      <dgm:t>
        <a:bodyPr/>
        <a:lstStyle/>
        <a:p>
          <a:endParaRPr lang="en-ID"/>
        </a:p>
      </dgm:t>
    </dgm:pt>
    <dgm:pt modelId="{B57B773C-5E6C-4052-9A20-89ACDA158602}">
      <dgm:prSet phldrT="[Text]"/>
      <dgm:spPr/>
      <dgm:t>
        <a:bodyPr/>
        <a:lstStyle/>
        <a:p>
          <a:r>
            <a:rPr lang="en-US" dirty="0"/>
            <a:t>E.g. love is a single morpheme that can be uttered with no other morphemes connected to it </a:t>
          </a:r>
          <a:endParaRPr lang="en-ID" dirty="0"/>
        </a:p>
      </dgm:t>
    </dgm:pt>
    <dgm:pt modelId="{FA300C46-DD2F-4217-B30A-E9CFD2DDFB09}" type="parTrans" cxnId="{E6E29E48-C723-44C0-9EE9-4439A9F4354F}">
      <dgm:prSet/>
      <dgm:spPr/>
      <dgm:t>
        <a:bodyPr/>
        <a:lstStyle/>
        <a:p>
          <a:endParaRPr lang="en-ID"/>
        </a:p>
      </dgm:t>
    </dgm:pt>
    <dgm:pt modelId="{EF206813-A674-47CA-8092-6E6B20CACE37}" type="sibTrans" cxnId="{E6E29E48-C723-44C0-9EE9-4439A9F4354F}">
      <dgm:prSet/>
      <dgm:spPr/>
      <dgm:t>
        <a:bodyPr/>
        <a:lstStyle/>
        <a:p>
          <a:endParaRPr lang="en-ID"/>
        </a:p>
      </dgm:t>
    </dgm:pt>
    <dgm:pt modelId="{A7B9DD9B-8885-4293-9522-8E43533518F9}" type="pres">
      <dgm:prSet presAssocID="{E4633D1F-24D0-4909-A33A-7D42E861BD62}" presName="linear" presStyleCnt="0">
        <dgm:presLayoutVars>
          <dgm:animLvl val="lvl"/>
          <dgm:resizeHandles val="exact"/>
        </dgm:presLayoutVars>
      </dgm:prSet>
      <dgm:spPr/>
    </dgm:pt>
    <dgm:pt modelId="{20E13273-B238-47FB-94BB-CF62EC4A2332}" type="pres">
      <dgm:prSet presAssocID="{1B8663D5-711A-4E40-A662-19265E2DA1F1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B0C80A0F-DBC8-418A-8117-0899D7487183}" type="pres">
      <dgm:prSet presAssocID="{1B8663D5-711A-4E40-A662-19265E2DA1F1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910CD816-51F9-437D-9AAA-1FB715033E08}" type="presOf" srcId="{E4633D1F-24D0-4909-A33A-7D42E861BD62}" destId="{A7B9DD9B-8885-4293-9522-8E43533518F9}" srcOrd="0" destOrd="0" presId="urn:microsoft.com/office/officeart/2005/8/layout/vList2"/>
    <dgm:cxn modelId="{E6E29E48-C723-44C0-9EE9-4439A9F4354F}" srcId="{1B8663D5-711A-4E40-A662-19265E2DA1F1}" destId="{B57B773C-5E6C-4052-9A20-89ACDA158602}" srcOrd="0" destOrd="0" parTransId="{FA300C46-DD2F-4217-B30A-E9CFD2DDFB09}" sibTransId="{EF206813-A674-47CA-8092-6E6B20CACE37}"/>
    <dgm:cxn modelId="{850F9A4C-F9C9-4CC9-8E8B-E365A6478FE9}" type="presOf" srcId="{B57B773C-5E6C-4052-9A20-89ACDA158602}" destId="{B0C80A0F-DBC8-418A-8117-0899D7487183}" srcOrd="0" destOrd="0" presId="urn:microsoft.com/office/officeart/2005/8/layout/vList2"/>
    <dgm:cxn modelId="{01D17B8F-FC3C-470A-8E3F-21F4A4D8CBBC}" type="presOf" srcId="{1B8663D5-711A-4E40-A662-19265E2DA1F1}" destId="{20E13273-B238-47FB-94BB-CF62EC4A2332}" srcOrd="0" destOrd="0" presId="urn:microsoft.com/office/officeart/2005/8/layout/vList2"/>
    <dgm:cxn modelId="{43FA32E6-4523-4F05-9EB5-F6C88C87A4D6}" srcId="{E4633D1F-24D0-4909-A33A-7D42E861BD62}" destId="{1B8663D5-711A-4E40-A662-19265E2DA1F1}" srcOrd="0" destOrd="0" parTransId="{4425E0BF-4E59-4310-9339-9FF5259151CB}" sibTransId="{187BAA16-D771-405D-BC85-132861459C23}"/>
    <dgm:cxn modelId="{DFDCBAB7-2761-4AC0-ADFA-A0CE197308E7}" type="presParOf" srcId="{A7B9DD9B-8885-4293-9522-8E43533518F9}" destId="{20E13273-B238-47FB-94BB-CF62EC4A2332}" srcOrd="0" destOrd="0" presId="urn:microsoft.com/office/officeart/2005/8/layout/vList2"/>
    <dgm:cxn modelId="{B9F69227-A648-4DA0-B7A2-980A70B17E49}" type="presParOf" srcId="{A7B9DD9B-8885-4293-9522-8E43533518F9}" destId="{B0C80A0F-DBC8-418A-8117-0899D748718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4633D1F-24D0-4909-A33A-7D42E861BD6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1B8663D5-711A-4E40-A662-19265E2DA1F1}">
      <dgm:prSet phldrT="[Text]"/>
      <dgm:spPr/>
      <dgm:t>
        <a:bodyPr/>
        <a:lstStyle/>
        <a:p>
          <a:r>
            <a:rPr lang="en-ID" dirty="0"/>
            <a:t>Bound morphemes cannot stand </a:t>
          </a:r>
          <a:r>
            <a:rPr lang="en-US" dirty="0"/>
            <a:t>alone, and must be attached to other </a:t>
          </a:r>
          <a:r>
            <a:rPr lang="en-ID" dirty="0"/>
            <a:t>morphemes</a:t>
          </a:r>
        </a:p>
      </dgm:t>
    </dgm:pt>
    <dgm:pt modelId="{4425E0BF-4E59-4310-9339-9FF5259151CB}" type="parTrans" cxnId="{43FA32E6-4523-4F05-9EB5-F6C88C87A4D6}">
      <dgm:prSet/>
      <dgm:spPr/>
      <dgm:t>
        <a:bodyPr/>
        <a:lstStyle/>
        <a:p>
          <a:endParaRPr lang="en-ID"/>
        </a:p>
      </dgm:t>
    </dgm:pt>
    <dgm:pt modelId="{187BAA16-D771-405D-BC85-132861459C23}" type="sibTrans" cxnId="{43FA32E6-4523-4F05-9EB5-F6C88C87A4D6}">
      <dgm:prSet/>
      <dgm:spPr/>
      <dgm:t>
        <a:bodyPr/>
        <a:lstStyle/>
        <a:p>
          <a:endParaRPr lang="en-ID"/>
        </a:p>
      </dgm:t>
    </dgm:pt>
    <dgm:pt modelId="{B57B773C-5E6C-4052-9A20-89ACDA158602}">
      <dgm:prSet phldrT="[Text]"/>
      <dgm:spPr/>
      <dgm:t>
        <a:bodyPr/>
        <a:lstStyle/>
        <a:p>
          <a:r>
            <a:rPr lang="en-US" dirty="0"/>
            <a:t>E.g. un- and -</a:t>
          </a:r>
          <a:r>
            <a:rPr lang="en-US" dirty="0" err="1"/>
            <a:t>ish</a:t>
          </a:r>
          <a:r>
            <a:rPr lang="en-US" dirty="0"/>
            <a:t> are bound morphemes because </a:t>
          </a:r>
          <a:r>
            <a:rPr lang="en-ID" dirty="0"/>
            <a:t>they cannot stand alone </a:t>
          </a:r>
        </a:p>
      </dgm:t>
    </dgm:pt>
    <dgm:pt modelId="{FA300C46-DD2F-4217-B30A-E9CFD2DDFB09}" type="parTrans" cxnId="{E6E29E48-C723-44C0-9EE9-4439A9F4354F}">
      <dgm:prSet/>
      <dgm:spPr/>
      <dgm:t>
        <a:bodyPr/>
        <a:lstStyle/>
        <a:p>
          <a:endParaRPr lang="en-ID"/>
        </a:p>
      </dgm:t>
    </dgm:pt>
    <dgm:pt modelId="{EF206813-A674-47CA-8092-6E6B20CACE37}" type="sibTrans" cxnId="{E6E29E48-C723-44C0-9EE9-4439A9F4354F}">
      <dgm:prSet/>
      <dgm:spPr/>
      <dgm:t>
        <a:bodyPr/>
        <a:lstStyle/>
        <a:p>
          <a:endParaRPr lang="en-ID"/>
        </a:p>
      </dgm:t>
    </dgm:pt>
    <dgm:pt modelId="{8FF09EE4-27BB-49EF-8563-695BC05B51E6}" type="pres">
      <dgm:prSet presAssocID="{E4633D1F-24D0-4909-A33A-7D42E861BD62}" presName="Name0" presStyleCnt="0">
        <dgm:presLayoutVars>
          <dgm:dir/>
          <dgm:animLvl val="lvl"/>
          <dgm:resizeHandles val="exact"/>
        </dgm:presLayoutVars>
      </dgm:prSet>
      <dgm:spPr/>
    </dgm:pt>
    <dgm:pt modelId="{BE8D6A39-CD55-48A7-9568-7ADF636D07AA}" type="pres">
      <dgm:prSet presAssocID="{1B8663D5-711A-4E40-A662-19265E2DA1F1}" presName="composite" presStyleCnt="0"/>
      <dgm:spPr/>
    </dgm:pt>
    <dgm:pt modelId="{C10A180A-6088-4849-B778-97447A7B96EB}" type="pres">
      <dgm:prSet presAssocID="{1B8663D5-711A-4E40-A662-19265E2DA1F1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D20F996B-35B7-4D59-9BD2-EA93E60C9EFF}" type="pres">
      <dgm:prSet presAssocID="{1B8663D5-711A-4E40-A662-19265E2DA1F1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6E08C923-BBF1-4FB8-89DC-D8ECBDE60F10}" type="presOf" srcId="{B57B773C-5E6C-4052-9A20-89ACDA158602}" destId="{D20F996B-35B7-4D59-9BD2-EA93E60C9EFF}" srcOrd="0" destOrd="0" presId="urn:microsoft.com/office/officeart/2005/8/layout/hList1"/>
    <dgm:cxn modelId="{E6E29E48-C723-44C0-9EE9-4439A9F4354F}" srcId="{1B8663D5-711A-4E40-A662-19265E2DA1F1}" destId="{B57B773C-5E6C-4052-9A20-89ACDA158602}" srcOrd="0" destOrd="0" parTransId="{FA300C46-DD2F-4217-B30A-E9CFD2DDFB09}" sibTransId="{EF206813-A674-47CA-8092-6E6B20CACE37}"/>
    <dgm:cxn modelId="{0C6AA3D9-5A17-4C61-8438-8D854E8A52C8}" type="presOf" srcId="{E4633D1F-24D0-4909-A33A-7D42E861BD62}" destId="{8FF09EE4-27BB-49EF-8563-695BC05B51E6}" srcOrd="0" destOrd="0" presId="urn:microsoft.com/office/officeart/2005/8/layout/hList1"/>
    <dgm:cxn modelId="{43FA32E6-4523-4F05-9EB5-F6C88C87A4D6}" srcId="{E4633D1F-24D0-4909-A33A-7D42E861BD62}" destId="{1B8663D5-711A-4E40-A662-19265E2DA1F1}" srcOrd="0" destOrd="0" parTransId="{4425E0BF-4E59-4310-9339-9FF5259151CB}" sibTransId="{187BAA16-D771-405D-BC85-132861459C23}"/>
    <dgm:cxn modelId="{F793E2FA-ADF3-49CE-9C95-905BA43D5D86}" type="presOf" srcId="{1B8663D5-711A-4E40-A662-19265E2DA1F1}" destId="{C10A180A-6088-4849-B778-97447A7B96EB}" srcOrd="0" destOrd="0" presId="urn:microsoft.com/office/officeart/2005/8/layout/hList1"/>
    <dgm:cxn modelId="{E7923393-E079-42B7-9C24-55A0BA027154}" type="presParOf" srcId="{8FF09EE4-27BB-49EF-8563-695BC05B51E6}" destId="{BE8D6A39-CD55-48A7-9568-7ADF636D07AA}" srcOrd="0" destOrd="0" presId="urn:microsoft.com/office/officeart/2005/8/layout/hList1"/>
    <dgm:cxn modelId="{4C20FCE2-0235-4CD3-9F7B-59CA76A0419E}" type="presParOf" srcId="{BE8D6A39-CD55-48A7-9568-7ADF636D07AA}" destId="{C10A180A-6088-4849-B778-97447A7B96EB}" srcOrd="0" destOrd="0" presId="urn:microsoft.com/office/officeart/2005/8/layout/hList1"/>
    <dgm:cxn modelId="{D0DD37A2-7E74-443D-8DEC-CCBAF8FAFE29}" type="presParOf" srcId="{BE8D6A39-CD55-48A7-9568-7ADF636D07AA}" destId="{D20F996B-35B7-4D59-9BD2-EA93E60C9EF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A307DAE-7204-441C-ACE5-9D9024C01AF2}" type="doc">
      <dgm:prSet loTypeId="urn:microsoft.com/office/officeart/2005/8/layout/arrow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18ACC3FC-8545-4333-B510-641D73AC322F}">
      <dgm:prSet phldrT="[Text]"/>
      <dgm:spPr/>
      <dgm:t>
        <a:bodyPr/>
        <a:lstStyle/>
        <a:p>
          <a:r>
            <a:rPr lang="en-US" dirty="0"/>
            <a:t>Roots</a:t>
          </a:r>
          <a:endParaRPr lang="en-ID" dirty="0"/>
        </a:p>
      </dgm:t>
    </dgm:pt>
    <dgm:pt modelId="{81504723-92C1-45C7-A239-B72904559CBB}" type="parTrans" cxnId="{F55FB63F-0AE4-4C96-9E32-9728F93CC4D0}">
      <dgm:prSet/>
      <dgm:spPr/>
      <dgm:t>
        <a:bodyPr/>
        <a:lstStyle/>
        <a:p>
          <a:endParaRPr lang="en-ID"/>
        </a:p>
      </dgm:t>
    </dgm:pt>
    <dgm:pt modelId="{E7B99618-84BB-4692-AC83-A9ECDC7D6620}" type="sibTrans" cxnId="{F55FB63F-0AE4-4C96-9E32-9728F93CC4D0}">
      <dgm:prSet/>
      <dgm:spPr/>
      <dgm:t>
        <a:bodyPr/>
        <a:lstStyle/>
        <a:p>
          <a:endParaRPr lang="en-ID"/>
        </a:p>
      </dgm:t>
    </dgm:pt>
    <dgm:pt modelId="{DC3C17F5-3E0F-4143-8EF6-BB9BDFB6B7CD}">
      <dgm:prSet phldrT="[Text]"/>
      <dgm:spPr/>
      <dgm:t>
        <a:bodyPr/>
        <a:lstStyle/>
        <a:p>
          <a:r>
            <a:rPr lang="en-US" dirty="0"/>
            <a:t>Stems</a:t>
          </a:r>
          <a:endParaRPr lang="en-ID" dirty="0"/>
        </a:p>
      </dgm:t>
    </dgm:pt>
    <dgm:pt modelId="{52855E54-732B-4433-B6EE-A2531E313AD4}" type="parTrans" cxnId="{F2385603-1EAD-4251-92EA-34E068DB0334}">
      <dgm:prSet/>
      <dgm:spPr/>
      <dgm:t>
        <a:bodyPr/>
        <a:lstStyle/>
        <a:p>
          <a:endParaRPr lang="en-ID"/>
        </a:p>
      </dgm:t>
    </dgm:pt>
    <dgm:pt modelId="{2DF893CF-5614-484E-859A-E98417650C11}" type="sibTrans" cxnId="{F2385603-1EAD-4251-92EA-34E068DB0334}">
      <dgm:prSet/>
      <dgm:spPr/>
      <dgm:t>
        <a:bodyPr/>
        <a:lstStyle/>
        <a:p>
          <a:endParaRPr lang="en-ID"/>
        </a:p>
      </dgm:t>
    </dgm:pt>
    <dgm:pt modelId="{3B382000-59BD-4DBE-8869-28B802E108FF}" type="pres">
      <dgm:prSet presAssocID="{1A307DAE-7204-441C-ACE5-9D9024C01AF2}" presName="compositeShape" presStyleCnt="0">
        <dgm:presLayoutVars>
          <dgm:chMax val="2"/>
          <dgm:dir/>
          <dgm:resizeHandles val="exact"/>
        </dgm:presLayoutVars>
      </dgm:prSet>
      <dgm:spPr/>
    </dgm:pt>
    <dgm:pt modelId="{699E8E17-817B-48CD-AE4D-DA81E2A256E3}" type="pres">
      <dgm:prSet presAssocID="{18ACC3FC-8545-4333-B510-641D73AC322F}" presName="upArrow" presStyleLbl="node1" presStyleIdx="0" presStyleCnt="2"/>
      <dgm:spPr/>
    </dgm:pt>
    <dgm:pt modelId="{A911C57C-D860-44BE-81F0-67CEA41089AF}" type="pres">
      <dgm:prSet presAssocID="{18ACC3FC-8545-4333-B510-641D73AC322F}" presName="upArrowText" presStyleLbl="revTx" presStyleIdx="0" presStyleCnt="2">
        <dgm:presLayoutVars>
          <dgm:chMax val="0"/>
          <dgm:bulletEnabled val="1"/>
        </dgm:presLayoutVars>
      </dgm:prSet>
      <dgm:spPr/>
    </dgm:pt>
    <dgm:pt modelId="{B509B100-C5DF-4731-8E4B-ADE63ACB8DBC}" type="pres">
      <dgm:prSet presAssocID="{DC3C17F5-3E0F-4143-8EF6-BB9BDFB6B7CD}" presName="downArrow" presStyleLbl="node1" presStyleIdx="1" presStyleCnt="2"/>
      <dgm:spPr/>
    </dgm:pt>
    <dgm:pt modelId="{D6A1D84D-E009-47A6-A474-D5C71771F4D2}" type="pres">
      <dgm:prSet presAssocID="{DC3C17F5-3E0F-4143-8EF6-BB9BDFB6B7CD}" presName="downArrowText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F2385603-1EAD-4251-92EA-34E068DB0334}" srcId="{1A307DAE-7204-441C-ACE5-9D9024C01AF2}" destId="{DC3C17F5-3E0F-4143-8EF6-BB9BDFB6B7CD}" srcOrd="1" destOrd="0" parTransId="{52855E54-732B-4433-B6EE-A2531E313AD4}" sibTransId="{2DF893CF-5614-484E-859A-E98417650C11}"/>
    <dgm:cxn modelId="{F55FB63F-0AE4-4C96-9E32-9728F93CC4D0}" srcId="{1A307DAE-7204-441C-ACE5-9D9024C01AF2}" destId="{18ACC3FC-8545-4333-B510-641D73AC322F}" srcOrd="0" destOrd="0" parTransId="{81504723-92C1-45C7-A239-B72904559CBB}" sibTransId="{E7B99618-84BB-4692-AC83-A9ECDC7D6620}"/>
    <dgm:cxn modelId="{67FE2F47-30C2-46A4-BA67-755EE72CA07B}" type="presOf" srcId="{1A307DAE-7204-441C-ACE5-9D9024C01AF2}" destId="{3B382000-59BD-4DBE-8869-28B802E108FF}" srcOrd="0" destOrd="0" presId="urn:microsoft.com/office/officeart/2005/8/layout/arrow4"/>
    <dgm:cxn modelId="{BE10DD8F-0D92-4727-981E-52B8F373129B}" type="presOf" srcId="{18ACC3FC-8545-4333-B510-641D73AC322F}" destId="{A911C57C-D860-44BE-81F0-67CEA41089AF}" srcOrd="0" destOrd="0" presId="urn:microsoft.com/office/officeart/2005/8/layout/arrow4"/>
    <dgm:cxn modelId="{8DDBC6DE-44CF-43B3-A0A7-6AAC2405EEDD}" type="presOf" srcId="{DC3C17F5-3E0F-4143-8EF6-BB9BDFB6B7CD}" destId="{D6A1D84D-E009-47A6-A474-D5C71771F4D2}" srcOrd="0" destOrd="0" presId="urn:microsoft.com/office/officeart/2005/8/layout/arrow4"/>
    <dgm:cxn modelId="{44506121-0946-40E5-B31F-AB3D3330646E}" type="presParOf" srcId="{3B382000-59BD-4DBE-8869-28B802E108FF}" destId="{699E8E17-817B-48CD-AE4D-DA81E2A256E3}" srcOrd="0" destOrd="0" presId="urn:microsoft.com/office/officeart/2005/8/layout/arrow4"/>
    <dgm:cxn modelId="{F3A9D4E0-C8E4-45F5-8A76-0E7AE5828C2D}" type="presParOf" srcId="{3B382000-59BD-4DBE-8869-28B802E108FF}" destId="{A911C57C-D860-44BE-81F0-67CEA41089AF}" srcOrd="1" destOrd="0" presId="urn:microsoft.com/office/officeart/2005/8/layout/arrow4"/>
    <dgm:cxn modelId="{55C7896F-1E43-47A9-A50D-D646D489C978}" type="presParOf" srcId="{3B382000-59BD-4DBE-8869-28B802E108FF}" destId="{B509B100-C5DF-4731-8E4B-ADE63ACB8DBC}" srcOrd="2" destOrd="0" presId="urn:microsoft.com/office/officeart/2005/8/layout/arrow4"/>
    <dgm:cxn modelId="{DC92A06B-5244-4831-B7FA-D525F6262C4D}" type="presParOf" srcId="{3B382000-59BD-4DBE-8869-28B802E108FF}" destId="{D6A1D84D-E009-47A6-A474-D5C71771F4D2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2A9DC5A-2FAB-492B-ACC1-2847D0D1E39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1DEC8385-C979-4B7D-8043-2A95F73D4B1D}">
      <dgm:prSet phldrT="[Text]"/>
      <dgm:spPr/>
      <dgm:t>
        <a:bodyPr/>
        <a:lstStyle/>
        <a:p>
          <a:r>
            <a:rPr lang="en-ID" dirty="0"/>
            <a:t>Roots</a:t>
          </a:r>
        </a:p>
      </dgm:t>
    </dgm:pt>
    <dgm:pt modelId="{AD118DE5-EAA4-4792-BA75-FBBC5CC82856}" type="parTrans" cxnId="{F0AA0D6D-C7D4-4E1A-B681-6831221CC67C}">
      <dgm:prSet/>
      <dgm:spPr/>
      <dgm:t>
        <a:bodyPr/>
        <a:lstStyle/>
        <a:p>
          <a:endParaRPr lang="en-ID"/>
        </a:p>
      </dgm:t>
    </dgm:pt>
    <dgm:pt modelId="{C682B3A9-B2F5-413E-A22C-973A06DAC6A6}" type="sibTrans" cxnId="{F0AA0D6D-C7D4-4E1A-B681-6831221CC67C}">
      <dgm:prSet/>
      <dgm:spPr/>
      <dgm:t>
        <a:bodyPr/>
        <a:lstStyle/>
        <a:p>
          <a:endParaRPr lang="en-ID"/>
        </a:p>
      </dgm:t>
    </dgm:pt>
    <dgm:pt modelId="{A61DCCAF-315C-4B7F-9D2C-8BA4A8C6CD6D}">
      <dgm:prSet phldrT="[Text]"/>
      <dgm:spPr/>
      <dgm:t>
        <a:bodyPr/>
        <a:lstStyle/>
        <a:p>
          <a:r>
            <a:rPr lang="en-US" dirty="0"/>
            <a:t>the morpheme base upon which other morphemes are attached to create </a:t>
          </a:r>
          <a:r>
            <a:rPr lang="en-ID" dirty="0"/>
            <a:t>complex words:</a:t>
          </a:r>
        </a:p>
      </dgm:t>
    </dgm:pt>
    <dgm:pt modelId="{865E2822-113F-48A1-9B6C-A2FBDD1DBAC9}" type="parTrans" cxnId="{823CD629-7B86-48A1-B514-46B7286ECF01}">
      <dgm:prSet/>
      <dgm:spPr/>
      <dgm:t>
        <a:bodyPr/>
        <a:lstStyle/>
        <a:p>
          <a:endParaRPr lang="en-ID"/>
        </a:p>
      </dgm:t>
    </dgm:pt>
    <dgm:pt modelId="{1D0A4D33-E9BE-4D03-BA4F-31AD55A142D6}" type="sibTrans" cxnId="{823CD629-7B86-48A1-B514-46B7286ECF01}">
      <dgm:prSet/>
      <dgm:spPr/>
      <dgm:t>
        <a:bodyPr/>
        <a:lstStyle/>
        <a:p>
          <a:endParaRPr lang="en-ID"/>
        </a:p>
      </dgm:t>
    </dgm:pt>
    <dgm:pt modelId="{8D3E591F-F6FA-47EA-A9ED-8E1125D449B8}" type="pres">
      <dgm:prSet presAssocID="{72A9DC5A-2FAB-492B-ACC1-2847D0D1E398}" presName="linear" presStyleCnt="0">
        <dgm:presLayoutVars>
          <dgm:animLvl val="lvl"/>
          <dgm:resizeHandles val="exact"/>
        </dgm:presLayoutVars>
      </dgm:prSet>
      <dgm:spPr/>
    </dgm:pt>
    <dgm:pt modelId="{2F75B6F2-E03A-41DE-818B-7979B747AC08}" type="pres">
      <dgm:prSet presAssocID="{1DEC8385-C979-4B7D-8043-2A95F73D4B1D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744F4F27-3078-49DE-AFD6-F2883515E66A}" type="pres">
      <dgm:prSet presAssocID="{1DEC8385-C979-4B7D-8043-2A95F73D4B1D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823CD629-7B86-48A1-B514-46B7286ECF01}" srcId="{1DEC8385-C979-4B7D-8043-2A95F73D4B1D}" destId="{A61DCCAF-315C-4B7F-9D2C-8BA4A8C6CD6D}" srcOrd="0" destOrd="0" parTransId="{865E2822-113F-48A1-9B6C-A2FBDD1DBAC9}" sibTransId="{1D0A4D33-E9BE-4D03-BA4F-31AD55A142D6}"/>
    <dgm:cxn modelId="{77EE2A3A-1DBB-4058-8A1D-1C130BCC621A}" type="presOf" srcId="{A61DCCAF-315C-4B7F-9D2C-8BA4A8C6CD6D}" destId="{744F4F27-3078-49DE-AFD6-F2883515E66A}" srcOrd="0" destOrd="0" presId="urn:microsoft.com/office/officeart/2005/8/layout/vList2"/>
    <dgm:cxn modelId="{F0AA0D6D-C7D4-4E1A-B681-6831221CC67C}" srcId="{72A9DC5A-2FAB-492B-ACC1-2847D0D1E398}" destId="{1DEC8385-C979-4B7D-8043-2A95F73D4B1D}" srcOrd="0" destOrd="0" parTransId="{AD118DE5-EAA4-4792-BA75-FBBC5CC82856}" sibTransId="{C682B3A9-B2F5-413E-A22C-973A06DAC6A6}"/>
    <dgm:cxn modelId="{33BE90A1-5E7F-46A4-A625-0FBC428A292A}" type="presOf" srcId="{72A9DC5A-2FAB-492B-ACC1-2847D0D1E398}" destId="{8D3E591F-F6FA-47EA-A9ED-8E1125D449B8}" srcOrd="0" destOrd="0" presId="urn:microsoft.com/office/officeart/2005/8/layout/vList2"/>
    <dgm:cxn modelId="{B55F05E2-DB58-447C-B54F-C048ABCAB84B}" type="presOf" srcId="{1DEC8385-C979-4B7D-8043-2A95F73D4B1D}" destId="{2F75B6F2-E03A-41DE-818B-7979B747AC08}" srcOrd="0" destOrd="0" presId="urn:microsoft.com/office/officeart/2005/8/layout/vList2"/>
    <dgm:cxn modelId="{0E45FC03-5712-4C24-BD2D-CFCEC28AB79A}" type="presParOf" srcId="{8D3E591F-F6FA-47EA-A9ED-8E1125D449B8}" destId="{2F75B6F2-E03A-41DE-818B-7979B747AC08}" srcOrd="0" destOrd="0" presId="urn:microsoft.com/office/officeart/2005/8/layout/vList2"/>
    <dgm:cxn modelId="{390672A2-B8A9-4E10-9E95-7E87AB72FD0E}" type="presParOf" srcId="{8D3E591F-F6FA-47EA-A9ED-8E1125D449B8}" destId="{744F4F27-3078-49DE-AFD6-F2883515E66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72A9DC5A-2FAB-492B-ACC1-2847D0D1E39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1DEC8385-C979-4B7D-8043-2A95F73D4B1D}">
      <dgm:prSet phldrT="[Text]"/>
      <dgm:spPr/>
      <dgm:t>
        <a:bodyPr/>
        <a:lstStyle/>
        <a:p>
          <a:r>
            <a:rPr lang="en-ID" dirty="0"/>
            <a:t>Stems</a:t>
          </a:r>
        </a:p>
      </dgm:t>
    </dgm:pt>
    <dgm:pt modelId="{AD118DE5-EAA4-4792-BA75-FBBC5CC82856}" type="parTrans" cxnId="{F0AA0D6D-C7D4-4E1A-B681-6831221CC67C}">
      <dgm:prSet/>
      <dgm:spPr/>
      <dgm:t>
        <a:bodyPr/>
        <a:lstStyle/>
        <a:p>
          <a:endParaRPr lang="en-ID"/>
        </a:p>
      </dgm:t>
    </dgm:pt>
    <dgm:pt modelId="{C682B3A9-B2F5-413E-A22C-973A06DAC6A6}" type="sibTrans" cxnId="{F0AA0D6D-C7D4-4E1A-B681-6831221CC67C}">
      <dgm:prSet/>
      <dgm:spPr/>
      <dgm:t>
        <a:bodyPr/>
        <a:lstStyle/>
        <a:p>
          <a:endParaRPr lang="en-ID"/>
        </a:p>
      </dgm:t>
    </dgm:pt>
    <dgm:pt modelId="{A61DCCAF-315C-4B7F-9D2C-8BA4A8C6CD6D}">
      <dgm:prSet phldrT="[Text]"/>
      <dgm:spPr/>
      <dgm:t>
        <a:bodyPr/>
        <a:lstStyle/>
        <a:p>
          <a:r>
            <a:rPr lang="en-US" dirty="0"/>
            <a:t>once an affix has been attached to a root, the result is called </a:t>
          </a:r>
          <a:r>
            <a:rPr lang="en-US" b="1" dirty="0"/>
            <a:t>a stem </a:t>
          </a:r>
          <a:r>
            <a:rPr lang="en-US" dirty="0"/>
            <a:t>to which more morphemes may be attached</a:t>
          </a:r>
          <a:endParaRPr lang="en-ID" dirty="0"/>
        </a:p>
      </dgm:t>
    </dgm:pt>
    <dgm:pt modelId="{865E2822-113F-48A1-9B6C-A2FBDD1DBAC9}" type="parTrans" cxnId="{823CD629-7B86-48A1-B514-46B7286ECF01}">
      <dgm:prSet/>
      <dgm:spPr/>
      <dgm:t>
        <a:bodyPr/>
        <a:lstStyle/>
        <a:p>
          <a:endParaRPr lang="en-ID"/>
        </a:p>
      </dgm:t>
    </dgm:pt>
    <dgm:pt modelId="{1D0A4D33-E9BE-4D03-BA4F-31AD55A142D6}" type="sibTrans" cxnId="{823CD629-7B86-48A1-B514-46B7286ECF01}">
      <dgm:prSet/>
      <dgm:spPr/>
      <dgm:t>
        <a:bodyPr/>
        <a:lstStyle/>
        <a:p>
          <a:endParaRPr lang="en-ID"/>
        </a:p>
      </dgm:t>
    </dgm:pt>
    <dgm:pt modelId="{8D3E591F-F6FA-47EA-A9ED-8E1125D449B8}" type="pres">
      <dgm:prSet presAssocID="{72A9DC5A-2FAB-492B-ACC1-2847D0D1E398}" presName="linear" presStyleCnt="0">
        <dgm:presLayoutVars>
          <dgm:animLvl val="lvl"/>
          <dgm:resizeHandles val="exact"/>
        </dgm:presLayoutVars>
      </dgm:prSet>
      <dgm:spPr/>
    </dgm:pt>
    <dgm:pt modelId="{2F75B6F2-E03A-41DE-818B-7979B747AC08}" type="pres">
      <dgm:prSet presAssocID="{1DEC8385-C979-4B7D-8043-2A95F73D4B1D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744F4F27-3078-49DE-AFD6-F2883515E66A}" type="pres">
      <dgm:prSet presAssocID="{1DEC8385-C979-4B7D-8043-2A95F73D4B1D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823CD629-7B86-48A1-B514-46B7286ECF01}" srcId="{1DEC8385-C979-4B7D-8043-2A95F73D4B1D}" destId="{A61DCCAF-315C-4B7F-9D2C-8BA4A8C6CD6D}" srcOrd="0" destOrd="0" parTransId="{865E2822-113F-48A1-9B6C-A2FBDD1DBAC9}" sibTransId="{1D0A4D33-E9BE-4D03-BA4F-31AD55A142D6}"/>
    <dgm:cxn modelId="{77EE2A3A-1DBB-4058-8A1D-1C130BCC621A}" type="presOf" srcId="{A61DCCAF-315C-4B7F-9D2C-8BA4A8C6CD6D}" destId="{744F4F27-3078-49DE-AFD6-F2883515E66A}" srcOrd="0" destOrd="0" presId="urn:microsoft.com/office/officeart/2005/8/layout/vList2"/>
    <dgm:cxn modelId="{F0AA0D6D-C7D4-4E1A-B681-6831221CC67C}" srcId="{72A9DC5A-2FAB-492B-ACC1-2847D0D1E398}" destId="{1DEC8385-C979-4B7D-8043-2A95F73D4B1D}" srcOrd="0" destOrd="0" parTransId="{AD118DE5-EAA4-4792-BA75-FBBC5CC82856}" sibTransId="{C682B3A9-B2F5-413E-A22C-973A06DAC6A6}"/>
    <dgm:cxn modelId="{33BE90A1-5E7F-46A4-A625-0FBC428A292A}" type="presOf" srcId="{72A9DC5A-2FAB-492B-ACC1-2847D0D1E398}" destId="{8D3E591F-F6FA-47EA-A9ED-8E1125D449B8}" srcOrd="0" destOrd="0" presId="urn:microsoft.com/office/officeart/2005/8/layout/vList2"/>
    <dgm:cxn modelId="{B55F05E2-DB58-447C-B54F-C048ABCAB84B}" type="presOf" srcId="{1DEC8385-C979-4B7D-8043-2A95F73D4B1D}" destId="{2F75B6F2-E03A-41DE-818B-7979B747AC08}" srcOrd="0" destOrd="0" presId="urn:microsoft.com/office/officeart/2005/8/layout/vList2"/>
    <dgm:cxn modelId="{0E45FC03-5712-4C24-BD2D-CFCEC28AB79A}" type="presParOf" srcId="{8D3E591F-F6FA-47EA-A9ED-8E1125D449B8}" destId="{2F75B6F2-E03A-41DE-818B-7979B747AC08}" srcOrd="0" destOrd="0" presId="urn:microsoft.com/office/officeart/2005/8/layout/vList2"/>
    <dgm:cxn modelId="{390672A2-B8A9-4E10-9E95-7E87AB72FD0E}" type="presParOf" srcId="{8D3E591F-F6FA-47EA-A9ED-8E1125D449B8}" destId="{744F4F27-3078-49DE-AFD6-F2883515E66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91B5EBA4-C39B-45FF-995E-F75640FF262C}" type="doc">
      <dgm:prSet loTypeId="urn:microsoft.com/office/officeart/2008/layout/AscendingPictureAccentProcess" loCatId="process" qsTypeId="urn:microsoft.com/office/officeart/2005/8/quickstyle/simple1" qsCatId="simple" csTypeId="urn:microsoft.com/office/officeart/2005/8/colors/accent0_1" csCatId="mainScheme" phldr="1"/>
      <dgm:spPr/>
    </dgm:pt>
    <dgm:pt modelId="{B5EDC9A3-2CBB-44F5-ADC8-12AFF1CE2EE5}">
      <dgm:prSet phldrT="[Text]"/>
      <dgm:spPr/>
      <dgm:t>
        <a:bodyPr/>
        <a:lstStyle/>
        <a:p>
          <a:r>
            <a:rPr lang="en-ID" dirty="0"/>
            <a:t>Bound roots</a:t>
          </a:r>
        </a:p>
      </dgm:t>
    </dgm:pt>
    <dgm:pt modelId="{49AA11EB-77F5-4C80-9760-12DE36D99F4F}" type="parTrans" cxnId="{0294D5A2-88BB-4E6E-A445-094909AB9A86}">
      <dgm:prSet/>
      <dgm:spPr/>
      <dgm:t>
        <a:bodyPr/>
        <a:lstStyle/>
        <a:p>
          <a:endParaRPr lang="en-ID"/>
        </a:p>
      </dgm:t>
    </dgm:pt>
    <dgm:pt modelId="{24468AA3-47D2-4628-91DE-2FDACF0BCF0A}" type="sibTrans" cxnId="{0294D5A2-88BB-4E6E-A445-094909AB9A86}">
      <dgm:prSet/>
      <dgm:spPr/>
      <dgm:t>
        <a:bodyPr/>
        <a:lstStyle/>
        <a:p>
          <a:endParaRPr lang="en-ID"/>
        </a:p>
      </dgm:t>
    </dgm:pt>
    <dgm:pt modelId="{18DE9993-7FE6-45A9-8245-DC3749E36DEB}" type="pres">
      <dgm:prSet presAssocID="{91B5EBA4-C39B-45FF-995E-F75640FF262C}" presName="Name0" presStyleCnt="0">
        <dgm:presLayoutVars>
          <dgm:chMax val="7"/>
          <dgm:chPref val="7"/>
          <dgm:dir/>
        </dgm:presLayoutVars>
      </dgm:prSet>
      <dgm:spPr/>
    </dgm:pt>
    <dgm:pt modelId="{B264CDCD-78EB-417F-A770-9B18AB34FAC3}" type="pres">
      <dgm:prSet presAssocID="{B5EDC9A3-2CBB-44F5-ADC8-12AFF1CE2EE5}" presName="parTx1" presStyleLbl="node1" presStyleIdx="0" presStyleCnt="1"/>
      <dgm:spPr/>
    </dgm:pt>
    <dgm:pt modelId="{604E30A2-3F58-4D21-BFF2-32A4B067AF4B}" type="pres">
      <dgm:prSet presAssocID="{24468AA3-47D2-4628-91DE-2FDACF0BCF0A}" presName="picture1" presStyleCnt="0"/>
      <dgm:spPr/>
    </dgm:pt>
    <dgm:pt modelId="{25A66AEA-80CA-4F2C-B725-D9E0560AE985}" type="pres">
      <dgm:prSet presAssocID="{24468AA3-47D2-4628-91DE-2FDACF0BCF0A}" presName="imageRepeatNode" presStyleLbl="fgImgPlace1" presStyleIdx="0" presStyleCnt="1"/>
      <dgm:spPr/>
    </dgm:pt>
  </dgm:ptLst>
  <dgm:cxnLst>
    <dgm:cxn modelId="{66F7DD3A-7353-44D6-AD0C-663F46FBE34F}" type="presOf" srcId="{24468AA3-47D2-4628-91DE-2FDACF0BCF0A}" destId="{25A66AEA-80CA-4F2C-B725-D9E0560AE985}" srcOrd="0" destOrd="0" presId="urn:microsoft.com/office/officeart/2008/layout/AscendingPictureAccentProcess"/>
    <dgm:cxn modelId="{7515EA7E-8FA3-462A-9025-E38D16F162E4}" type="presOf" srcId="{91B5EBA4-C39B-45FF-995E-F75640FF262C}" destId="{18DE9993-7FE6-45A9-8245-DC3749E36DEB}" srcOrd="0" destOrd="0" presId="urn:microsoft.com/office/officeart/2008/layout/AscendingPictureAccentProcess"/>
    <dgm:cxn modelId="{0294D5A2-88BB-4E6E-A445-094909AB9A86}" srcId="{91B5EBA4-C39B-45FF-995E-F75640FF262C}" destId="{B5EDC9A3-2CBB-44F5-ADC8-12AFF1CE2EE5}" srcOrd="0" destOrd="0" parTransId="{49AA11EB-77F5-4C80-9760-12DE36D99F4F}" sibTransId="{24468AA3-47D2-4628-91DE-2FDACF0BCF0A}"/>
    <dgm:cxn modelId="{38D414B1-18FA-423B-B1A2-4F9FDC38BDB6}" type="presOf" srcId="{B5EDC9A3-2CBB-44F5-ADC8-12AFF1CE2EE5}" destId="{B264CDCD-78EB-417F-A770-9B18AB34FAC3}" srcOrd="0" destOrd="0" presId="urn:microsoft.com/office/officeart/2008/layout/AscendingPictureAccentProcess"/>
    <dgm:cxn modelId="{84A5F398-4283-4925-A02B-D4F9C767CE9C}" type="presParOf" srcId="{18DE9993-7FE6-45A9-8245-DC3749E36DEB}" destId="{B264CDCD-78EB-417F-A770-9B18AB34FAC3}" srcOrd="0" destOrd="0" presId="urn:microsoft.com/office/officeart/2008/layout/AscendingPictureAccentProcess"/>
    <dgm:cxn modelId="{B8FC5740-0F77-4914-9A23-3B08B0CE0F62}" type="presParOf" srcId="{18DE9993-7FE6-45A9-8245-DC3749E36DEB}" destId="{604E30A2-3F58-4D21-BFF2-32A4B067AF4B}" srcOrd="1" destOrd="0" presId="urn:microsoft.com/office/officeart/2008/layout/AscendingPictureAccentProcess"/>
    <dgm:cxn modelId="{933F91B1-6D62-4666-AD73-5298FBD25BBF}" type="presParOf" srcId="{604E30A2-3F58-4D21-BFF2-32A4B067AF4B}" destId="{25A66AEA-80CA-4F2C-B725-D9E0560AE985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91B5EBA4-C39B-45FF-995E-F75640FF262C}" type="doc">
      <dgm:prSet loTypeId="urn:diagrams.loki3.com/BracketList" loCatId="list" qsTypeId="urn:microsoft.com/office/officeart/2005/8/quickstyle/simple1" qsCatId="simple" csTypeId="urn:microsoft.com/office/officeart/2005/8/colors/accent0_1" csCatId="mainScheme" phldr="1"/>
      <dgm:spPr/>
    </dgm:pt>
    <dgm:pt modelId="{B5EDC9A3-2CBB-44F5-ADC8-12AFF1CE2EE5}">
      <dgm:prSet phldrT="[Text]"/>
      <dgm:spPr/>
      <dgm:t>
        <a:bodyPr/>
        <a:lstStyle/>
        <a:p>
          <a:r>
            <a:rPr lang="en-ID" dirty="0"/>
            <a:t>Bound roots</a:t>
          </a:r>
        </a:p>
      </dgm:t>
    </dgm:pt>
    <dgm:pt modelId="{49AA11EB-77F5-4C80-9760-12DE36D99F4F}" type="parTrans" cxnId="{0294D5A2-88BB-4E6E-A445-094909AB9A86}">
      <dgm:prSet/>
      <dgm:spPr/>
      <dgm:t>
        <a:bodyPr/>
        <a:lstStyle/>
        <a:p>
          <a:endParaRPr lang="en-ID"/>
        </a:p>
      </dgm:t>
    </dgm:pt>
    <dgm:pt modelId="{24468AA3-47D2-4628-91DE-2FDACF0BCF0A}" type="sibTrans" cxnId="{0294D5A2-88BB-4E6E-A445-094909AB9A86}">
      <dgm:prSet/>
      <dgm:spPr/>
      <dgm:t>
        <a:bodyPr/>
        <a:lstStyle/>
        <a:p>
          <a:endParaRPr lang="en-ID"/>
        </a:p>
      </dgm:t>
    </dgm:pt>
    <dgm:pt modelId="{34BE7499-8B39-41F6-A7E2-CCD05A3D6751}">
      <dgm:prSet phldrT="[Text]"/>
      <dgm:spPr/>
      <dgm:t>
        <a:bodyPr/>
        <a:lstStyle/>
        <a:p>
          <a:r>
            <a:rPr lang="en-US" dirty="0"/>
            <a:t>Roots that cannot stand alone and can only occur in combination with other </a:t>
          </a:r>
          <a:r>
            <a:rPr lang="en-ID" dirty="0"/>
            <a:t>morphemes</a:t>
          </a:r>
        </a:p>
      </dgm:t>
    </dgm:pt>
    <dgm:pt modelId="{5943E77A-2BE8-4AE7-828E-B4E0A8BCF7BE}" type="parTrans" cxnId="{CBDA65F2-C7F7-4806-8741-0DA8967617DE}">
      <dgm:prSet/>
      <dgm:spPr/>
      <dgm:t>
        <a:bodyPr/>
        <a:lstStyle/>
        <a:p>
          <a:endParaRPr lang="en-ID"/>
        </a:p>
      </dgm:t>
    </dgm:pt>
    <dgm:pt modelId="{B8AAC21C-817F-42A0-BC6A-02C24DE72DD1}" type="sibTrans" cxnId="{CBDA65F2-C7F7-4806-8741-0DA8967617DE}">
      <dgm:prSet/>
      <dgm:spPr/>
      <dgm:t>
        <a:bodyPr/>
        <a:lstStyle/>
        <a:p>
          <a:endParaRPr lang="en-ID"/>
        </a:p>
      </dgm:t>
    </dgm:pt>
    <dgm:pt modelId="{7778B793-C1E4-4468-B849-7839D961CDB6}" type="pres">
      <dgm:prSet presAssocID="{91B5EBA4-C39B-45FF-995E-F75640FF262C}" presName="Name0" presStyleCnt="0">
        <dgm:presLayoutVars>
          <dgm:dir/>
          <dgm:animLvl val="lvl"/>
          <dgm:resizeHandles val="exact"/>
        </dgm:presLayoutVars>
      </dgm:prSet>
      <dgm:spPr/>
    </dgm:pt>
    <dgm:pt modelId="{39019B50-8697-4D4B-B9E9-25DB3B0E3898}" type="pres">
      <dgm:prSet presAssocID="{B5EDC9A3-2CBB-44F5-ADC8-12AFF1CE2EE5}" presName="linNode" presStyleCnt="0"/>
      <dgm:spPr/>
    </dgm:pt>
    <dgm:pt modelId="{357BC4A2-3676-4E0D-A556-B2D615350C8D}" type="pres">
      <dgm:prSet presAssocID="{B5EDC9A3-2CBB-44F5-ADC8-12AFF1CE2EE5}" presName="parTx" presStyleLbl="revTx" presStyleIdx="0" presStyleCnt="1">
        <dgm:presLayoutVars>
          <dgm:chMax val="1"/>
          <dgm:bulletEnabled val="1"/>
        </dgm:presLayoutVars>
      </dgm:prSet>
      <dgm:spPr/>
    </dgm:pt>
    <dgm:pt modelId="{C3E8B843-08AC-4846-BF06-6305754F2F36}" type="pres">
      <dgm:prSet presAssocID="{B5EDC9A3-2CBB-44F5-ADC8-12AFF1CE2EE5}" presName="bracket" presStyleLbl="parChTrans1D1" presStyleIdx="0" presStyleCnt="1"/>
      <dgm:spPr/>
    </dgm:pt>
    <dgm:pt modelId="{C6FC73E4-FFD6-4AE0-82CF-9FCAD90082F5}" type="pres">
      <dgm:prSet presAssocID="{B5EDC9A3-2CBB-44F5-ADC8-12AFF1CE2EE5}" presName="spH" presStyleCnt="0"/>
      <dgm:spPr/>
    </dgm:pt>
    <dgm:pt modelId="{1BE4A9BB-B1DA-4E80-BCC1-593C700867C4}" type="pres">
      <dgm:prSet presAssocID="{B5EDC9A3-2CBB-44F5-ADC8-12AFF1CE2EE5}" presName="desTx" presStyleLbl="node1" presStyleIdx="0" presStyleCnt="1">
        <dgm:presLayoutVars>
          <dgm:bulletEnabled val="1"/>
        </dgm:presLayoutVars>
      </dgm:prSet>
      <dgm:spPr/>
    </dgm:pt>
  </dgm:ptLst>
  <dgm:cxnLst>
    <dgm:cxn modelId="{8ED36726-9AD1-4C87-8072-2FC4E64BF1D5}" type="presOf" srcId="{34BE7499-8B39-41F6-A7E2-CCD05A3D6751}" destId="{1BE4A9BB-B1DA-4E80-BCC1-593C700867C4}" srcOrd="0" destOrd="0" presId="urn:diagrams.loki3.com/BracketList"/>
    <dgm:cxn modelId="{0289DF31-ABC5-4A28-8979-4E0C953614D3}" type="presOf" srcId="{91B5EBA4-C39B-45FF-995E-F75640FF262C}" destId="{7778B793-C1E4-4468-B849-7839D961CDB6}" srcOrd="0" destOrd="0" presId="urn:diagrams.loki3.com/BracketList"/>
    <dgm:cxn modelId="{3277C582-85FA-40AE-9417-E7C34C22DE92}" type="presOf" srcId="{B5EDC9A3-2CBB-44F5-ADC8-12AFF1CE2EE5}" destId="{357BC4A2-3676-4E0D-A556-B2D615350C8D}" srcOrd="0" destOrd="0" presId="urn:diagrams.loki3.com/BracketList"/>
    <dgm:cxn modelId="{0294D5A2-88BB-4E6E-A445-094909AB9A86}" srcId="{91B5EBA4-C39B-45FF-995E-F75640FF262C}" destId="{B5EDC9A3-2CBB-44F5-ADC8-12AFF1CE2EE5}" srcOrd="0" destOrd="0" parTransId="{49AA11EB-77F5-4C80-9760-12DE36D99F4F}" sibTransId="{24468AA3-47D2-4628-91DE-2FDACF0BCF0A}"/>
    <dgm:cxn modelId="{CBDA65F2-C7F7-4806-8741-0DA8967617DE}" srcId="{B5EDC9A3-2CBB-44F5-ADC8-12AFF1CE2EE5}" destId="{34BE7499-8B39-41F6-A7E2-CCD05A3D6751}" srcOrd="0" destOrd="0" parTransId="{5943E77A-2BE8-4AE7-828E-B4E0A8BCF7BE}" sibTransId="{B8AAC21C-817F-42A0-BC6A-02C24DE72DD1}"/>
    <dgm:cxn modelId="{4E1FA8CF-1EA3-4062-ABBB-4E75FF9C54F8}" type="presParOf" srcId="{7778B793-C1E4-4468-B849-7839D961CDB6}" destId="{39019B50-8697-4D4B-B9E9-25DB3B0E3898}" srcOrd="0" destOrd="0" presId="urn:diagrams.loki3.com/BracketList"/>
    <dgm:cxn modelId="{448C3BAA-DD9A-4705-82CE-2B50B7734865}" type="presParOf" srcId="{39019B50-8697-4D4B-B9E9-25DB3B0E3898}" destId="{357BC4A2-3676-4E0D-A556-B2D615350C8D}" srcOrd="0" destOrd="0" presId="urn:diagrams.loki3.com/BracketList"/>
    <dgm:cxn modelId="{20B91F73-2545-43D3-A3B9-7798FF802361}" type="presParOf" srcId="{39019B50-8697-4D4B-B9E9-25DB3B0E3898}" destId="{C3E8B843-08AC-4846-BF06-6305754F2F36}" srcOrd="1" destOrd="0" presId="urn:diagrams.loki3.com/BracketList"/>
    <dgm:cxn modelId="{E818872F-FF4F-4244-AC1C-9FEE0D5C3CEC}" type="presParOf" srcId="{39019B50-8697-4D4B-B9E9-25DB3B0E3898}" destId="{C6FC73E4-FFD6-4AE0-82CF-9FCAD90082F5}" srcOrd="2" destOrd="0" presId="urn:diagrams.loki3.com/BracketList"/>
    <dgm:cxn modelId="{C3362D85-1772-4F05-850D-FAF217B7B165}" type="presParOf" srcId="{39019B50-8697-4D4B-B9E9-25DB3B0E3898}" destId="{1BE4A9BB-B1DA-4E80-BCC1-593C700867C4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3F20E1A-025C-4079-B646-C6294CB9ECB6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DD1A4ADF-8BDD-4822-B5BB-BFFF286D8743}">
      <dgm:prSet phldrT="[Text]"/>
      <dgm:spPr/>
      <dgm:t>
        <a:bodyPr/>
        <a:lstStyle/>
        <a:p>
          <a:r>
            <a:rPr lang="en-ID" dirty="0"/>
            <a:t>-</a:t>
          </a:r>
          <a:r>
            <a:rPr lang="en-ID" dirty="0" err="1"/>
            <a:t>ceive</a:t>
          </a:r>
          <a:r>
            <a:rPr lang="en-ID" dirty="0"/>
            <a:t> </a:t>
          </a:r>
        </a:p>
      </dgm:t>
    </dgm:pt>
    <dgm:pt modelId="{24F29501-E516-4735-A84B-2F1D902BCD64}" type="parTrans" cxnId="{B47CCF3D-8125-4C8D-92BA-EC07D0209DA4}">
      <dgm:prSet/>
      <dgm:spPr/>
      <dgm:t>
        <a:bodyPr/>
        <a:lstStyle/>
        <a:p>
          <a:endParaRPr lang="en-ID"/>
        </a:p>
      </dgm:t>
    </dgm:pt>
    <dgm:pt modelId="{15C4D408-C4D4-4AD9-A59A-C5CA9330507D}" type="sibTrans" cxnId="{B47CCF3D-8125-4C8D-92BA-EC07D0209DA4}">
      <dgm:prSet/>
      <dgm:spPr/>
      <dgm:t>
        <a:bodyPr/>
        <a:lstStyle/>
        <a:p>
          <a:endParaRPr lang="en-ID"/>
        </a:p>
      </dgm:t>
    </dgm:pt>
    <dgm:pt modelId="{93DCB6ED-6F74-41B2-9541-399FB4BA4F6A}">
      <dgm:prSet phldrT="[Text]"/>
      <dgm:spPr/>
      <dgm:t>
        <a:bodyPr/>
        <a:lstStyle/>
        <a:p>
          <a:r>
            <a:rPr lang="en-ID" dirty="0"/>
            <a:t>re</a:t>
          </a:r>
          <a:r>
            <a:rPr lang="en-ID" b="1" dirty="0"/>
            <a:t>ceive</a:t>
          </a:r>
          <a:r>
            <a:rPr lang="en-ID" dirty="0"/>
            <a:t>, con</a:t>
          </a:r>
          <a:r>
            <a:rPr lang="en-ID" b="1" dirty="0"/>
            <a:t>ceive</a:t>
          </a:r>
          <a:r>
            <a:rPr lang="en-ID" dirty="0"/>
            <a:t>, per</a:t>
          </a:r>
          <a:r>
            <a:rPr lang="en-ID" b="1" dirty="0"/>
            <a:t>ceive</a:t>
          </a:r>
          <a:r>
            <a:rPr lang="en-ID" dirty="0"/>
            <a:t>, de</a:t>
          </a:r>
          <a:r>
            <a:rPr lang="en-ID" b="1" dirty="0"/>
            <a:t>ceive</a:t>
          </a:r>
          <a:r>
            <a:rPr lang="en-ID" dirty="0"/>
            <a:t> </a:t>
          </a:r>
        </a:p>
      </dgm:t>
    </dgm:pt>
    <dgm:pt modelId="{01ED0682-B310-4C4E-B870-2F7A138597CB}" type="parTrans" cxnId="{B23639C9-A60F-4AD8-AE43-E4D5B716C92D}">
      <dgm:prSet/>
      <dgm:spPr/>
      <dgm:t>
        <a:bodyPr/>
        <a:lstStyle/>
        <a:p>
          <a:endParaRPr lang="en-ID"/>
        </a:p>
      </dgm:t>
    </dgm:pt>
    <dgm:pt modelId="{E176748B-4986-4463-B23C-BEB0D56C01DF}" type="sibTrans" cxnId="{B23639C9-A60F-4AD8-AE43-E4D5B716C92D}">
      <dgm:prSet/>
      <dgm:spPr/>
      <dgm:t>
        <a:bodyPr/>
        <a:lstStyle/>
        <a:p>
          <a:endParaRPr lang="en-ID"/>
        </a:p>
      </dgm:t>
    </dgm:pt>
    <dgm:pt modelId="{5C34DBFD-9262-4C7D-8D30-B7A6BF4089E8}">
      <dgm:prSet phldrT="[Text]"/>
      <dgm:spPr/>
      <dgm:t>
        <a:bodyPr/>
        <a:lstStyle/>
        <a:p>
          <a:r>
            <a:rPr lang="en-ID" b="1" dirty="0"/>
            <a:t>Huckle</a:t>
          </a:r>
          <a:r>
            <a:rPr lang="en-ID" dirty="0"/>
            <a:t>berry, </a:t>
          </a:r>
          <a:r>
            <a:rPr lang="en-ID" b="1" dirty="0"/>
            <a:t>luke</a:t>
          </a:r>
          <a:r>
            <a:rPr lang="en-ID" dirty="0"/>
            <a:t>warm, </a:t>
          </a:r>
          <a:r>
            <a:rPr lang="en-ID" b="1" dirty="0"/>
            <a:t>cran</a:t>
          </a:r>
          <a:r>
            <a:rPr lang="en-ID" dirty="0"/>
            <a:t>berry </a:t>
          </a:r>
        </a:p>
      </dgm:t>
    </dgm:pt>
    <dgm:pt modelId="{F58EAE60-D7FB-43C2-AE02-1141C9F81B7C}" type="parTrans" cxnId="{0751EEE2-E58B-4F75-82F9-C13F9F41E3A2}">
      <dgm:prSet/>
      <dgm:spPr/>
      <dgm:t>
        <a:bodyPr/>
        <a:lstStyle/>
        <a:p>
          <a:endParaRPr lang="en-ID"/>
        </a:p>
      </dgm:t>
    </dgm:pt>
    <dgm:pt modelId="{CC341C65-6DF1-407E-B0D4-02E36C1176DA}" type="sibTrans" cxnId="{0751EEE2-E58B-4F75-82F9-C13F9F41E3A2}">
      <dgm:prSet/>
      <dgm:spPr/>
      <dgm:t>
        <a:bodyPr/>
        <a:lstStyle/>
        <a:p>
          <a:endParaRPr lang="en-ID"/>
        </a:p>
      </dgm:t>
    </dgm:pt>
    <dgm:pt modelId="{AAE2D4A0-1C96-4431-B49B-D4296C9A04AC}" type="pres">
      <dgm:prSet presAssocID="{B3F20E1A-025C-4079-B646-C6294CB9ECB6}" presName="Name0" presStyleCnt="0">
        <dgm:presLayoutVars>
          <dgm:dir/>
          <dgm:animLvl val="lvl"/>
          <dgm:resizeHandles val="exact"/>
        </dgm:presLayoutVars>
      </dgm:prSet>
      <dgm:spPr/>
    </dgm:pt>
    <dgm:pt modelId="{A1F12B3B-2C85-4C86-829C-650352380BD5}" type="pres">
      <dgm:prSet presAssocID="{5C34DBFD-9262-4C7D-8D30-B7A6BF4089E8}" presName="boxAndChildren" presStyleCnt="0"/>
      <dgm:spPr/>
    </dgm:pt>
    <dgm:pt modelId="{F69209AD-8E65-497D-A49B-ACFD36D98112}" type="pres">
      <dgm:prSet presAssocID="{5C34DBFD-9262-4C7D-8D30-B7A6BF4089E8}" presName="parentTextBox" presStyleLbl="node1" presStyleIdx="0" presStyleCnt="2"/>
      <dgm:spPr/>
    </dgm:pt>
    <dgm:pt modelId="{6F618968-B4C1-4A85-A903-AE6EC4B4212F}" type="pres">
      <dgm:prSet presAssocID="{15C4D408-C4D4-4AD9-A59A-C5CA9330507D}" presName="sp" presStyleCnt="0"/>
      <dgm:spPr/>
    </dgm:pt>
    <dgm:pt modelId="{C5A1590F-22EF-4C79-8B19-FEEE18195624}" type="pres">
      <dgm:prSet presAssocID="{DD1A4ADF-8BDD-4822-B5BB-BFFF286D8743}" presName="arrowAndChildren" presStyleCnt="0"/>
      <dgm:spPr/>
    </dgm:pt>
    <dgm:pt modelId="{2CE7D37F-7446-46CB-857C-4DC42123EBA5}" type="pres">
      <dgm:prSet presAssocID="{DD1A4ADF-8BDD-4822-B5BB-BFFF286D8743}" presName="parentTextArrow" presStyleLbl="node1" presStyleIdx="0" presStyleCnt="2"/>
      <dgm:spPr/>
    </dgm:pt>
    <dgm:pt modelId="{9C7D09C3-F40B-4625-867A-1988090BD13B}" type="pres">
      <dgm:prSet presAssocID="{DD1A4ADF-8BDD-4822-B5BB-BFFF286D8743}" presName="arrow" presStyleLbl="node1" presStyleIdx="1" presStyleCnt="2"/>
      <dgm:spPr/>
    </dgm:pt>
    <dgm:pt modelId="{15F8D3F6-AE67-437E-8F01-CDAA7F5F8117}" type="pres">
      <dgm:prSet presAssocID="{DD1A4ADF-8BDD-4822-B5BB-BFFF286D8743}" presName="descendantArrow" presStyleCnt="0"/>
      <dgm:spPr/>
    </dgm:pt>
    <dgm:pt modelId="{53C78ACF-416E-4D31-950C-1EDD235728B9}" type="pres">
      <dgm:prSet presAssocID="{93DCB6ED-6F74-41B2-9541-399FB4BA4F6A}" presName="childTextArrow" presStyleLbl="fgAccFollowNode1" presStyleIdx="0" presStyleCnt="1">
        <dgm:presLayoutVars>
          <dgm:bulletEnabled val="1"/>
        </dgm:presLayoutVars>
      </dgm:prSet>
      <dgm:spPr/>
    </dgm:pt>
  </dgm:ptLst>
  <dgm:cxnLst>
    <dgm:cxn modelId="{B47CCF3D-8125-4C8D-92BA-EC07D0209DA4}" srcId="{B3F20E1A-025C-4079-B646-C6294CB9ECB6}" destId="{DD1A4ADF-8BDD-4822-B5BB-BFFF286D8743}" srcOrd="0" destOrd="0" parTransId="{24F29501-E516-4735-A84B-2F1D902BCD64}" sibTransId="{15C4D408-C4D4-4AD9-A59A-C5CA9330507D}"/>
    <dgm:cxn modelId="{B864F752-AE4F-431D-B3AF-B82E67FC4C34}" type="presOf" srcId="{B3F20E1A-025C-4079-B646-C6294CB9ECB6}" destId="{AAE2D4A0-1C96-4431-B49B-D4296C9A04AC}" srcOrd="0" destOrd="0" presId="urn:microsoft.com/office/officeart/2005/8/layout/process4"/>
    <dgm:cxn modelId="{88E3E47B-2644-4F1C-8814-2251EAB5EC21}" type="presOf" srcId="{5C34DBFD-9262-4C7D-8D30-B7A6BF4089E8}" destId="{F69209AD-8E65-497D-A49B-ACFD36D98112}" srcOrd="0" destOrd="0" presId="urn:microsoft.com/office/officeart/2005/8/layout/process4"/>
    <dgm:cxn modelId="{0EA4358B-BA37-4752-88BC-DD57804FA5B8}" type="presOf" srcId="{DD1A4ADF-8BDD-4822-B5BB-BFFF286D8743}" destId="{2CE7D37F-7446-46CB-857C-4DC42123EBA5}" srcOrd="0" destOrd="0" presId="urn:microsoft.com/office/officeart/2005/8/layout/process4"/>
    <dgm:cxn modelId="{7ACD84A1-D5C7-4917-848A-A6A996B4F7F8}" type="presOf" srcId="{93DCB6ED-6F74-41B2-9541-399FB4BA4F6A}" destId="{53C78ACF-416E-4D31-950C-1EDD235728B9}" srcOrd="0" destOrd="0" presId="urn:microsoft.com/office/officeart/2005/8/layout/process4"/>
    <dgm:cxn modelId="{DB24ECB7-5FAF-45D7-ABCD-1268496AE96A}" type="presOf" srcId="{DD1A4ADF-8BDD-4822-B5BB-BFFF286D8743}" destId="{9C7D09C3-F40B-4625-867A-1988090BD13B}" srcOrd="1" destOrd="0" presId="urn:microsoft.com/office/officeart/2005/8/layout/process4"/>
    <dgm:cxn modelId="{B23639C9-A60F-4AD8-AE43-E4D5B716C92D}" srcId="{DD1A4ADF-8BDD-4822-B5BB-BFFF286D8743}" destId="{93DCB6ED-6F74-41B2-9541-399FB4BA4F6A}" srcOrd="0" destOrd="0" parTransId="{01ED0682-B310-4C4E-B870-2F7A138597CB}" sibTransId="{E176748B-4986-4463-B23C-BEB0D56C01DF}"/>
    <dgm:cxn modelId="{0751EEE2-E58B-4F75-82F9-C13F9F41E3A2}" srcId="{B3F20E1A-025C-4079-B646-C6294CB9ECB6}" destId="{5C34DBFD-9262-4C7D-8D30-B7A6BF4089E8}" srcOrd="1" destOrd="0" parTransId="{F58EAE60-D7FB-43C2-AE02-1141C9F81B7C}" sibTransId="{CC341C65-6DF1-407E-B0D4-02E36C1176DA}"/>
    <dgm:cxn modelId="{6454FCFC-AFC0-43A1-A8F8-CF930B0F6566}" type="presParOf" srcId="{AAE2D4A0-1C96-4431-B49B-D4296C9A04AC}" destId="{A1F12B3B-2C85-4C86-829C-650352380BD5}" srcOrd="0" destOrd="0" presId="urn:microsoft.com/office/officeart/2005/8/layout/process4"/>
    <dgm:cxn modelId="{09EA45DD-CF50-4674-B5B6-D493E257EE99}" type="presParOf" srcId="{A1F12B3B-2C85-4C86-829C-650352380BD5}" destId="{F69209AD-8E65-497D-A49B-ACFD36D98112}" srcOrd="0" destOrd="0" presId="urn:microsoft.com/office/officeart/2005/8/layout/process4"/>
    <dgm:cxn modelId="{FDE16D9C-2BC5-48B3-A021-9E0E8F7683DC}" type="presParOf" srcId="{AAE2D4A0-1C96-4431-B49B-D4296C9A04AC}" destId="{6F618968-B4C1-4A85-A903-AE6EC4B4212F}" srcOrd="1" destOrd="0" presId="urn:microsoft.com/office/officeart/2005/8/layout/process4"/>
    <dgm:cxn modelId="{1BAEE040-1859-4A0B-BFF7-723CD4A96CBC}" type="presParOf" srcId="{AAE2D4A0-1C96-4431-B49B-D4296C9A04AC}" destId="{C5A1590F-22EF-4C79-8B19-FEEE18195624}" srcOrd="2" destOrd="0" presId="urn:microsoft.com/office/officeart/2005/8/layout/process4"/>
    <dgm:cxn modelId="{0626DE3D-4435-439A-8AA5-1E2A0558032D}" type="presParOf" srcId="{C5A1590F-22EF-4C79-8B19-FEEE18195624}" destId="{2CE7D37F-7446-46CB-857C-4DC42123EBA5}" srcOrd="0" destOrd="0" presId="urn:microsoft.com/office/officeart/2005/8/layout/process4"/>
    <dgm:cxn modelId="{DA296477-9E2A-442A-945B-2FB53F0D4D81}" type="presParOf" srcId="{C5A1590F-22EF-4C79-8B19-FEEE18195624}" destId="{9C7D09C3-F40B-4625-867A-1988090BD13B}" srcOrd="1" destOrd="0" presId="urn:microsoft.com/office/officeart/2005/8/layout/process4"/>
    <dgm:cxn modelId="{055502ED-3D69-4F6C-A389-F410F59FB3A1}" type="presParOf" srcId="{C5A1590F-22EF-4C79-8B19-FEEE18195624}" destId="{15F8D3F6-AE67-437E-8F01-CDAA7F5F8117}" srcOrd="2" destOrd="0" presId="urn:microsoft.com/office/officeart/2005/8/layout/process4"/>
    <dgm:cxn modelId="{8208755B-667A-4A17-B0A4-F84EE02E9888}" type="presParOf" srcId="{15F8D3F6-AE67-437E-8F01-CDAA7F5F8117}" destId="{53C78ACF-416E-4D31-950C-1EDD235728B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792D0E-4D0D-4BEE-BC0F-DD03416D73F2}" type="doc">
      <dgm:prSet loTypeId="urn:microsoft.com/office/officeart/2005/8/layout/hList1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ID"/>
        </a:p>
      </dgm:t>
    </dgm:pt>
    <dgm:pt modelId="{C3A6D667-3320-4FCB-B109-33FE5A2B9E19}">
      <dgm:prSet phldrT="[Text]"/>
      <dgm:spPr/>
      <dgm:t>
        <a:bodyPr/>
        <a:lstStyle/>
        <a:p>
          <a:r>
            <a:rPr lang="en-US" dirty="0"/>
            <a:t>Morphology is the branch of linguistics (and one of the major component of grammar) that studies word structure, especially in the terms of morpheme </a:t>
          </a:r>
          <a:endParaRPr lang="en-ID" dirty="0"/>
        </a:p>
      </dgm:t>
    </dgm:pt>
    <dgm:pt modelId="{D96906C9-E6EC-45BE-A012-6903301551D8}" type="parTrans" cxnId="{0942C621-63E6-4A9B-8E33-8E50DC7AFEFD}">
      <dgm:prSet/>
      <dgm:spPr/>
      <dgm:t>
        <a:bodyPr/>
        <a:lstStyle/>
        <a:p>
          <a:endParaRPr lang="en-ID"/>
        </a:p>
      </dgm:t>
    </dgm:pt>
    <dgm:pt modelId="{5F324C7A-6C04-446A-BEDB-7EC35C540482}" type="sibTrans" cxnId="{0942C621-63E6-4A9B-8E33-8E50DC7AFEFD}">
      <dgm:prSet/>
      <dgm:spPr/>
      <dgm:t>
        <a:bodyPr/>
        <a:lstStyle/>
        <a:p>
          <a:endParaRPr lang="en-ID"/>
        </a:p>
      </dgm:t>
    </dgm:pt>
    <dgm:pt modelId="{F66184E7-E8D8-451C-A9F9-B4294FFFC138}" type="pres">
      <dgm:prSet presAssocID="{D1792D0E-4D0D-4BEE-BC0F-DD03416D73F2}" presName="Name0" presStyleCnt="0">
        <dgm:presLayoutVars>
          <dgm:dir/>
          <dgm:animLvl val="lvl"/>
          <dgm:resizeHandles val="exact"/>
        </dgm:presLayoutVars>
      </dgm:prSet>
      <dgm:spPr/>
    </dgm:pt>
    <dgm:pt modelId="{113B29A2-4C1C-4EBC-8BCC-38909BF16FA8}" type="pres">
      <dgm:prSet presAssocID="{C3A6D667-3320-4FCB-B109-33FE5A2B9E19}" presName="composite" presStyleCnt="0"/>
      <dgm:spPr/>
    </dgm:pt>
    <dgm:pt modelId="{CC32734B-C832-4DEA-8364-07C1DF2EECDB}" type="pres">
      <dgm:prSet presAssocID="{C3A6D667-3320-4FCB-B109-33FE5A2B9E19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50334326-145E-4BDF-9A82-74C442D9BF6C}" type="pres">
      <dgm:prSet presAssocID="{C3A6D667-3320-4FCB-B109-33FE5A2B9E19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0942C621-63E6-4A9B-8E33-8E50DC7AFEFD}" srcId="{D1792D0E-4D0D-4BEE-BC0F-DD03416D73F2}" destId="{C3A6D667-3320-4FCB-B109-33FE5A2B9E19}" srcOrd="0" destOrd="0" parTransId="{D96906C9-E6EC-45BE-A012-6903301551D8}" sibTransId="{5F324C7A-6C04-446A-BEDB-7EC35C540482}"/>
    <dgm:cxn modelId="{44AE7364-895E-4613-8F77-1B865808280D}" type="presOf" srcId="{C3A6D667-3320-4FCB-B109-33FE5A2B9E19}" destId="{CC32734B-C832-4DEA-8364-07C1DF2EECDB}" srcOrd="0" destOrd="0" presId="urn:microsoft.com/office/officeart/2005/8/layout/hList1"/>
    <dgm:cxn modelId="{E8BA0AF0-4FC6-4D42-B829-9403F5485059}" type="presOf" srcId="{D1792D0E-4D0D-4BEE-BC0F-DD03416D73F2}" destId="{F66184E7-E8D8-451C-A9F9-B4294FFFC138}" srcOrd="0" destOrd="0" presId="urn:microsoft.com/office/officeart/2005/8/layout/hList1"/>
    <dgm:cxn modelId="{B6A557C9-4F70-4397-ABD5-8EBB675798A3}" type="presParOf" srcId="{F66184E7-E8D8-451C-A9F9-B4294FFFC138}" destId="{113B29A2-4C1C-4EBC-8BCC-38909BF16FA8}" srcOrd="0" destOrd="0" presId="urn:microsoft.com/office/officeart/2005/8/layout/hList1"/>
    <dgm:cxn modelId="{D614F222-818C-4F04-AA81-EC35AF0BC19F}" type="presParOf" srcId="{113B29A2-4C1C-4EBC-8BCC-38909BF16FA8}" destId="{CC32734B-C832-4DEA-8364-07C1DF2EECDB}" srcOrd="0" destOrd="0" presId="urn:microsoft.com/office/officeart/2005/8/layout/hList1"/>
    <dgm:cxn modelId="{BA9A5FA1-3DCA-4AD3-839F-5AAAD58D9310}" type="presParOf" srcId="{113B29A2-4C1C-4EBC-8BCC-38909BF16FA8}" destId="{50334326-145E-4BDF-9A82-74C442D9BF6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1514EDF1-D961-4557-B0C3-8592CCCFBD26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52DFB959-5ED9-4E1A-AA08-E573957E022A}">
      <dgm:prSet phldrT="[Text]"/>
      <dgm:spPr/>
      <dgm:t>
        <a:bodyPr/>
        <a:lstStyle/>
        <a:p>
          <a:r>
            <a:rPr lang="en-US" dirty="0"/>
            <a:t>Prefixes </a:t>
          </a:r>
          <a:endParaRPr lang="en-ID" dirty="0"/>
        </a:p>
      </dgm:t>
    </dgm:pt>
    <dgm:pt modelId="{CA4E071F-D545-442E-92F9-B0FA92E375D2}" type="parTrans" cxnId="{3F1AFE2D-B876-426B-9C60-2FFEA2C1DDDD}">
      <dgm:prSet/>
      <dgm:spPr/>
      <dgm:t>
        <a:bodyPr/>
        <a:lstStyle/>
        <a:p>
          <a:endParaRPr lang="en-ID"/>
        </a:p>
      </dgm:t>
    </dgm:pt>
    <dgm:pt modelId="{F8EED96F-A13F-4287-9B13-724E33224B16}" type="sibTrans" cxnId="{3F1AFE2D-B876-426B-9C60-2FFEA2C1DDDD}">
      <dgm:prSet/>
      <dgm:spPr/>
      <dgm:t>
        <a:bodyPr/>
        <a:lstStyle/>
        <a:p>
          <a:endParaRPr lang="en-ID"/>
        </a:p>
      </dgm:t>
    </dgm:pt>
    <dgm:pt modelId="{46566716-363D-47E4-8280-86938E7952ED}">
      <dgm:prSet phldrT="[Text]"/>
      <dgm:spPr/>
      <dgm:t>
        <a:bodyPr/>
        <a:lstStyle/>
        <a:p>
          <a:r>
            <a:rPr lang="en-US" dirty="0"/>
            <a:t>bound morphemes that attach to the beginning of a root</a:t>
          </a:r>
          <a:endParaRPr lang="en-ID" dirty="0"/>
        </a:p>
      </dgm:t>
    </dgm:pt>
    <dgm:pt modelId="{F21278ED-87B1-4962-8DCE-8450D3173C37}" type="parTrans" cxnId="{FEB20FE3-9D4C-43E2-B8D1-161772AC57BF}">
      <dgm:prSet/>
      <dgm:spPr/>
      <dgm:t>
        <a:bodyPr/>
        <a:lstStyle/>
        <a:p>
          <a:endParaRPr lang="en-ID"/>
        </a:p>
      </dgm:t>
    </dgm:pt>
    <dgm:pt modelId="{1C71941E-EAFC-42C3-9042-D4A4EFBAB2AF}" type="sibTrans" cxnId="{FEB20FE3-9D4C-43E2-B8D1-161772AC57BF}">
      <dgm:prSet/>
      <dgm:spPr/>
      <dgm:t>
        <a:bodyPr/>
        <a:lstStyle/>
        <a:p>
          <a:endParaRPr lang="en-ID"/>
        </a:p>
      </dgm:t>
    </dgm:pt>
    <dgm:pt modelId="{CDC425D5-9EF8-4E61-8D85-C21B2AA7E8EE}">
      <dgm:prSet phldrT="[Text]"/>
      <dgm:spPr/>
      <dgm:t>
        <a:bodyPr/>
        <a:lstStyle/>
        <a:p>
          <a:r>
            <a:rPr lang="en-US" dirty="0"/>
            <a:t>E.g. un- as in untie</a:t>
          </a:r>
          <a:endParaRPr lang="en-ID" dirty="0"/>
        </a:p>
      </dgm:t>
    </dgm:pt>
    <dgm:pt modelId="{98B95D34-E914-4A1D-A291-99C8BE4EF336}" type="parTrans" cxnId="{1A76E9ED-AA26-424D-8856-A6A0E1584454}">
      <dgm:prSet/>
      <dgm:spPr/>
      <dgm:t>
        <a:bodyPr/>
        <a:lstStyle/>
        <a:p>
          <a:endParaRPr lang="en-ID"/>
        </a:p>
      </dgm:t>
    </dgm:pt>
    <dgm:pt modelId="{D578DC87-04CE-4641-8445-217290C7B216}" type="sibTrans" cxnId="{1A76E9ED-AA26-424D-8856-A6A0E1584454}">
      <dgm:prSet/>
      <dgm:spPr/>
      <dgm:t>
        <a:bodyPr/>
        <a:lstStyle/>
        <a:p>
          <a:endParaRPr lang="en-ID"/>
        </a:p>
      </dgm:t>
    </dgm:pt>
    <dgm:pt modelId="{5FE08F18-71A6-4D50-8B21-9778DBE25C2A}">
      <dgm:prSet/>
      <dgm:spPr/>
      <dgm:t>
        <a:bodyPr/>
        <a:lstStyle/>
        <a:p>
          <a:endParaRPr lang="en-ID" dirty="0"/>
        </a:p>
      </dgm:t>
    </dgm:pt>
    <dgm:pt modelId="{EEE3818C-616A-4F24-A396-5A23941F3170}" type="parTrans" cxnId="{A98238D7-36D6-49D6-97B5-EA44E80C2275}">
      <dgm:prSet/>
      <dgm:spPr/>
      <dgm:t>
        <a:bodyPr/>
        <a:lstStyle/>
        <a:p>
          <a:endParaRPr lang="en-ID"/>
        </a:p>
      </dgm:t>
    </dgm:pt>
    <dgm:pt modelId="{E7C671DE-0286-4BFE-836E-7148FC12F480}" type="sibTrans" cxnId="{A98238D7-36D6-49D6-97B5-EA44E80C2275}">
      <dgm:prSet/>
      <dgm:spPr/>
      <dgm:t>
        <a:bodyPr/>
        <a:lstStyle/>
        <a:p>
          <a:endParaRPr lang="en-ID"/>
        </a:p>
      </dgm:t>
    </dgm:pt>
    <dgm:pt modelId="{F8CED85B-895F-4EF0-B444-A5D97583205F}" type="pres">
      <dgm:prSet presAssocID="{1514EDF1-D961-4557-B0C3-8592CCCFBD26}" presName="Name0" presStyleCnt="0">
        <dgm:presLayoutVars>
          <dgm:dir/>
          <dgm:animLvl val="lvl"/>
          <dgm:resizeHandles val="exact"/>
        </dgm:presLayoutVars>
      </dgm:prSet>
      <dgm:spPr/>
    </dgm:pt>
    <dgm:pt modelId="{3944FB7E-EF88-4C3D-B37C-0FD2413B73E3}" type="pres">
      <dgm:prSet presAssocID="{1514EDF1-D961-4557-B0C3-8592CCCFBD26}" presName="dummy" presStyleCnt="0"/>
      <dgm:spPr/>
    </dgm:pt>
    <dgm:pt modelId="{80DAE843-34FB-4F6D-9C1B-569401C5AA8E}" type="pres">
      <dgm:prSet presAssocID="{1514EDF1-D961-4557-B0C3-8592CCCFBD26}" presName="linH" presStyleCnt="0"/>
      <dgm:spPr/>
    </dgm:pt>
    <dgm:pt modelId="{15504C6C-DE7A-4A51-8D52-CACCA20C8F2A}" type="pres">
      <dgm:prSet presAssocID="{1514EDF1-D961-4557-B0C3-8592CCCFBD26}" presName="padding1" presStyleCnt="0"/>
      <dgm:spPr/>
    </dgm:pt>
    <dgm:pt modelId="{18376900-6D6B-49D3-9720-2B44F1774558}" type="pres">
      <dgm:prSet presAssocID="{52DFB959-5ED9-4E1A-AA08-E573957E022A}" presName="linV" presStyleCnt="0"/>
      <dgm:spPr/>
    </dgm:pt>
    <dgm:pt modelId="{877353F8-BD45-42AF-818D-17DAB5783A3C}" type="pres">
      <dgm:prSet presAssocID="{52DFB959-5ED9-4E1A-AA08-E573957E022A}" presName="spVertical1" presStyleCnt="0"/>
      <dgm:spPr/>
    </dgm:pt>
    <dgm:pt modelId="{EC9F32F8-A54E-4C0D-B50D-2173F5B8C5E3}" type="pres">
      <dgm:prSet presAssocID="{52DFB959-5ED9-4E1A-AA08-E573957E022A}" presName="parTx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7750B4E3-D7F8-4442-B89C-4D53DBAD55BB}" type="pres">
      <dgm:prSet presAssocID="{52DFB959-5ED9-4E1A-AA08-E573957E022A}" presName="spVertical2" presStyleCnt="0"/>
      <dgm:spPr/>
    </dgm:pt>
    <dgm:pt modelId="{8DA52859-1C84-4A59-B603-824F87F5FCC1}" type="pres">
      <dgm:prSet presAssocID="{52DFB959-5ED9-4E1A-AA08-E573957E022A}" presName="spVertical3" presStyleCnt="0"/>
      <dgm:spPr/>
    </dgm:pt>
    <dgm:pt modelId="{60E3B824-1531-4068-B756-18958AB18066}" type="pres">
      <dgm:prSet presAssocID="{52DFB959-5ED9-4E1A-AA08-E573957E022A}" presName="desTx" presStyleLbl="revTx" presStyleIdx="1" presStyleCnt="2">
        <dgm:presLayoutVars>
          <dgm:bulletEnabled val="1"/>
        </dgm:presLayoutVars>
      </dgm:prSet>
      <dgm:spPr/>
    </dgm:pt>
    <dgm:pt modelId="{7AD4BE28-CE33-4726-9269-8D07973E68D3}" type="pres">
      <dgm:prSet presAssocID="{1514EDF1-D961-4557-B0C3-8592CCCFBD26}" presName="padding2" presStyleCnt="0"/>
      <dgm:spPr/>
    </dgm:pt>
    <dgm:pt modelId="{959DB186-AE70-43FC-8E5A-7418BB48221F}" type="pres">
      <dgm:prSet presAssocID="{1514EDF1-D961-4557-B0C3-8592CCCFBD26}" presName="negArrow" presStyleCnt="0"/>
      <dgm:spPr/>
    </dgm:pt>
    <dgm:pt modelId="{A0C2293E-6078-4358-8621-348275E50CAF}" type="pres">
      <dgm:prSet presAssocID="{1514EDF1-D961-4557-B0C3-8592CCCFBD26}" presName="backgroundArrow" presStyleLbl="node1" presStyleIdx="0" presStyleCnt="1"/>
      <dgm:spPr/>
    </dgm:pt>
  </dgm:ptLst>
  <dgm:cxnLst>
    <dgm:cxn modelId="{3F1AFE2D-B876-426B-9C60-2FFEA2C1DDDD}" srcId="{1514EDF1-D961-4557-B0C3-8592CCCFBD26}" destId="{52DFB959-5ED9-4E1A-AA08-E573957E022A}" srcOrd="0" destOrd="0" parTransId="{CA4E071F-D545-442E-92F9-B0FA92E375D2}" sibTransId="{F8EED96F-A13F-4287-9B13-724E33224B16}"/>
    <dgm:cxn modelId="{52355837-ADB4-4259-BEE3-B7A2F7F3D493}" type="presOf" srcId="{46566716-363D-47E4-8280-86938E7952ED}" destId="{60E3B824-1531-4068-B756-18958AB18066}" srcOrd="0" destOrd="0" presId="urn:microsoft.com/office/officeart/2005/8/layout/hProcess3"/>
    <dgm:cxn modelId="{DC77AA7A-B875-4F68-A226-C5EE17FB6E89}" type="presOf" srcId="{52DFB959-5ED9-4E1A-AA08-E573957E022A}" destId="{EC9F32F8-A54E-4C0D-B50D-2173F5B8C5E3}" srcOrd="0" destOrd="0" presId="urn:microsoft.com/office/officeart/2005/8/layout/hProcess3"/>
    <dgm:cxn modelId="{1428B198-AA4E-4998-B4F2-3E889A444FD4}" type="presOf" srcId="{1514EDF1-D961-4557-B0C3-8592CCCFBD26}" destId="{F8CED85B-895F-4EF0-B444-A5D97583205F}" srcOrd="0" destOrd="0" presId="urn:microsoft.com/office/officeart/2005/8/layout/hProcess3"/>
    <dgm:cxn modelId="{C98B6E9E-2315-42DB-BF1B-CD3CABB6584D}" type="presOf" srcId="{CDC425D5-9EF8-4E61-8D85-C21B2AA7E8EE}" destId="{60E3B824-1531-4068-B756-18958AB18066}" srcOrd="0" destOrd="1" presId="urn:microsoft.com/office/officeart/2005/8/layout/hProcess3"/>
    <dgm:cxn modelId="{66D54AB9-4B19-4A1E-9C10-A8307E3B6FCD}" type="presOf" srcId="{5FE08F18-71A6-4D50-8B21-9778DBE25C2A}" destId="{60E3B824-1531-4068-B756-18958AB18066}" srcOrd="0" destOrd="2" presId="urn:microsoft.com/office/officeart/2005/8/layout/hProcess3"/>
    <dgm:cxn modelId="{A98238D7-36D6-49D6-97B5-EA44E80C2275}" srcId="{52DFB959-5ED9-4E1A-AA08-E573957E022A}" destId="{5FE08F18-71A6-4D50-8B21-9778DBE25C2A}" srcOrd="2" destOrd="0" parTransId="{EEE3818C-616A-4F24-A396-5A23941F3170}" sibTransId="{E7C671DE-0286-4BFE-836E-7148FC12F480}"/>
    <dgm:cxn modelId="{FEB20FE3-9D4C-43E2-B8D1-161772AC57BF}" srcId="{52DFB959-5ED9-4E1A-AA08-E573957E022A}" destId="{46566716-363D-47E4-8280-86938E7952ED}" srcOrd="0" destOrd="0" parTransId="{F21278ED-87B1-4962-8DCE-8450D3173C37}" sibTransId="{1C71941E-EAFC-42C3-9042-D4A4EFBAB2AF}"/>
    <dgm:cxn modelId="{1A76E9ED-AA26-424D-8856-A6A0E1584454}" srcId="{52DFB959-5ED9-4E1A-AA08-E573957E022A}" destId="{CDC425D5-9EF8-4E61-8D85-C21B2AA7E8EE}" srcOrd="1" destOrd="0" parTransId="{98B95D34-E914-4A1D-A291-99C8BE4EF336}" sibTransId="{D578DC87-04CE-4641-8445-217290C7B216}"/>
    <dgm:cxn modelId="{3CA4E804-211F-463E-B8EB-361BE55EDAC6}" type="presParOf" srcId="{F8CED85B-895F-4EF0-B444-A5D97583205F}" destId="{3944FB7E-EF88-4C3D-B37C-0FD2413B73E3}" srcOrd="0" destOrd="0" presId="urn:microsoft.com/office/officeart/2005/8/layout/hProcess3"/>
    <dgm:cxn modelId="{139AA058-9D44-4BFA-858C-7948948F988A}" type="presParOf" srcId="{F8CED85B-895F-4EF0-B444-A5D97583205F}" destId="{80DAE843-34FB-4F6D-9C1B-569401C5AA8E}" srcOrd="1" destOrd="0" presId="urn:microsoft.com/office/officeart/2005/8/layout/hProcess3"/>
    <dgm:cxn modelId="{A7BB0222-7053-4351-8570-CAD0EB0D6B3D}" type="presParOf" srcId="{80DAE843-34FB-4F6D-9C1B-569401C5AA8E}" destId="{15504C6C-DE7A-4A51-8D52-CACCA20C8F2A}" srcOrd="0" destOrd="0" presId="urn:microsoft.com/office/officeart/2005/8/layout/hProcess3"/>
    <dgm:cxn modelId="{88F6B743-1EA6-42D8-B5B0-50DCEF0716D9}" type="presParOf" srcId="{80DAE843-34FB-4F6D-9C1B-569401C5AA8E}" destId="{18376900-6D6B-49D3-9720-2B44F1774558}" srcOrd="1" destOrd="0" presId="urn:microsoft.com/office/officeart/2005/8/layout/hProcess3"/>
    <dgm:cxn modelId="{0417F5A8-52B5-4E04-9F47-7C5586F8C04F}" type="presParOf" srcId="{18376900-6D6B-49D3-9720-2B44F1774558}" destId="{877353F8-BD45-42AF-818D-17DAB5783A3C}" srcOrd="0" destOrd="0" presId="urn:microsoft.com/office/officeart/2005/8/layout/hProcess3"/>
    <dgm:cxn modelId="{F981F787-7FA5-408E-83D4-10E506CB699B}" type="presParOf" srcId="{18376900-6D6B-49D3-9720-2B44F1774558}" destId="{EC9F32F8-A54E-4C0D-B50D-2173F5B8C5E3}" srcOrd="1" destOrd="0" presId="urn:microsoft.com/office/officeart/2005/8/layout/hProcess3"/>
    <dgm:cxn modelId="{5226BE44-DEF6-4FD5-BD82-95A473B1C254}" type="presParOf" srcId="{18376900-6D6B-49D3-9720-2B44F1774558}" destId="{7750B4E3-D7F8-4442-B89C-4D53DBAD55BB}" srcOrd="2" destOrd="0" presId="urn:microsoft.com/office/officeart/2005/8/layout/hProcess3"/>
    <dgm:cxn modelId="{F4A8EFB2-0C0E-4E2C-B28C-67264A5E949C}" type="presParOf" srcId="{18376900-6D6B-49D3-9720-2B44F1774558}" destId="{8DA52859-1C84-4A59-B603-824F87F5FCC1}" srcOrd="3" destOrd="0" presId="urn:microsoft.com/office/officeart/2005/8/layout/hProcess3"/>
    <dgm:cxn modelId="{78895594-5AD6-4F3C-8BF1-3F24CC5FB104}" type="presParOf" srcId="{18376900-6D6B-49D3-9720-2B44F1774558}" destId="{60E3B824-1531-4068-B756-18958AB18066}" srcOrd="4" destOrd="0" presId="urn:microsoft.com/office/officeart/2005/8/layout/hProcess3"/>
    <dgm:cxn modelId="{7B4CA019-6E37-4E24-A6DD-B1F346E50578}" type="presParOf" srcId="{80DAE843-34FB-4F6D-9C1B-569401C5AA8E}" destId="{7AD4BE28-CE33-4726-9269-8D07973E68D3}" srcOrd="2" destOrd="0" presId="urn:microsoft.com/office/officeart/2005/8/layout/hProcess3"/>
    <dgm:cxn modelId="{12709FAE-2934-4A58-A707-2DFDCE1C4B86}" type="presParOf" srcId="{80DAE843-34FB-4F6D-9C1B-569401C5AA8E}" destId="{959DB186-AE70-43FC-8E5A-7418BB48221F}" srcOrd="3" destOrd="0" presId="urn:microsoft.com/office/officeart/2005/8/layout/hProcess3"/>
    <dgm:cxn modelId="{51129A81-FF47-4E99-92FE-34BE11D5D243}" type="presParOf" srcId="{80DAE843-34FB-4F6D-9C1B-569401C5AA8E}" destId="{A0C2293E-6078-4358-8621-348275E50CAF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1514EDF1-D961-4557-B0C3-8592CCCFBD26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52DFB959-5ED9-4E1A-AA08-E573957E022A}">
      <dgm:prSet phldrT="[Text]"/>
      <dgm:spPr/>
      <dgm:t>
        <a:bodyPr/>
        <a:lstStyle/>
        <a:p>
          <a:r>
            <a:rPr lang="en-ID" dirty="0"/>
            <a:t>Suffixes</a:t>
          </a:r>
        </a:p>
      </dgm:t>
    </dgm:pt>
    <dgm:pt modelId="{CA4E071F-D545-442E-92F9-B0FA92E375D2}" type="parTrans" cxnId="{3F1AFE2D-B876-426B-9C60-2FFEA2C1DDDD}">
      <dgm:prSet/>
      <dgm:spPr/>
      <dgm:t>
        <a:bodyPr/>
        <a:lstStyle/>
        <a:p>
          <a:endParaRPr lang="en-ID"/>
        </a:p>
      </dgm:t>
    </dgm:pt>
    <dgm:pt modelId="{F8EED96F-A13F-4287-9B13-724E33224B16}" type="sibTrans" cxnId="{3F1AFE2D-B876-426B-9C60-2FFEA2C1DDDD}">
      <dgm:prSet/>
      <dgm:spPr/>
      <dgm:t>
        <a:bodyPr/>
        <a:lstStyle/>
        <a:p>
          <a:endParaRPr lang="en-ID"/>
        </a:p>
      </dgm:t>
    </dgm:pt>
    <dgm:pt modelId="{46566716-363D-47E4-8280-86938E7952ED}">
      <dgm:prSet phldrT="[Text]"/>
      <dgm:spPr/>
      <dgm:t>
        <a:bodyPr/>
        <a:lstStyle/>
        <a:p>
          <a:r>
            <a:rPr lang="en-US" dirty="0"/>
            <a:t>bound morphemes that attach to the end of a root </a:t>
          </a:r>
          <a:endParaRPr lang="en-ID" dirty="0"/>
        </a:p>
      </dgm:t>
    </dgm:pt>
    <dgm:pt modelId="{F21278ED-87B1-4962-8DCE-8450D3173C37}" type="parTrans" cxnId="{FEB20FE3-9D4C-43E2-B8D1-161772AC57BF}">
      <dgm:prSet/>
      <dgm:spPr/>
      <dgm:t>
        <a:bodyPr/>
        <a:lstStyle/>
        <a:p>
          <a:endParaRPr lang="en-ID"/>
        </a:p>
      </dgm:t>
    </dgm:pt>
    <dgm:pt modelId="{1C71941E-EAFC-42C3-9042-D4A4EFBAB2AF}" type="sibTrans" cxnId="{FEB20FE3-9D4C-43E2-B8D1-161772AC57BF}">
      <dgm:prSet/>
      <dgm:spPr/>
      <dgm:t>
        <a:bodyPr/>
        <a:lstStyle/>
        <a:p>
          <a:endParaRPr lang="en-ID"/>
        </a:p>
      </dgm:t>
    </dgm:pt>
    <dgm:pt modelId="{09FF0F51-C0F3-438F-BBBF-06E1FD4CDB9E}">
      <dgm:prSet phldrT="[Text]"/>
      <dgm:spPr/>
      <dgm:t>
        <a:bodyPr/>
        <a:lstStyle/>
        <a:p>
          <a:r>
            <a:rPr lang="en-ID" dirty="0"/>
            <a:t>-ness as in kindness</a:t>
          </a:r>
        </a:p>
      </dgm:t>
    </dgm:pt>
    <dgm:pt modelId="{74A29B6D-AB60-4AD2-A39D-0E71DD3BBD61}" type="parTrans" cxnId="{C4B11ACE-3688-48AE-92BB-19960FFE934E}">
      <dgm:prSet/>
      <dgm:spPr/>
      <dgm:t>
        <a:bodyPr/>
        <a:lstStyle/>
        <a:p>
          <a:endParaRPr lang="en-ID"/>
        </a:p>
      </dgm:t>
    </dgm:pt>
    <dgm:pt modelId="{C239111A-AE35-487E-84D6-CC320F57B9CB}" type="sibTrans" cxnId="{C4B11ACE-3688-48AE-92BB-19960FFE934E}">
      <dgm:prSet/>
      <dgm:spPr/>
      <dgm:t>
        <a:bodyPr/>
        <a:lstStyle/>
        <a:p>
          <a:endParaRPr lang="en-ID"/>
        </a:p>
      </dgm:t>
    </dgm:pt>
    <dgm:pt modelId="{F8CED85B-895F-4EF0-B444-A5D97583205F}" type="pres">
      <dgm:prSet presAssocID="{1514EDF1-D961-4557-B0C3-8592CCCFBD26}" presName="Name0" presStyleCnt="0">
        <dgm:presLayoutVars>
          <dgm:dir/>
          <dgm:animLvl val="lvl"/>
          <dgm:resizeHandles val="exact"/>
        </dgm:presLayoutVars>
      </dgm:prSet>
      <dgm:spPr/>
    </dgm:pt>
    <dgm:pt modelId="{3944FB7E-EF88-4C3D-B37C-0FD2413B73E3}" type="pres">
      <dgm:prSet presAssocID="{1514EDF1-D961-4557-B0C3-8592CCCFBD26}" presName="dummy" presStyleCnt="0"/>
      <dgm:spPr/>
    </dgm:pt>
    <dgm:pt modelId="{80DAE843-34FB-4F6D-9C1B-569401C5AA8E}" type="pres">
      <dgm:prSet presAssocID="{1514EDF1-D961-4557-B0C3-8592CCCFBD26}" presName="linH" presStyleCnt="0"/>
      <dgm:spPr/>
    </dgm:pt>
    <dgm:pt modelId="{15504C6C-DE7A-4A51-8D52-CACCA20C8F2A}" type="pres">
      <dgm:prSet presAssocID="{1514EDF1-D961-4557-B0C3-8592CCCFBD26}" presName="padding1" presStyleCnt="0"/>
      <dgm:spPr/>
    </dgm:pt>
    <dgm:pt modelId="{18376900-6D6B-49D3-9720-2B44F1774558}" type="pres">
      <dgm:prSet presAssocID="{52DFB959-5ED9-4E1A-AA08-E573957E022A}" presName="linV" presStyleCnt="0"/>
      <dgm:spPr/>
    </dgm:pt>
    <dgm:pt modelId="{877353F8-BD45-42AF-818D-17DAB5783A3C}" type="pres">
      <dgm:prSet presAssocID="{52DFB959-5ED9-4E1A-AA08-E573957E022A}" presName="spVertical1" presStyleCnt="0"/>
      <dgm:spPr/>
    </dgm:pt>
    <dgm:pt modelId="{EC9F32F8-A54E-4C0D-B50D-2173F5B8C5E3}" type="pres">
      <dgm:prSet presAssocID="{52DFB959-5ED9-4E1A-AA08-E573957E022A}" presName="parTx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7750B4E3-D7F8-4442-B89C-4D53DBAD55BB}" type="pres">
      <dgm:prSet presAssocID="{52DFB959-5ED9-4E1A-AA08-E573957E022A}" presName="spVertical2" presStyleCnt="0"/>
      <dgm:spPr/>
    </dgm:pt>
    <dgm:pt modelId="{8DA52859-1C84-4A59-B603-824F87F5FCC1}" type="pres">
      <dgm:prSet presAssocID="{52DFB959-5ED9-4E1A-AA08-E573957E022A}" presName="spVertical3" presStyleCnt="0"/>
      <dgm:spPr/>
    </dgm:pt>
    <dgm:pt modelId="{60E3B824-1531-4068-B756-18958AB18066}" type="pres">
      <dgm:prSet presAssocID="{52DFB959-5ED9-4E1A-AA08-E573957E022A}" presName="desTx" presStyleLbl="revTx" presStyleIdx="1" presStyleCnt="2">
        <dgm:presLayoutVars>
          <dgm:bulletEnabled val="1"/>
        </dgm:presLayoutVars>
      </dgm:prSet>
      <dgm:spPr/>
    </dgm:pt>
    <dgm:pt modelId="{7AD4BE28-CE33-4726-9269-8D07973E68D3}" type="pres">
      <dgm:prSet presAssocID="{1514EDF1-D961-4557-B0C3-8592CCCFBD26}" presName="padding2" presStyleCnt="0"/>
      <dgm:spPr/>
    </dgm:pt>
    <dgm:pt modelId="{959DB186-AE70-43FC-8E5A-7418BB48221F}" type="pres">
      <dgm:prSet presAssocID="{1514EDF1-D961-4557-B0C3-8592CCCFBD26}" presName="negArrow" presStyleCnt="0"/>
      <dgm:spPr/>
    </dgm:pt>
    <dgm:pt modelId="{A0C2293E-6078-4358-8621-348275E50CAF}" type="pres">
      <dgm:prSet presAssocID="{1514EDF1-D961-4557-B0C3-8592CCCFBD26}" presName="backgroundArrow" presStyleLbl="node1" presStyleIdx="0" presStyleCnt="1"/>
      <dgm:spPr/>
    </dgm:pt>
  </dgm:ptLst>
  <dgm:cxnLst>
    <dgm:cxn modelId="{3F1AFE2D-B876-426B-9C60-2FFEA2C1DDDD}" srcId="{1514EDF1-D961-4557-B0C3-8592CCCFBD26}" destId="{52DFB959-5ED9-4E1A-AA08-E573957E022A}" srcOrd="0" destOrd="0" parTransId="{CA4E071F-D545-442E-92F9-B0FA92E375D2}" sibTransId="{F8EED96F-A13F-4287-9B13-724E33224B16}"/>
    <dgm:cxn modelId="{52355837-ADB4-4259-BEE3-B7A2F7F3D493}" type="presOf" srcId="{46566716-363D-47E4-8280-86938E7952ED}" destId="{60E3B824-1531-4068-B756-18958AB18066}" srcOrd="0" destOrd="0" presId="urn:microsoft.com/office/officeart/2005/8/layout/hProcess3"/>
    <dgm:cxn modelId="{DC77AA7A-B875-4F68-A226-C5EE17FB6E89}" type="presOf" srcId="{52DFB959-5ED9-4E1A-AA08-E573957E022A}" destId="{EC9F32F8-A54E-4C0D-B50D-2173F5B8C5E3}" srcOrd="0" destOrd="0" presId="urn:microsoft.com/office/officeart/2005/8/layout/hProcess3"/>
    <dgm:cxn modelId="{1428B198-AA4E-4998-B4F2-3E889A444FD4}" type="presOf" srcId="{1514EDF1-D961-4557-B0C3-8592CCCFBD26}" destId="{F8CED85B-895F-4EF0-B444-A5D97583205F}" srcOrd="0" destOrd="0" presId="urn:microsoft.com/office/officeart/2005/8/layout/hProcess3"/>
    <dgm:cxn modelId="{BF70E7C1-406A-4608-A9A7-882936D8432C}" type="presOf" srcId="{09FF0F51-C0F3-438F-BBBF-06E1FD4CDB9E}" destId="{60E3B824-1531-4068-B756-18958AB18066}" srcOrd="0" destOrd="1" presId="urn:microsoft.com/office/officeart/2005/8/layout/hProcess3"/>
    <dgm:cxn modelId="{C4B11ACE-3688-48AE-92BB-19960FFE934E}" srcId="{52DFB959-5ED9-4E1A-AA08-E573957E022A}" destId="{09FF0F51-C0F3-438F-BBBF-06E1FD4CDB9E}" srcOrd="1" destOrd="0" parTransId="{74A29B6D-AB60-4AD2-A39D-0E71DD3BBD61}" sibTransId="{C239111A-AE35-487E-84D6-CC320F57B9CB}"/>
    <dgm:cxn modelId="{FEB20FE3-9D4C-43E2-B8D1-161772AC57BF}" srcId="{52DFB959-5ED9-4E1A-AA08-E573957E022A}" destId="{46566716-363D-47E4-8280-86938E7952ED}" srcOrd="0" destOrd="0" parTransId="{F21278ED-87B1-4962-8DCE-8450D3173C37}" sibTransId="{1C71941E-EAFC-42C3-9042-D4A4EFBAB2AF}"/>
    <dgm:cxn modelId="{3CA4E804-211F-463E-B8EB-361BE55EDAC6}" type="presParOf" srcId="{F8CED85B-895F-4EF0-B444-A5D97583205F}" destId="{3944FB7E-EF88-4C3D-B37C-0FD2413B73E3}" srcOrd="0" destOrd="0" presId="urn:microsoft.com/office/officeart/2005/8/layout/hProcess3"/>
    <dgm:cxn modelId="{139AA058-9D44-4BFA-858C-7948948F988A}" type="presParOf" srcId="{F8CED85B-895F-4EF0-B444-A5D97583205F}" destId="{80DAE843-34FB-4F6D-9C1B-569401C5AA8E}" srcOrd="1" destOrd="0" presId="urn:microsoft.com/office/officeart/2005/8/layout/hProcess3"/>
    <dgm:cxn modelId="{A7BB0222-7053-4351-8570-CAD0EB0D6B3D}" type="presParOf" srcId="{80DAE843-34FB-4F6D-9C1B-569401C5AA8E}" destId="{15504C6C-DE7A-4A51-8D52-CACCA20C8F2A}" srcOrd="0" destOrd="0" presId="urn:microsoft.com/office/officeart/2005/8/layout/hProcess3"/>
    <dgm:cxn modelId="{88F6B743-1EA6-42D8-B5B0-50DCEF0716D9}" type="presParOf" srcId="{80DAE843-34FB-4F6D-9C1B-569401C5AA8E}" destId="{18376900-6D6B-49D3-9720-2B44F1774558}" srcOrd="1" destOrd="0" presId="urn:microsoft.com/office/officeart/2005/8/layout/hProcess3"/>
    <dgm:cxn modelId="{0417F5A8-52B5-4E04-9F47-7C5586F8C04F}" type="presParOf" srcId="{18376900-6D6B-49D3-9720-2B44F1774558}" destId="{877353F8-BD45-42AF-818D-17DAB5783A3C}" srcOrd="0" destOrd="0" presId="urn:microsoft.com/office/officeart/2005/8/layout/hProcess3"/>
    <dgm:cxn modelId="{F981F787-7FA5-408E-83D4-10E506CB699B}" type="presParOf" srcId="{18376900-6D6B-49D3-9720-2B44F1774558}" destId="{EC9F32F8-A54E-4C0D-B50D-2173F5B8C5E3}" srcOrd="1" destOrd="0" presId="urn:microsoft.com/office/officeart/2005/8/layout/hProcess3"/>
    <dgm:cxn modelId="{5226BE44-DEF6-4FD5-BD82-95A473B1C254}" type="presParOf" srcId="{18376900-6D6B-49D3-9720-2B44F1774558}" destId="{7750B4E3-D7F8-4442-B89C-4D53DBAD55BB}" srcOrd="2" destOrd="0" presId="urn:microsoft.com/office/officeart/2005/8/layout/hProcess3"/>
    <dgm:cxn modelId="{F4A8EFB2-0C0E-4E2C-B28C-67264A5E949C}" type="presParOf" srcId="{18376900-6D6B-49D3-9720-2B44F1774558}" destId="{8DA52859-1C84-4A59-B603-824F87F5FCC1}" srcOrd="3" destOrd="0" presId="urn:microsoft.com/office/officeart/2005/8/layout/hProcess3"/>
    <dgm:cxn modelId="{78895594-5AD6-4F3C-8BF1-3F24CC5FB104}" type="presParOf" srcId="{18376900-6D6B-49D3-9720-2B44F1774558}" destId="{60E3B824-1531-4068-B756-18958AB18066}" srcOrd="4" destOrd="0" presId="urn:microsoft.com/office/officeart/2005/8/layout/hProcess3"/>
    <dgm:cxn modelId="{7B4CA019-6E37-4E24-A6DD-B1F346E50578}" type="presParOf" srcId="{80DAE843-34FB-4F6D-9C1B-569401C5AA8E}" destId="{7AD4BE28-CE33-4726-9269-8D07973E68D3}" srcOrd="2" destOrd="0" presId="urn:microsoft.com/office/officeart/2005/8/layout/hProcess3"/>
    <dgm:cxn modelId="{12709FAE-2934-4A58-A707-2DFDCE1C4B86}" type="presParOf" srcId="{80DAE843-34FB-4F6D-9C1B-569401C5AA8E}" destId="{959DB186-AE70-43FC-8E5A-7418BB48221F}" srcOrd="3" destOrd="0" presId="urn:microsoft.com/office/officeart/2005/8/layout/hProcess3"/>
    <dgm:cxn modelId="{51129A81-FF47-4E99-92FE-34BE11D5D243}" type="presParOf" srcId="{80DAE843-34FB-4F6D-9C1B-569401C5AA8E}" destId="{A0C2293E-6078-4358-8621-348275E50CAF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1514EDF1-D961-4557-B0C3-8592CCCFBD2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52DFB959-5ED9-4E1A-AA08-E573957E022A}">
      <dgm:prSet phldrT="[Text]"/>
      <dgm:spPr/>
      <dgm:t>
        <a:bodyPr/>
        <a:lstStyle/>
        <a:p>
          <a:r>
            <a:rPr lang="en-ID" dirty="0"/>
            <a:t>Infixes</a:t>
          </a:r>
        </a:p>
      </dgm:t>
    </dgm:pt>
    <dgm:pt modelId="{CA4E071F-D545-442E-92F9-B0FA92E375D2}" type="parTrans" cxnId="{3F1AFE2D-B876-426B-9C60-2FFEA2C1DDDD}">
      <dgm:prSet/>
      <dgm:spPr/>
      <dgm:t>
        <a:bodyPr/>
        <a:lstStyle/>
        <a:p>
          <a:endParaRPr lang="en-ID"/>
        </a:p>
      </dgm:t>
    </dgm:pt>
    <dgm:pt modelId="{F8EED96F-A13F-4287-9B13-724E33224B16}" type="sibTrans" cxnId="{3F1AFE2D-B876-426B-9C60-2FFEA2C1DDDD}">
      <dgm:prSet/>
      <dgm:spPr/>
      <dgm:t>
        <a:bodyPr/>
        <a:lstStyle/>
        <a:p>
          <a:endParaRPr lang="en-ID"/>
        </a:p>
      </dgm:t>
    </dgm:pt>
    <dgm:pt modelId="{46566716-363D-47E4-8280-86938E7952ED}">
      <dgm:prSet phldrT="[Text]"/>
      <dgm:spPr/>
      <dgm:t>
        <a:bodyPr/>
        <a:lstStyle/>
        <a:p>
          <a:r>
            <a:rPr lang="en-US" dirty="0"/>
            <a:t>morphemes that are inserted inside a </a:t>
          </a:r>
          <a:r>
            <a:rPr lang="en-ID" dirty="0"/>
            <a:t>root</a:t>
          </a:r>
        </a:p>
      </dgm:t>
    </dgm:pt>
    <dgm:pt modelId="{F21278ED-87B1-4962-8DCE-8450D3173C37}" type="parTrans" cxnId="{FEB20FE3-9D4C-43E2-B8D1-161772AC57BF}">
      <dgm:prSet/>
      <dgm:spPr/>
      <dgm:t>
        <a:bodyPr/>
        <a:lstStyle/>
        <a:p>
          <a:endParaRPr lang="en-ID"/>
        </a:p>
      </dgm:t>
    </dgm:pt>
    <dgm:pt modelId="{1C71941E-EAFC-42C3-9042-D4A4EFBAB2AF}" type="sibTrans" cxnId="{FEB20FE3-9D4C-43E2-B8D1-161772AC57BF}">
      <dgm:prSet/>
      <dgm:spPr/>
      <dgm:t>
        <a:bodyPr/>
        <a:lstStyle/>
        <a:p>
          <a:endParaRPr lang="en-ID"/>
        </a:p>
      </dgm:t>
    </dgm:pt>
    <dgm:pt modelId="{95DFBB52-09D9-4AA5-8531-F46D11E5504C}" type="pres">
      <dgm:prSet presAssocID="{1514EDF1-D961-4557-B0C3-8592CCCFBD26}" presName="CompostProcess" presStyleCnt="0">
        <dgm:presLayoutVars>
          <dgm:dir/>
          <dgm:resizeHandles val="exact"/>
        </dgm:presLayoutVars>
      </dgm:prSet>
      <dgm:spPr/>
    </dgm:pt>
    <dgm:pt modelId="{382CF687-EC35-4B74-B296-8115161FB251}" type="pres">
      <dgm:prSet presAssocID="{1514EDF1-D961-4557-B0C3-8592CCCFBD26}" presName="arrow" presStyleLbl="bgShp" presStyleIdx="0" presStyleCnt="1"/>
      <dgm:spPr/>
    </dgm:pt>
    <dgm:pt modelId="{AEE7CD9C-D19A-4B37-BBE7-8EB0A04BA98C}" type="pres">
      <dgm:prSet presAssocID="{1514EDF1-D961-4557-B0C3-8592CCCFBD26}" presName="linearProcess" presStyleCnt="0"/>
      <dgm:spPr/>
    </dgm:pt>
    <dgm:pt modelId="{BC86B8C8-3FD7-4217-B004-666C738BACA7}" type="pres">
      <dgm:prSet presAssocID="{52DFB959-5ED9-4E1A-AA08-E573957E022A}" presName="textNode" presStyleLbl="node1" presStyleIdx="0" presStyleCnt="1">
        <dgm:presLayoutVars>
          <dgm:bulletEnabled val="1"/>
        </dgm:presLayoutVars>
      </dgm:prSet>
      <dgm:spPr/>
    </dgm:pt>
  </dgm:ptLst>
  <dgm:cxnLst>
    <dgm:cxn modelId="{78B9151D-BEC6-4B87-AAB2-66E5B962844E}" type="presOf" srcId="{46566716-363D-47E4-8280-86938E7952ED}" destId="{BC86B8C8-3FD7-4217-B004-666C738BACA7}" srcOrd="0" destOrd="1" presId="urn:microsoft.com/office/officeart/2005/8/layout/hProcess9"/>
    <dgm:cxn modelId="{D5ACEF2D-13D7-416C-AF89-F101C862CDD9}" type="presOf" srcId="{52DFB959-5ED9-4E1A-AA08-E573957E022A}" destId="{BC86B8C8-3FD7-4217-B004-666C738BACA7}" srcOrd="0" destOrd="0" presId="urn:microsoft.com/office/officeart/2005/8/layout/hProcess9"/>
    <dgm:cxn modelId="{3F1AFE2D-B876-426B-9C60-2FFEA2C1DDDD}" srcId="{1514EDF1-D961-4557-B0C3-8592CCCFBD26}" destId="{52DFB959-5ED9-4E1A-AA08-E573957E022A}" srcOrd="0" destOrd="0" parTransId="{CA4E071F-D545-442E-92F9-B0FA92E375D2}" sibTransId="{F8EED96F-A13F-4287-9B13-724E33224B16}"/>
    <dgm:cxn modelId="{F9996B5B-AB8F-4836-8AFF-2685CA6103E2}" type="presOf" srcId="{1514EDF1-D961-4557-B0C3-8592CCCFBD26}" destId="{95DFBB52-09D9-4AA5-8531-F46D11E5504C}" srcOrd="0" destOrd="0" presId="urn:microsoft.com/office/officeart/2005/8/layout/hProcess9"/>
    <dgm:cxn modelId="{FEB20FE3-9D4C-43E2-B8D1-161772AC57BF}" srcId="{52DFB959-5ED9-4E1A-AA08-E573957E022A}" destId="{46566716-363D-47E4-8280-86938E7952ED}" srcOrd="0" destOrd="0" parTransId="{F21278ED-87B1-4962-8DCE-8450D3173C37}" sibTransId="{1C71941E-EAFC-42C3-9042-D4A4EFBAB2AF}"/>
    <dgm:cxn modelId="{4EE8B32E-2E17-4497-93EF-A68CB678A4E0}" type="presParOf" srcId="{95DFBB52-09D9-4AA5-8531-F46D11E5504C}" destId="{382CF687-EC35-4B74-B296-8115161FB251}" srcOrd="0" destOrd="0" presId="urn:microsoft.com/office/officeart/2005/8/layout/hProcess9"/>
    <dgm:cxn modelId="{14D52A7C-15F5-4097-BDBE-1960A634E897}" type="presParOf" srcId="{95DFBB52-09D9-4AA5-8531-F46D11E5504C}" destId="{AEE7CD9C-D19A-4B37-BBE7-8EB0A04BA98C}" srcOrd="1" destOrd="0" presId="urn:microsoft.com/office/officeart/2005/8/layout/hProcess9"/>
    <dgm:cxn modelId="{BFFABB4F-852B-472D-8A24-576E56B1506B}" type="presParOf" srcId="{AEE7CD9C-D19A-4B37-BBE7-8EB0A04BA98C}" destId="{BC86B8C8-3FD7-4217-B004-666C738BACA7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91B5EBA4-C39B-45FF-995E-F75640FF262C}" type="doc">
      <dgm:prSet loTypeId="urn:microsoft.com/office/officeart/2008/layout/AscendingPictureAccentProcess" loCatId="process" qsTypeId="urn:microsoft.com/office/officeart/2005/8/quickstyle/simple1" qsCatId="simple" csTypeId="urn:microsoft.com/office/officeart/2005/8/colors/accent0_1" csCatId="mainScheme" phldr="1"/>
      <dgm:spPr/>
    </dgm:pt>
    <dgm:pt modelId="{B5EDC9A3-2CBB-44F5-ADC8-12AFF1CE2EE5}">
      <dgm:prSet phldrT="[Text]"/>
      <dgm:spPr/>
      <dgm:t>
        <a:bodyPr/>
        <a:lstStyle/>
        <a:p>
          <a:r>
            <a:rPr lang="en-ID" dirty="0"/>
            <a:t>Rules of Word Formation</a:t>
          </a:r>
        </a:p>
      </dgm:t>
    </dgm:pt>
    <dgm:pt modelId="{49AA11EB-77F5-4C80-9760-12DE36D99F4F}" type="parTrans" cxnId="{0294D5A2-88BB-4E6E-A445-094909AB9A86}">
      <dgm:prSet/>
      <dgm:spPr/>
      <dgm:t>
        <a:bodyPr/>
        <a:lstStyle/>
        <a:p>
          <a:endParaRPr lang="en-ID"/>
        </a:p>
      </dgm:t>
    </dgm:pt>
    <dgm:pt modelId="{24468AA3-47D2-4628-91DE-2FDACF0BCF0A}" type="sibTrans" cxnId="{0294D5A2-88BB-4E6E-A445-094909AB9A86}">
      <dgm:prSet/>
      <dgm:spPr/>
      <dgm:t>
        <a:bodyPr/>
        <a:lstStyle/>
        <a:p>
          <a:endParaRPr lang="en-ID"/>
        </a:p>
      </dgm:t>
    </dgm:pt>
    <dgm:pt modelId="{18DE9993-7FE6-45A9-8245-DC3749E36DEB}" type="pres">
      <dgm:prSet presAssocID="{91B5EBA4-C39B-45FF-995E-F75640FF262C}" presName="Name0" presStyleCnt="0">
        <dgm:presLayoutVars>
          <dgm:chMax val="7"/>
          <dgm:chPref val="7"/>
          <dgm:dir/>
        </dgm:presLayoutVars>
      </dgm:prSet>
      <dgm:spPr/>
    </dgm:pt>
    <dgm:pt modelId="{B264CDCD-78EB-417F-A770-9B18AB34FAC3}" type="pres">
      <dgm:prSet presAssocID="{B5EDC9A3-2CBB-44F5-ADC8-12AFF1CE2EE5}" presName="parTx1" presStyleLbl="node1" presStyleIdx="0" presStyleCnt="1"/>
      <dgm:spPr/>
    </dgm:pt>
    <dgm:pt modelId="{604E30A2-3F58-4D21-BFF2-32A4B067AF4B}" type="pres">
      <dgm:prSet presAssocID="{24468AA3-47D2-4628-91DE-2FDACF0BCF0A}" presName="picture1" presStyleCnt="0"/>
      <dgm:spPr/>
    </dgm:pt>
    <dgm:pt modelId="{25A66AEA-80CA-4F2C-B725-D9E0560AE985}" type="pres">
      <dgm:prSet presAssocID="{24468AA3-47D2-4628-91DE-2FDACF0BCF0A}" presName="imageRepeatNode" presStyleLbl="fgImgPlace1" presStyleIdx="0" presStyleCnt="1"/>
      <dgm:spPr/>
    </dgm:pt>
  </dgm:ptLst>
  <dgm:cxnLst>
    <dgm:cxn modelId="{66F7DD3A-7353-44D6-AD0C-663F46FBE34F}" type="presOf" srcId="{24468AA3-47D2-4628-91DE-2FDACF0BCF0A}" destId="{25A66AEA-80CA-4F2C-B725-D9E0560AE985}" srcOrd="0" destOrd="0" presId="urn:microsoft.com/office/officeart/2008/layout/AscendingPictureAccentProcess"/>
    <dgm:cxn modelId="{7515EA7E-8FA3-462A-9025-E38D16F162E4}" type="presOf" srcId="{91B5EBA4-C39B-45FF-995E-F75640FF262C}" destId="{18DE9993-7FE6-45A9-8245-DC3749E36DEB}" srcOrd="0" destOrd="0" presId="urn:microsoft.com/office/officeart/2008/layout/AscendingPictureAccentProcess"/>
    <dgm:cxn modelId="{0294D5A2-88BB-4E6E-A445-094909AB9A86}" srcId="{91B5EBA4-C39B-45FF-995E-F75640FF262C}" destId="{B5EDC9A3-2CBB-44F5-ADC8-12AFF1CE2EE5}" srcOrd="0" destOrd="0" parTransId="{49AA11EB-77F5-4C80-9760-12DE36D99F4F}" sibTransId="{24468AA3-47D2-4628-91DE-2FDACF0BCF0A}"/>
    <dgm:cxn modelId="{38D414B1-18FA-423B-B1A2-4F9FDC38BDB6}" type="presOf" srcId="{B5EDC9A3-2CBB-44F5-ADC8-12AFF1CE2EE5}" destId="{B264CDCD-78EB-417F-A770-9B18AB34FAC3}" srcOrd="0" destOrd="0" presId="urn:microsoft.com/office/officeart/2008/layout/AscendingPictureAccentProcess"/>
    <dgm:cxn modelId="{84A5F398-4283-4925-A02B-D4F9C767CE9C}" type="presParOf" srcId="{18DE9993-7FE6-45A9-8245-DC3749E36DEB}" destId="{B264CDCD-78EB-417F-A770-9B18AB34FAC3}" srcOrd="0" destOrd="0" presId="urn:microsoft.com/office/officeart/2008/layout/AscendingPictureAccentProcess"/>
    <dgm:cxn modelId="{B8FC5740-0F77-4914-9A23-3B08B0CE0F62}" type="presParOf" srcId="{18DE9993-7FE6-45A9-8245-DC3749E36DEB}" destId="{604E30A2-3F58-4D21-BFF2-32A4B067AF4B}" srcOrd="1" destOrd="0" presId="urn:microsoft.com/office/officeart/2008/layout/AscendingPictureAccentProcess"/>
    <dgm:cxn modelId="{933F91B1-6D62-4666-AD73-5298FBD25BBF}" type="presParOf" srcId="{604E30A2-3F58-4D21-BFF2-32A4B067AF4B}" destId="{25A66AEA-80CA-4F2C-B725-D9E0560AE985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863BF49E-8289-4875-B90D-141759ED8B4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472C4714-D677-488A-AB12-41068CF5AA9C}">
      <dgm:prSet phldrT="[Text]"/>
      <dgm:spPr/>
      <dgm:t>
        <a:bodyPr/>
        <a:lstStyle/>
        <a:p>
          <a:r>
            <a:rPr lang="en-US" b="1" dirty="0"/>
            <a:t>Derivational morphemes </a:t>
          </a:r>
          <a:r>
            <a:rPr lang="en-US" b="0" dirty="0"/>
            <a:t>change </a:t>
          </a:r>
          <a:r>
            <a:rPr lang="en-US" dirty="0"/>
            <a:t>the meaning and or part of speech of a root </a:t>
          </a:r>
          <a:endParaRPr lang="en-ID" dirty="0"/>
        </a:p>
      </dgm:t>
    </dgm:pt>
    <dgm:pt modelId="{F9874AA4-0CCC-4437-BB3F-E192902D9B8E}" type="parTrans" cxnId="{EF129F06-1714-4C99-91D8-F5BF4BB56557}">
      <dgm:prSet/>
      <dgm:spPr/>
      <dgm:t>
        <a:bodyPr/>
        <a:lstStyle/>
        <a:p>
          <a:endParaRPr lang="en-ID"/>
        </a:p>
      </dgm:t>
    </dgm:pt>
    <dgm:pt modelId="{DCCA8AD2-C24B-46F3-A64F-B0979F5AC0EE}" type="sibTrans" cxnId="{EF129F06-1714-4C99-91D8-F5BF4BB56557}">
      <dgm:prSet/>
      <dgm:spPr/>
      <dgm:t>
        <a:bodyPr/>
        <a:lstStyle/>
        <a:p>
          <a:endParaRPr lang="en-ID"/>
        </a:p>
      </dgm:t>
    </dgm:pt>
    <dgm:pt modelId="{AABECC44-20B8-4E91-B322-824D7649406F}">
      <dgm:prSet phldrT="[Text]"/>
      <dgm:spPr/>
      <dgm:t>
        <a:bodyPr/>
        <a:lstStyle/>
        <a:p>
          <a:r>
            <a:rPr lang="en-US" dirty="0"/>
            <a:t>Adding –un to the word do changes the meaning </a:t>
          </a:r>
          <a:r>
            <a:rPr lang="en-ID" dirty="0"/>
            <a:t>drastically</a:t>
          </a:r>
        </a:p>
      </dgm:t>
    </dgm:pt>
    <dgm:pt modelId="{DCB0CDF0-4137-41C8-B78B-E89FB67BA8DC}" type="parTrans" cxnId="{461161F1-48D9-44F4-BDAA-03555F258F5A}">
      <dgm:prSet/>
      <dgm:spPr/>
      <dgm:t>
        <a:bodyPr/>
        <a:lstStyle/>
        <a:p>
          <a:endParaRPr lang="en-ID"/>
        </a:p>
      </dgm:t>
    </dgm:pt>
    <dgm:pt modelId="{D6C35629-7F76-4A6F-834C-268FC368191F}" type="sibTrans" cxnId="{461161F1-48D9-44F4-BDAA-03555F258F5A}">
      <dgm:prSet/>
      <dgm:spPr/>
      <dgm:t>
        <a:bodyPr/>
        <a:lstStyle/>
        <a:p>
          <a:endParaRPr lang="en-ID"/>
        </a:p>
      </dgm:t>
    </dgm:pt>
    <dgm:pt modelId="{2B4863DB-F95C-47CD-8693-5433959597CE}">
      <dgm:prSet phldrT="[Text]"/>
      <dgm:spPr/>
      <dgm:t>
        <a:bodyPr/>
        <a:lstStyle/>
        <a:p>
          <a:r>
            <a:rPr lang="en-US" dirty="0"/>
            <a:t>Adding –</a:t>
          </a:r>
          <a:r>
            <a:rPr lang="en-US" dirty="0" err="1"/>
            <a:t>ish</a:t>
          </a:r>
          <a:r>
            <a:rPr lang="en-US" dirty="0"/>
            <a:t> to the noun boy creates the adjective boyish</a:t>
          </a:r>
          <a:endParaRPr lang="en-ID" dirty="0"/>
        </a:p>
      </dgm:t>
    </dgm:pt>
    <dgm:pt modelId="{FE47F377-A5FF-46A0-9227-11CA583C5B6D}" type="parTrans" cxnId="{CBBD7FD5-55A6-422D-A428-E881A33092BE}">
      <dgm:prSet/>
      <dgm:spPr/>
      <dgm:t>
        <a:bodyPr/>
        <a:lstStyle/>
        <a:p>
          <a:endParaRPr lang="en-ID"/>
        </a:p>
      </dgm:t>
    </dgm:pt>
    <dgm:pt modelId="{98F3739F-3995-4FAD-9466-30DB13D2FC4A}" type="sibTrans" cxnId="{CBBD7FD5-55A6-422D-A428-E881A33092BE}">
      <dgm:prSet/>
      <dgm:spPr/>
      <dgm:t>
        <a:bodyPr/>
        <a:lstStyle/>
        <a:p>
          <a:endParaRPr lang="en-ID"/>
        </a:p>
      </dgm:t>
    </dgm:pt>
    <dgm:pt modelId="{0A3A2F70-AA67-4CF9-9BAE-ED761B704152}" type="pres">
      <dgm:prSet presAssocID="{863BF49E-8289-4875-B90D-141759ED8B40}" presName="Name0" presStyleCnt="0">
        <dgm:presLayoutVars>
          <dgm:dir/>
          <dgm:animLvl val="lvl"/>
          <dgm:resizeHandles val="exact"/>
        </dgm:presLayoutVars>
      </dgm:prSet>
      <dgm:spPr/>
    </dgm:pt>
    <dgm:pt modelId="{019F0608-B90F-4CD3-A5E0-05051FFB0032}" type="pres">
      <dgm:prSet presAssocID="{472C4714-D677-488A-AB12-41068CF5AA9C}" presName="boxAndChildren" presStyleCnt="0"/>
      <dgm:spPr/>
    </dgm:pt>
    <dgm:pt modelId="{B10C19B6-C7BC-48A6-AF1E-F907E88F4E35}" type="pres">
      <dgm:prSet presAssocID="{472C4714-D677-488A-AB12-41068CF5AA9C}" presName="parentTextBox" presStyleLbl="node1" presStyleIdx="0" presStyleCnt="1"/>
      <dgm:spPr/>
    </dgm:pt>
    <dgm:pt modelId="{ED1B40E3-4425-48EE-B76F-EAF2391E1F3C}" type="pres">
      <dgm:prSet presAssocID="{472C4714-D677-488A-AB12-41068CF5AA9C}" presName="entireBox" presStyleLbl="node1" presStyleIdx="0" presStyleCnt="1"/>
      <dgm:spPr/>
    </dgm:pt>
    <dgm:pt modelId="{B73EEF78-1FCD-41AE-AA5A-4F2865B85442}" type="pres">
      <dgm:prSet presAssocID="{472C4714-D677-488A-AB12-41068CF5AA9C}" presName="descendantBox" presStyleCnt="0"/>
      <dgm:spPr/>
    </dgm:pt>
    <dgm:pt modelId="{190623AE-1111-4EBF-874A-152459F723F1}" type="pres">
      <dgm:prSet presAssocID="{AABECC44-20B8-4E91-B322-824D7649406F}" presName="childTextBox" presStyleLbl="fgAccFollowNode1" presStyleIdx="0" presStyleCnt="2">
        <dgm:presLayoutVars>
          <dgm:bulletEnabled val="1"/>
        </dgm:presLayoutVars>
      </dgm:prSet>
      <dgm:spPr/>
    </dgm:pt>
    <dgm:pt modelId="{40537C74-9CF8-4554-A411-E9C869F1DF41}" type="pres">
      <dgm:prSet presAssocID="{2B4863DB-F95C-47CD-8693-5433959597CE}" presName="childTextBox" presStyleLbl="fgAccFollowNode1" presStyleIdx="1" presStyleCnt="2">
        <dgm:presLayoutVars>
          <dgm:bulletEnabled val="1"/>
        </dgm:presLayoutVars>
      </dgm:prSet>
      <dgm:spPr/>
    </dgm:pt>
  </dgm:ptLst>
  <dgm:cxnLst>
    <dgm:cxn modelId="{EF129F06-1714-4C99-91D8-F5BF4BB56557}" srcId="{863BF49E-8289-4875-B90D-141759ED8B40}" destId="{472C4714-D677-488A-AB12-41068CF5AA9C}" srcOrd="0" destOrd="0" parTransId="{F9874AA4-0CCC-4437-BB3F-E192902D9B8E}" sibTransId="{DCCA8AD2-C24B-46F3-A64F-B0979F5AC0EE}"/>
    <dgm:cxn modelId="{381FD52B-57E7-44FB-944B-42DD23F563D2}" type="presOf" srcId="{AABECC44-20B8-4E91-B322-824D7649406F}" destId="{190623AE-1111-4EBF-874A-152459F723F1}" srcOrd="0" destOrd="0" presId="urn:microsoft.com/office/officeart/2005/8/layout/process4"/>
    <dgm:cxn modelId="{E2439470-E34C-4E05-B937-37CAF3A1C4CE}" type="presOf" srcId="{472C4714-D677-488A-AB12-41068CF5AA9C}" destId="{B10C19B6-C7BC-48A6-AF1E-F907E88F4E35}" srcOrd="0" destOrd="0" presId="urn:microsoft.com/office/officeart/2005/8/layout/process4"/>
    <dgm:cxn modelId="{D975187C-C492-46C6-B6A2-2A9A11C51909}" type="presOf" srcId="{472C4714-D677-488A-AB12-41068CF5AA9C}" destId="{ED1B40E3-4425-48EE-B76F-EAF2391E1F3C}" srcOrd="1" destOrd="0" presId="urn:microsoft.com/office/officeart/2005/8/layout/process4"/>
    <dgm:cxn modelId="{1F32E9A7-7FD7-4CFC-B9C8-6D04DDA74FF4}" type="presOf" srcId="{863BF49E-8289-4875-B90D-141759ED8B40}" destId="{0A3A2F70-AA67-4CF9-9BAE-ED761B704152}" srcOrd="0" destOrd="0" presId="urn:microsoft.com/office/officeart/2005/8/layout/process4"/>
    <dgm:cxn modelId="{1DD50AD2-A0D6-4BF1-A3EC-DFC810196092}" type="presOf" srcId="{2B4863DB-F95C-47CD-8693-5433959597CE}" destId="{40537C74-9CF8-4554-A411-E9C869F1DF41}" srcOrd="0" destOrd="0" presId="urn:microsoft.com/office/officeart/2005/8/layout/process4"/>
    <dgm:cxn modelId="{CBBD7FD5-55A6-422D-A428-E881A33092BE}" srcId="{472C4714-D677-488A-AB12-41068CF5AA9C}" destId="{2B4863DB-F95C-47CD-8693-5433959597CE}" srcOrd="1" destOrd="0" parTransId="{FE47F377-A5FF-46A0-9227-11CA583C5B6D}" sibTransId="{98F3739F-3995-4FAD-9466-30DB13D2FC4A}"/>
    <dgm:cxn modelId="{461161F1-48D9-44F4-BDAA-03555F258F5A}" srcId="{472C4714-D677-488A-AB12-41068CF5AA9C}" destId="{AABECC44-20B8-4E91-B322-824D7649406F}" srcOrd="0" destOrd="0" parTransId="{DCB0CDF0-4137-41C8-B78B-E89FB67BA8DC}" sibTransId="{D6C35629-7F76-4A6F-834C-268FC368191F}"/>
    <dgm:cxn modelId="{2C13668C-FDF7-4D21-997E-2224B6C016F0}" type="presParOf" srcId="{0A3A2F70-AA67-4CF9-9BAE-ED761B704152}" destId="{019F0608-B90F-4CD3-A5E0-05051FFB0032}" srcOrd="0" destOrd="0" presId="urn:microsoft.com/office/officeart/2005/8/layout/process4"/>
    <dgm:cxn modelId="{1A9803C2-326D-4CAC-9A09-2F128AD70A6E}" type="presParOf" srcId="{019F0608-B90F-4CD3-A5E0-05051FFB0032}" destId="{B10C19B6-C7BC-48A6-AF1E-F907E88F4E35}" srcOrd="0" destOrd="0" presId="urn:microsoft.com/office/officeart/2005/8/layout/process4"/>
    <dgm:cxn modelId="{302C7AF6-B989-4E28-A997-5D0C0DC8D9D3}" type="presParOf" srcId="{019F0608-B90F-4CD3-A5E0-05051FFB0032}" destId="{ED1B40E3-4425-48EE-B76F-EAF2391E1F3C}" srcOrd="1" destOrd="0" presId="urn:microsoft.com/office/officeart/2005/8/layout/process4"/>
    <dgm:cxn modelId="{DE4A9258-6C98-49D1-9A23-49162F12ACA4}" type="presParOf" srcId="{019F0608-B90F-4CD3-A5E0-05051FFB0032}" destId="{B73EEF78-1FCD-41AE-AA5A-4F2865B85442}" srcOrd="2" destOrd="0" presId="urn:microsoft.com/office/officeart/2005/8/layout/process4"/>
    <dgm:cxn modelId="{77085BFC-70FD-4A00-AA48-95E06C4A9B26}" type="presParOf" srcId="{B73EEF78-1FCD-41AE-AA5A-4F2865B85442}" destId="{190623AE-1111-4EBF-874A-152459F723F1}" srcOrd="0" destOrd="0" presId="urn:microsoft.com/office/officeart/2005/8/layout/process4"/>
    <dgm:cxn modelId="{CD30860E-EF36-42D1-9979-FCCB0C4D6EC2}" type="presParOf" srcId="{B73EEF78-1FCD-41AE-AA5A-4F2865B85442}" destId="{40537C74-9CF8-4554-A411-E9C869F1DF41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863BF49E-8289-4875-B90D-141759ED8B40}" type="doc">
      <dgm:prSet loTypeId="urn:microsoft.com/office/officeart/2005/8/layout/hList3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ID"/>
        </a:p>
      </dgm:t>
    </dgm:pt>
    <dgm:pt modelId="{472C4714-D677-488A-AB12-41068CF5AA9C}">
      <dgm:prSet phldrT="[Text]"/>
      <dgm:spPr/>
      <dgm:t>
        <a:bodyPr/>
        <a:lstStyle/>
        <a:p>
          <a:r>
            <a:rPr lang="en-US" b="1" dirty="0"/>
            <a:t>When a new word is created through derivation, </a:t>
          </a:r>
          <a:r>
            <a:rPr lang="en-US" b="0" dirty="0"/>
            <a:t>other possible derivations may be blocked </a:t>
          </a:r>
          <a:endParaRPr lang="en-ID" b="0" dirty="0"/>
        </a:p>
      </dgm:t>
    </dgm:pt>
    <dgm:pt modelId="{F9874AA4-0CCC-4437-BB3F-E192902D9B8E}" type="parTrans" cxnId="{EF129F06-1714-4C99-91D8-F5BF4BB56557}">
      <dgm:prSet/>
      <dgm:spPr/>
      <dgm:t>
        <a:bodyPr/>
        <a:lstStyle/>
        <a:p>
          <a:endParaRPr lang="en-ID"/>
        </a:p>
      </dgm:t>
    </dgm:pt>
    <dgm:pt modelId="{DCCA8AD2-C24B-46F3-A64F-B0979F5AC0EE}" type="sibTrans" cxnId="{EF129F06-1714-4C99-91D8-F5BF4BB56557}">
      <dgm:prSet/>
      <dgm:spPr/>
      <dgm:t>
        <a:bodyPr/>
        <a:lstStyle/>
        <a:p>
          <a:endParaRPr lang="en-ID"/>
        </a:p>
      </dgm:t>
    </dgm:pt>
    <dgm:pt modelId="{AABECC44-20B8-4E91-B322-824D7649406F}">
      <dgm:prSet phldrT="[Text]"/>
      <dgm:spPr/>
      <dgm:t>
        <a:bodyPr/>
        <a:lstStyle/>
        <a:p>
          <a:r>
            <a:rPr lang="en-US" dirty="0"/>
            <a:t>Communist exists, therefore we don’t need </a:t>
          </a:r>
          <a:r>
            <a:rPr lang="en-ID" dirty="0" err="1"/>
            <a:t>Communite</a:t>
          </a:r>
          <a:r>
            <a:rPr lang="en-ID" dirty="0"/>
            <a:t> or </a:t>
          </a:r>
          <a:r>
            <a:rPr lang="en-ID" dirty="0" err="1"/>
            <a:t>Communian</a:t>
          </a:r>
          <a:endParaRPr lang="en-ID" dirty="0"/>
        </a:p>
      </dgm:t>
    </dgm:pt>
    <dgm:pt modelId="{DCB0CDF0-4137-41C8-B78B-E89FB67BA8DC}" type="parTrans" cxnId="{461161F1-48D9-44F4-BDAA-03555F258F5A}">
      <dgm:prSet/>
      <dgm:spPr/>
      <dgm:t>
        <a:bodyPr/>
        <a:lstStyle/>
        <a:p>
          <a:endParaRPr lang="en-ID"/>
        </a:p>
      </dgm:t>
    </dgm:pt>
    <dgm:pt modelId="{D6C35629-7F76-4A6F-834C-268FC368191F}" type="sibTrans" cxnId="{461161F1-48D9-44F4-BDAA-03555F258F5A}">
      <dgm:prSet/>
      <dgm:spPr/>
      <dgm:t>
        <a:bodyPr/>
        <a:lstStyle/>
        <a:p>
          <a:endParaRPr lang="en-ID"/>
        </a:p>
      </dgm:t>
    </dgm:pt>
    <dgm:pt modelId="{4A289A40-E76B-4DAF-9F75-3882D1639636}" type="pres">
      <dgm:prSet presAssocID="{863BF49E-8289-4875-B90D-141759ED8B40}" presName="composite" presStyleCnt="0">
        <dgm:presLayoutVars>
          <dgm:chMax val="1"/>
          <dgm:dir/>
          <dgm:resizeHandles val="exact"/>
        </dgm:presLayoutVars>
      </dgm:prSet>
      <dgm:spPr/>
    </dgm:pt>
    <dgm:pt modelId="{58F3BFD9-A82B-4DA4-9821-B6DB7C36AE54}" type="pres">
      <dgm:prSet presAssocID="{472C4714-D677-488A-AB12-41068CF5AA9C}" presName="roof" presStyleLbl="dkBgShp" presStyleIdx="0" presStyleCnt="2" custLinFactNeighborX="1172" custLinFactNeighborY="-21946"/>
      <dgm:spPr/>
    </dgm:pt>
    <dgm:pt modelId="{B1FCCD75-54EF-40F9-8DFC-2E1057B7AC22}" type="pres">
      <dgm:prSet presAssocID="{472C4714-D677-488A-AB12-41068CF5AA9C}" presName="pillars" presStyleCnt="0"/>
      <dgm:spPr/>
    </dgm:pt>
    <dgm:pt modelId="{F7BA9418-40E9-4F98-88A1-DB5CDDA003FA}" type="pres">
      <dgm:prSet presAssocID="{472C4714-D677-488A-AB12-41068CF5AA9C}" presName="pillar1" presStyleLbl="node1" presStyleIdx="0" presStyleCnt="1">
        <dgm:presLayoutVars>
          <dgm:bulletEnabled val="1"/>
        </dgm:presLayoutVars>
      </dgm:prSet>
      <dgm:spPr/>
    </dgm:pt>
    <dgm:pt modelId="{6EC940CF-E762-42D2-B04D-62947CA2B904}" type="pres">
      <dgm:prSet presAssocID="{472C4714-D677-488A-AB12-41068CF5AA9C}" presName="base" presStyleLbl="dkBgShp" presStyleIdx="1" presStyleCnt="2"/>
      <dgm:spPr/>
    </dgm:pt>
  </dgm:ptLst>
  <dgm:cxnLst>
    <dgm:cxn modelId="{EF129F06-1714-4C99-91D8-F5BF4BB56557}" srcId="{863BF49E-8289-4875-B90D-141759ED8B40}" destId="{472C4714-D677-488A-AB12-41068CF5AA9C}" srcOrd="0" destOrd="0" parTransId="{F9874AA4-0CCC-4437-BB3F-E192902D9B8E}" sibTransId="{DCCA8AD2-C24B-46F3-A64F-B0979F5AC0EE}"/>
    <dgm:cxn modelId="{B84D0832-261F-493B-980D-E202B8608792}" type="presOf" srcId="{AABECC44-20B8-4E91-B322-824D7649406F}" destId="{F7BA9418-40E9-4F98-88A1-DB5CDDA003FA}" srcOrd="0" destOrd="0" presId="urn:microsoft.com/office/officeart/2005/8/layout/hList3"/>
    <dgm:cxn modelId="{BCF90C46-F257-4F15-8C0A-C4EA90D3C88B}" type="presOf" srcId="{863BF49E-8289-4875-B90D-141759ED8B40}" destId="{4A289A40-E76B-4DAF-9F75-3882D1639636}" srcOrd="0" destOrd="0" presId="urn:microsoft.com/office/officeart/2005/8/layout/hList3"/>
    <dgm:cxn modelId="{5C8CE3E1-31DA-4A23-9268-72B1D623AD07}" type="presOf" srcId="{472C4714-D677-488A-AB12-41068CF5AA9C}" destId="{58F3BFD9-A82B-4DA4-9821-B6DB7C36AE54}" srcOrd="0" destOrd="0" presId="urn:microsoft.com/office/officeart/2005/8/layout/hList3"/>
    <dgm:cxn modelId="{461161F1-48D9-44F4-BDAA-03555F258F5A}" srcId="{472C4714-D677-488A-AB12-41068CF5AA9C}" destId="{AABECC44-20B8-4E91-B322-824D7649406F}" srcOrd="0" destOrd="0" parTransId="{DCB0CDF0-4137-41C8-B78B-E89FB67BA8DC}" sibTransId="{D6C35629-7F76-4A6F-834C-268FC368191F}"/>
    <dgm:cxn modelId="{6E205477-5B60-4B51-93D5-DA841547EFAD}" type="presParOf" srcId="{4A289A40-E76B-4DAF-9F75-3882D1639636}" destId="{58F3BFD9-A82B-4DA4-9821-B6DB7C36AE54}" srcOrd="0" destOrd="0" presId="urn:microsoft.com/office/officeart/2005/8/layout/hList3"/>
    <dgm:cxn modelId="{653C4CFC-C430-441C-A54A-C6DF91C5AF27}" type="presParOf" srcId="{4A289A40-E76B-4DAF-9F75-3882D1639636}" destId="{B1FCCD75-54EF-40F9-8DFC-2E1057B7AC22}" srcOrd="1" destOrd="0" presId="urn:microsoft.com/office/officeart/2005/8/layout/hList3"/>
    <dgm:cxn modelId="{EF1E6480-0CCF-4A97-9BD6-4AB9CA55FAFA}" type="presParOf" srcId="{B1FCCD75-54EF-40F9-8DFC-2E1057B7AC22}" destId="{F7BA9418-40E9-4F98-88A1-DB5CDDA003FA}" srcOrd="0" destOrd="0" presId="urn:microsoft.com/office/officeart/2005/8/layout/hList3"/>
    <dgm:cxn modelId="{9B8391B3-A8C0-4D3C-8B67-68B232795CF9}" type="presParOf" srcId="{4A289A40-E76B-4DAF-9F75-3882D1639636}" destId="{6EC940CF-E762-42D2-B04D-62947CA2B90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863BF49E-8289-4875-B90D-141759ED8B40}" type="doc">
      <dgm:prSet loTypeId="urn:microsoft.com/office/officeart/2005/8/layout/h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ID"/>
        </a:p>
      </dgm:t>
    </dgm:pt>
    <dgm:pt modelId="{472C4714-D677-488A-AB12-41068CF5AA9C}">
      <dgm:prSet phldrT="[Text]"/>
      <dgm:spPr/>
      <dgm:t>
        <a:bodyPr/>
        <a:lstStyle/>
        <a:p>
          <a:r>
            <a:rPr lang="en-ID" b="1" dirty="0"/>
            <a:t>Inflectional  morphemes have only grammatical </a:t>
          </a:r>
          <a:r>
            <a:rPr lang="en-US" b="1" dirty="0"/>
            <a:t>function (similar to function words) and never change the part of speech of the root </a:t>
          </a:r>
          <a:endParaRPr lang="en-ID" b="0" dirty="0"/>
        </a:p>
      </dgm:t>
    </dgm:pt>
    <dgm:pt modelId="{F9874AA4-0CCC-4437-BB3F-E192902D9B8E}" type="parTrans" cxnId="{EF129F06-1714-4C99-91D8-F5BF4BB56557}">
      <dgm:prSet/>
      <dgm:spPr/>
      <dgm:t>
        <a:bodyPr/>
        <a:lstStyle/>
        <a:p>
          <a:endParaRPr lang="en-ID"/>
        </a:p>
      </dgm:t>
    </dgm:pt>
    <dgm:pt modelId="{DCCA8AD2-C24B-46F3-A64F-B0979F5AC0EE}" type="sibTrans" cxnId="{EF129F06-1714-4C99-91D8-F5BF4BB56557}">
      <dgm:prSet/>
      <dgm:spPr/>
      <dgm:t>
        <a:bodyPr/>
        <a:lstStyle/>
        <a:p>
          <a:endParaRPr lang="en-ID"/>
        </a:p>
      </dgm:t>
    </dgm:pt>
    <dgm:pt modelId="{AABECC44-20B8-4E91-B322-824D7649406F}">
      <dgm:prSet phldrT="[Text]"/>
      <dgm:spPr/>
      <dgm:t>
        <a:bodyPr/>
        <a:lstStyle/>
        <a:p>
          <a:r>
            <a:rPr lang="en-ID" dirty="0"/>
            <a:t>wait</a:t>
          </a:r>
          <a:r>
            <a:rPr lang="en-ID" b="1" dirty="0"/>
            <a:t>ed</a:t>
          </a:r>
          <a:r>
            <a:rPr lang="en-ID" dirty="0"/>
            <a:t>, wait</a:t>
          </a:r>
          <a:r>
            <a:rPr lang="en-ID" b="1" dirty="0"/>
            <a:t>s</a:t>
          </a:r>
          <a:r>
            <a:rPr lang="en-ID" dirty="0"/>
            <a:t>, wait</a:t>
          </a:r>
          <a:r>
            <a:rPr lang="en-ID" b="1" dirty="0"/>
            <a:t>ing</a:t>
          </a:r>
          <a:r>
            <a:rPr lang="en-ID" dirty="0"/>
            <a:t> </a:t>
          </a:r>
        </a:p>
      </dgm:t>
    </dgm:pt>
    <dgm:pt modelId="{DCB0CDF0-4137-41C8-B78B-E89FB67BA8DC}" type="parTrans" cxnId="{461161F1-48D9-44F4-BDAA-03555F258F5A}">
      <dgm:prSet/>
      <dgm:spPr/>
      <dgm:t>
        <a:bodyPr/>
        <a:lstStyle/>
        <a:p>
          <a:endParaRPr lang="en-ID"/>
        </a:p>
      </dgm:t>
    </dgm:pt>
    <dgm:pt modelId="{D6C35629-7F76-4A6F-834C-268FC368191F}" type="sibTrans" cxnId="{461161F1-48D9-44F4-BDAA-03555F258F5A}">
      <dgm:prSet/>
      <dgm:spPr/>
      <dgm:t>
        <a:bodyPr/>
        <a:lstStyle/>
        <a:p>
          <a:endParaRPr lang="en-ID"/>
        </a:p>
      </dgm:t>
    </dgm:pt>
    <dgm:pt modelId="{1ECF17CA-3AA7-4B07-8C3E-2A216CD49850}" type="pres">
      <dgm:prSet presAssocID="{863BF49E-8289-4875-B90D-141759ED8B40}" presName="Name0" presStyleCnt="0">
        <dgm:presLayoutVars>
          <dgm:dir/>
          <dgm:animLvl val="lvl"/>
          <dgm:resizeHandles val="exact"/>
        </dgm:presLayoutVars>
      </dgm:prSet>
      <dgm:spPr/>
    </dgm:pt>
    <dgm:pt modelId="{9E6022A5-408A-449A-ABF7-55E1FC87FE20}" type="pres">
      <dgm:prSet presAssocID="{472C4714-D677-488A-AB12-41068CF5AA9C}" presName="composite" presStyleCnt="0"/>
      <dgm:spPr/>
    </dgm:pt>
    <dgm:pt modelId="{A98E0D1F-7BB2-49F5-8E59-FDADE88447BA}" type="pres">
      <dgm:prSet presAssocID="{472C4714-D677-488A-AB12-41068CF5AA9C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1FA1737B-4190-4B48-8C84-308E96EC7DF3}" type="pres">
      <dgm:prSet presAssocID="{472C4714-D677-488A-AB12-41068CF5AA9C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EF129F06-1714-4C99-91D8-F5BF4BB56557}" srcId="{863BF49E-8289-4875-B90D-141759ED8B40}" destId="{472C4714-D677-488A-AB12-41068CF5AA9C}" srcOrd="0" destOrd="0" parTransId="{F9874AA4-0CCC-4437-BB3F-E192902D9B8E}" sibTransId="{DCCA8AD2-C24B-46F3-A64F-B0979F5AC0EE}"/>
    <dgm:cxn modelId="{DDB4A316-9DAC-4744-A7C4-5487DC08659E}" type="presOf" srcId="{472C4714-D677-488A-AB12-41068CF5AA9C}" destId="{A98E0D1F-7BB2-49F5-8E59-FDADE88447BA}" srcOrd="0" destOrd="0" presId="urn:microsoft.com/office/officeart/2005/8/layout/hList1"/>
    <dgm:cxn modelId="{6862971D-87BA-4C36-88DC-51700CAA875A}" type="presOf" srcId="{863BF49E-8289-4875-B90D-141759ED8B40}" destId="{1ECF17CA-3AA7-4B07-8C3E-2A216CD49850}" srcOrd="0" destOrd="0" presId="urn:microsoft.com/office/officeart/2005/8/layout/hList1"/>
    <dgm:cxn modelId="{2DF84696-C461-4A9B-BCB9-5BD1D2F50565}" type="presOf" srcId="{AABECC44-20B8-4E91-B322-824D7649406F}" destId="{1FA1737B-4190-4B48-8C84-308E96EC7DF3}" srcOrd="0" destOrd="0" presId="urn:microsoft.com/office/officeart/2005/8/layout/hList1"/>
    <dgm:cxn modelId="{461161F1-48D9-44F4-BDAA-03555F258F5A}" srcId="{472C4714-D677-488A-AB12-41068CF5AA9C}" destId="{AABECC44-20B8-4E91-B322-824D7649406F}" srcOrd="0" destOrd="0" parTransId="{DCB0CDF0-4137-41C8-B78B-E89FB67BA8DC}" sibTransId="{D6C35629-7F76-4A6F-834C-268FC368191F}"/>
    <dgm:cxn modelId="{AF20D306-8021-4228-83EF-D6A6EA31E533}" type="presParOf" srcId="{1ECF17CA-3AA7-4B07-8C3E-2A216CD49850}" destId="{9E6022A5-408A-449A-ABF7-55E1FC87FE20}" srcOrd="0" destOrd="0" presId="urn:microsoft.com/office/officeart/2005/8/layout/hList1"/>
    <dgm:cxn modelId="{83EE4B0A-F62D-4E95-9B05-8792969AD506}" type="presParOf" srcId="{9E6022A5-408A-449A-ABF7-55E1FC87FE20}" destId="{A98E0D1F-7BB2-49F5-8E59-FDADE88447BA}" srcOrd="0" destOrd="0" presId="urn:microsoft.com/office/officeart/2005/8/layout/hList1"/>
    <dgm:cxn modelId="{F34E3645-AF17-49BF-8147-07405625F472}" type="presParOf" srcId="{9E6022A5-408A-449A-ABF7-55E1FC87FE20}" destId="{1FA1737B-4190-4B48-8C84-308E96EC7DF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863BF49E-8289-4875-B90D-141759ED8B40}" type="doc">
      <dgm:prSet loTypeId="urn:microsoft.com/office/officeart/2008/layout/SquareAccent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ID"/>
        </a:p>
      </dgm:t>
    </dgm:pt>
    <dgm:pt modelId="{472C4714-D677-488A-AB12-41068CF5AA9C}">
      <dgm:prSet phldrT="[Text]"/>
      <dgm:spPr/>
      <dgm:t>
        <a:bodyPr/>
        <a:lstStyle/>
        <a:p>
          <a:r>
            <a:rPr lang="en-ID" b="0" dirty="0"/>
            <a:t>Inflectional morphemes are </a:t>
          </a:r>
          <a:r>
            <a:rPr lang="en-ID" b="1" dirty="0"/>
            <a:t>productive</a:t>
          </a:r>
          <a:r>
            <a:rPr lang="en-ID" b="0" dirty="0"/>
            <a:t>, </a:t>
          </a:r>
          <a:r>
            <a:rPr lang="en-US" b="0" dirty="0"/>
            <a:t>meaning they </a:t>
          </a:r>
          <a:r>
            <a:rPr lang="en-US" b="1" dirty="0"/>
            <a:t>apply freely to almost any </a:t>
          </a:r>
          <a:r>
            <a:rPr lang="en-ID" b="1" dirty="0"/>
            <a:t>appropriate base</a:t>
          </a:r>
        </a:p>
      </dgm:t>
    </dgm:pt>
    <dgm:pt modelId="{F9874AA4-0CCC-4437-BB3F-E192902D9B8E}" type="parTrans" cxnId="{EF129F06-1714-4C99-91D8-F5BF4BB56557}">
      <dgm:prSet/>
      <dgm:spPr/>
      <dgm:t>
        <a:bodyPr/>
        <a:lstStyle/>
        <a:p>
          <a:endParaRPr lang="en-ID"/>
        </a:p>
      </dgm:t>
    </dgm:pt>
    <dgm:pt modelId="{DCCA8AD2-C24B-46F3-A64F-B0979F5AC0EE}" type="sibTrans" cxnId="{EF129F06-1714-4C99-91D8-F5BF4BB56557}">
      <dgm:prSet/>
      <dgm:spPr/>
      <dgm:t>
        <a:bodyPr/>
        <a:lstStyle/>
        <a:p>
          <a:endParaRPr lang="en-ID"/>
        </a:p>
      </dgm:t>
    </dgm:pt>
    <dgm:pt modelId="{AABECC44-20B8-4E91-B322-824D7649406F}">
      <dgm:prSet phldrT="[Text]"/>
      <dgm:spPr/>
      <dgm:t>
        <a:bodyPr/>
        <a:lstStyle/>
        <a:p>
          <a:r>
            <a:rPr lang="en-US" dirty="0"/>
            <a:t>Most nouns will take the inflectional suffix</a:t>
          </a:r>
          <a:r>
            <a:rPr lang="en-US" b="1" dirty="0"/>
            <a:t> –s </a:t>
          </a:r>
          <a:r>
            <a:rPr lang="en-US" dirty="0"/>
            <a:t>to make a plural noun </a:t>
          </a:r>
          <a:endParaRPr lang="en-ID" dirty="0"/>
        </a:p>
      </dgm:t>
    </dgm:pt>
    <dgm:pt modelId="{DCB0CDF0-4137-41C8-B78B-E89FB67BA8DC}" type="parTrans" cxnId="{461161F1-48D9-44F4-BDAA-03555F258F5A}">
      <dgm:prSet/>
      <dgm:spPr/>
      <dgm:t>
        <a:bodyPr/>
        <a:lstStyle/>
        <a:p>
          <a:endParaRPr lang="en-ID"/>
        </a:p>
      </dgm:t>
    </dgm:pt>
    <dgm:pt modelId="{D6C35629-7F76-4A6F-834C-268FC368191F}" type="sibTrans" cxnId="{461161F1-48D9-44F4-BDAA-03555F258F5A}">
      <dgm:prSet/>
      <dgm:spPr/>
      <dgm:t>
        <a:bodyPr/>
        <a:lstStyle/>
        <a:p>
          <a:endParaRPr lang="en-ID"/>
        </a:p>
      </dgm:t>
    </dgm:pt>
    <dgm:pt modelId="{763B8CDF-ECEE-4E03-AB3E-158A1F062B0A}">
      <dgm:prSet phldrT="[Text]"/>
      <dgm:spPr/>
      <dgm:t>
        <a:bodyPr/>
        <a:lstStyle/>
        <a:p>
          <a:r>
            <a:rPr lang="en-US" dirty="0"/>
            <a:t>Only some nouns will take the derivational  suffix </a:t>
          </a:r>
          <a:r>
            <a:rPr lang="en-US" b="1" dirty="0"/>
            <a:t>–</a:t>
          </a:r>
          <a:r>
            <a:rPr lang="en-US" b="1" dirty="0" err="1"/>
            <a:t>ize</a:t>
          </a:r>
          <a:r>
            <a:rPr lang="en-US" b="1" dirty="0"/>
            <a:t> </a:t>
          </a:r>
          <a:r>
            <a:rPr lang="en-US" dirty="0"/>
            <a:t>to make a verb</a:t>
          </a:r>
          <a:endParaRPr lang="en-ID" dirty="0"/>
        </a:p>
      </dgm:t>
    </dgm:pt>
    <dgm:pt modelId="{37B82EE8-D39F-4803-9593-16C9422E86A9}" type="parTrans" cxnId="{21A4141F-48A9-46C7-9D29-6D9F9D8C3E5D}">
      <dgm:prSet/>
      <dgm:spPr/>
      <dgm:t>
        <a:bodyPr/>
        <a:lstStyle/>
        <a:p>
          <a:endParaRPr lang="en-ID"/>
        </a:p>
      </dgm:t>
    </dgm:pt>
    <dgm:pt modelId="{E52B06B6-F11A-4E3E-A4BD-3B41B3FEC3F0}" type="sibTrans" cxnId="{21A4141F-48A9-46C7-9D29-6D9F9D8C3E5D}">
      <dgm:prSet/>
      <dgm:spPr/>
      <dgm:t>
        <a:bodyPr/>
        <a:lstStyle/>
        <a:p>
          <a:endParaRPr lang="en-ID"/>
        </a:p>
      </dgm:t>
    </dgm:pt>
    <dgm:pt modelId="{8BB17A42-D591-41B9-BD90-B365EE83A22B}" type="pres">
      <dgm:prSet presAssocID="{863BF49E-8289-4875-B90D-141759ED8B40}" presName="layout" presStyleCnt="0">
        <dgm:presLayoutVars>
          <dgm:chMax/>
          <dgm:chPref/>
          <dgm:dir/>
          <dgm:resizeHandles/>
        </dgm:presLayoutVars>
      </dgm:prSet>
      <dgm:spPr/>
    </dgm:pt>
    <dgm:pt modelId="{BC38F70F-3A56-43F6-B9B1-93D6679681CF}" type="pres">
      <dgm:prSet presAssocID="{472C4714-D677-488A-AB12-41068CF5AA9C}" presName="root" presStyleCnt="0">
        <dgm:presLayoutVars>
          <dgm:chMax/>
          <dgm:chPref/>
        </dgm:presLayoutVars>
      </dgm:prSet>
      <dgm:spPr/>
    </dgm:pt>
    <dgm:pt modelId="{870C3923-F0AF-444A-B075-BB58B9C5B878}" type="pres">
      <dgm:prSet presAssocID="{472C4714-D677-488A-AB12-41068CF5AA9C}" presName="rootComposite" presStyleCnt="0">
        <dgm:presLayoutVars/>
      </dgm:prSet>
      <dgm:spPr/>
    </dgm:pt>
    <dgm:pt modelId="{30463F74-31D6-438A-A486-D0D305A31AD7}" type="pres">
      <dgm:prSet presAssocID="{472C4714-D677-488A-AB12-41068CF5AA9C}" presName="ParentAccent" presStyleLbl="alignNode1" presStyleIdx="0" presStyleCnt="1"/>
      <dgm:spPr/>
    </dgm:pt>
    <dgm:pt modelId="{F685249A-9573-4069-9C0D-CB349A82EEAB}" type="pres">
      <dgm:prSet presAssocID="{472C4714-D677-488A-AB12-41068CF5AA9C}" presName="ParentSmallAccent" presStyleLbl="fgAcc1" presStyleIdx="0" presStyleCnt="1"/>
      <dgm:spPr/>
    </dgm:pt>
    <dgm:pt modelId="{CAD159B9-E6E3-4C0E-A895-48E8D6DC4DAD}" type="pres">
      <dgm:prSet presAssocID="{472C4714-D677-488A-AB12-41068CF5AA9C}" presName="Parent" presStyleLbl="revTx" presStyleIdx="0" presStyleCnt="3">
        <dgm:presLayoutVars>
          <dgm:chMax/>
          <dgm:chPref val="4"/>
          <dgm:bulletEnabled val="1"/>
        </dgm:presLayoutVars>
      </dgm:prSet>
      <dgm:spPr/>
    </dgm:pt>
    <dgm:pt modelId="{BEE5E68B-BB85-4006-AA06-00B66DDA55CA}" type="pres">
      <dgm:prSet presAssocID="{472C4714-D677-488A-AB12-41068CF5AA9C}" presName="childShape" presStyleCnt="0">
        <dgm:presLayoutVars>
          <dgm:chMax val="0"/>
          <dgm:chPref val="0"/>
        </dgm:presLayoutVars>
      </dgm:prSet>
      <dgm:spPr/>
    </dgm:pt>
    <dgm:pt modelId="{1FA20728-8D70-4235-94A2-5C05CA8B2A63}" type="pres">
      <dgm:prSet presAssocID="{AABECC44-20B8-4E91-B322-824D7649406F}" presName="childComposite" presStyleCnt="0">
        <dgm:presLayoutVars>
          <dgm:chMax val="0"/>
          <dgm:chPref val="0"/>
        </dgm:presLayoutVars>
      </dgm:prSet>
      <dgm:spPr/>
    </dgm:pt>
    <dgm:pt modelId="{77ED3173-68F3-456C-89B5-B3CCA456A283}" type="pres">
      <dgm:prSet presAssocID="{AABECC44-20B8-4E91-B322-824D7649406F}" presName="ChildAccent" presStyleLbl="solidFgAcc1" presStyleIdx="0" presStyleCnt="2"/>
      <dgm:spPr/>
    </dgm:pt>
    <dgm:pt modelId="{DE81D418-F530-499F-97C2-31E5AF062342}" type="pres">
      <dgm:prSet presAssocID="{AABECC44-20B8-4E91-B322-824D7649406F}" presName="Child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0B7BBA93-E679-4D0A-B0ED-3B4BA08C2906}" type="pres">
      <dgm:prSet presAssocID="{763B8CDF-ECEE-4E03-AB3E-158A1F062B0A}" presName="childComposite" presStyleCnt="0">
        <dgm:presLayoutVars>
          <dgm:chMax val="0"/>
          <dgm:chPref val="0"/>
        </dgm:presLayoutVars>
      </dgm:prSet>
      <dgm:spPr/>
    </dgm:pt>
    <dgm:pt modelId="{BB8A61EB-5B3B-488E-A4E5-558933037767}" type="pres">
      <dgm:prSet presAssocID="{763B8CDF-ECEE-4E03-AB3E-158A1F062B0A}" presName="ChildAccent" presStyleLbl="solidFgAcc1" presStyleIdx="1" presStyleCnt="2"/>
      <dgm:spPr/>
    </dgm:pt>
    <dgm:pt modelId="{0251F5CD-0CC1-4746-92E9-2901DA8404D3}" type="pres">
      <dgm:prSet presAssocID="{763B8CDF-ECEE-4E03-AB3E-158A1F062B0A}" presName="Child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EF129F06-1714-4C99-91D8-F5BF4BB56557}" srcId="{863BF49E-8289-4875-B90D-141759ED8B40}" destId="{472C4714-D677-488A-AB12-41068CF5AA9C}" srcOrd="0" destOrd="0" parTransId="{F9874AA4-0CCC-4437-BB3F-E192902D9B8E}" sibTransId="{DCCA8AD2-C24B-46F3-A64F-B0979F5AC0EE}"/>
    <dgm:cxn modelId="{EEB05B10-180D-45E2-B55C-153FB4E4ABAB}" type="presOf" srcId="{AABECC44-20B8-4E91-B322-824D7649406F}" destId="{DE81D418-F530-499F-97C2-31E5AF062342}" srcOrd="0" destOrd="0" presId="urn:microsoft.com/office/officeart/2008/layout/SquareAccentList"/>
    <dgm:cxn modelId="{21A4141F-48A9-46C7-9D29-6D9F9D8C3E5D}" srcId="{472C4714-D677-488A-AB12-41068CF5AA9C}" destId="{763B8CDF-ECEE-4E03-AB3E-158A1F062B0A}" srcOrd="1" destOrd="0" parTransId="{37B82EE8-D39F-4803-9593-16C9422E86A9}" sibTransId="{E52B06B6-F11A-4E3E-A4BD-3B41B3FEC3F0}"/>
    <dgm:cxn modelId="{3BF91339-356D-481A-B86B-6ADD73804984}" type="presOf" srcId="{863BF49E-8289-4875-B90D-141759ED8B40}" destId="{8BB17A42-D591-41B9-BD90-B365EE83A22B}" srcOrd="0" destOrd="0" presId="urn:microsoft.com/office/officeart/2008/layout/SquareAccentList"/>
    <dgm:cxn modelId="{EC61E365-5DB0-4972-B5CD-57EFF4086813}" type="presOf" srcId="{763B8CDF-ECEE-4E03-AB3E-158A1F062B0A}" destId="{0251F5CD-0CC1-4746-92E9-2901DA8404D3}" srcOrd="0" destOrd="0" presId="urn:microsoft.com/office/officeart/2008/layout/SquareAccentList"/>
    <dgm:cxn modelId="{A6B116EF-E7A2-4A51-AEC9-71ABAEA7435B}" type="presOf" srcId="{472C4714-D677-488A-AB12-41068CF5AA9C}" destId="{CAD159B9-E6E3-4C0E-A895-48E8D6DC4DAD}" srcOrd="0" destOrd="0" presId="urn:microsoft.com/office/officeart/2008/layout/SquareAccentList"/>
    <dgm:cxn modelId="{461161F1-48D9-44F4-BDAA-03555F258F5A}" srcId="{472C4714-D677-488A-AB12-41068CF5AA9C}" destId="{AABECC44-20B8-4E91-B322-824D7649406F}" srcOrd="0" destOrd="0" parTransId="{DCB0CDF0-4137-41C8-B78B-E89FB67BA8DC}" sibTransId="{D6C35629-7F76-4A6F-834C-268FC368191F}"/>
    <dgm:cxn modelId="{DDF0478D-03F8-4073-967C-4E6FBE3C015C}" type="presParOf" srcId="{8BB17A42-D591-41B9-BD90-B365EE83A22B}" destId="{BC38F70F-3A56-43F6-B9B1-93D6679681CF}" srcOrd="0" destOrd="0" presId="urn:microsoft.com/office/officeart/2008/layout/SquareAccentList"/>
    <dgm:cxn modelId="{1A65F671-14BD-49FD-AE4D-0D60EA3C2ADC}" type="presParOf" srcId="{BC38F70F-3A56-43F6-B9B1-93D6679681CF}" destId="{870C3923-F0AF-444A-B075-BB58B9C5B878}" srcOrd="0" destOrd="0" presId="urn:microsoft.com/office/officeart/2008/layout/SquareAccentList"/>
    <dgm:cxn modelId="{DEC374DA-6B8E-4906-918F-C22DFFDF3954}" type="presParOf" srcId="{870C3923-F0AF-444A-B075-BB58B9C5B878}" destId="{30463F74-31D6-438A-A486-D0D305A31AD7}" srcOrd="0" destOrd="0" presId="urn:microsoft.com/office/officeart/2008/layout/SquareAccentList"/>
    <dgm:cxn modelId="{2B1CC809-C4AA-473C-9CDE-34B1C9AD504C}" type="presParOf" srcId="{870C3923-F0AF-444A-B075-BB58B9C5B878}" destId="{F685249A-9573-4069-9C0D-CB349A82EEAB}" srcOrd="1" destOrd="0" presId="urn:microsoft.com/office/officeart/2008/layout/SquareAccentList"/>
    <dgm:cxn modelId="{AB7EC937-614F-41B1-8FE5-D5573AE0C582}" type="presParOf" srcId="{870C3923-F0AF-444A-B075-BB58B9C5B878}" destId="{CAD159B9-E6E3-4C0E-A895-48E8D6DC4DAD}" srcOrd="2" destOrd="0" presId="urn:microsoft.com/office/officeart/2008/layout/SquareAccentList"/>
    <dgm:cxn modelId="{D9DE6251-937A-48F8-9F29-D1377F7378A1}" type="presParOf" srcId="{BC38F70F-3A56-43F6-B9B1-93D6679681CF}" destId="{BEE5E68B-BB85-4006-AA06-00B66DDA55CA}" srcOrd="1" destOrd="0" presId="urn:microsoft.com/office/officeart/2008/layout/SquareAccentList"/>
    <dgm:cxn modelId="{AE506979-977C-4FAB-B696-B48923085D4B}" type="presParOf" srcId="{BEE5E68B-BB85-4006-AA06-00B66DDA55CA}" destId="{1FA20728-8D70-4235-94A2-5C05CA8B2A63}" srcOrd="0" destOrd="0" presId="urn:microsoft.com/office/officeart/2008/layout/SquareAccentList"/>
    <dgm:cxn modelId="{94FCF738-F183-454F-8A58-F979D7849981}" type="presParOf" srcId="{1FA20728-8D70-4235-94A2-5C05CA8B2A63}" destId="{77ED3173-68F3-456C-89B5-B3CCA456A283}" srcOrd="0" destOrd="0" presId="urn:microsoft.com/office/officeart/2008/layout/SquareAccentList"/>
    <dgm:cxn modelId="{2D51DCD7-7796-4D8B-947D-BA732133F7D3}" type="presParOf" srcId="{1FA20728-8D70-4235-94A2-5C05CA8B2A63}" destId="{DE81D418-F530-499F-97C2-31E5AF062342}" srcOrd="1" destOrd="0" presId="urn:microsoft.com/office/officeart/2008/layout/SquareAccentList"/>
    <dgm:cxn modelId="{2A32A7E4-C39D-4398-9CAB-08A8C0B9C31E}" type="presParOf" srcId="{BEE5E68B-BB85-4006-AA06-00B66DDA55CA}" destId="{0B7BBA93-E679-4D0A-B0ED-3B4BA08C2906}" srcOrd="1" destOrd="0" presId="urn:microsoft.com/office/officeart/2008/layout/SquareAccentList"/>
    <dgm:cxn modelId="{77A7F0E2-80B7-402A-993B-531DBE3875C7}" type="presParOf" srcId="{0B7BBA93-E679-4D0A-B0ED-3B4BA08C2906}" destId="{BB8A61EB-5B3B-488E-A4E5-558933037767}" srcOrd="0" destOrd="0" presId="urn:microsoft.com/office/officeart/2008/layout/SquareAccentList"/>
    <dgm:cxn modelId="{A706A348-2201-45A3-A86B-75A5D2EA2610}" type="presParOf" srcId="{0B7BBA93-E679-4D0A-B0ED-3B4BA08C2906}" destId="{0251F5CD-0CC1-4746-92E9-2901DA8404D3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91B5EBA4-C39B-45FF-995E-F75640FF262C}" type="doc">
      <dgm:prSet loTypeId="urn:microsoft.com/office/officeart/2005/8/layout/hChevron3" loCatId="process" qsTypeId="urn:microsoft.com/office/officeart/2005/8/quickstyle/simple1" qsCatId="simple" csTypeId="urn:microsoft.com/office/officeart/2005/8/colors/accent0_1" csCatId="mainScheme" phldr="1"/>
      <dgm:spPr/>
    </dgm:pt>
    <dgm:pt modelId="{B5EDC9A3-2CBB-44F5-ADC8-12AFF1CE2EE5}">
      <dgm:prSet phldrT="[Text]"/>
      <dgm:spPr/>
      <dgm:t>
        <a:bodyPr/>
        <a:lstStyle/>
        <a:p>
          <a:r>
            <a:rPr lang="en-ID" dirty="0"/>
            <a:t>Rules Productivity</a:t>
          </a:r>
        </a:p>
      </dgm:t>
    </dgm:pt>
    <dgm:pt modelId="{49AA11EB-77F5-4C80-9760-12DE36D99F4F}" type="parTrans" cxnId="{0294D5A2-88BB-4E6E-A445-094909AB9A86}">
      <dgm:prSet/>
      <dgm:spPr/>
      <dgm:t>
        <a:bodyPr/>
        <a:lstStyle/>
        <a:p>
          <a:endParaRPr lang="en-ID"/>
        </a:p>
      </dgm:t>
    </dgm:pt>
    <dgm:pt modelId="{24468AA3-47D2-4628-91DE-2FDACF0BCF0A}" type="sibTrans" cxnId="{0294D5A2-88BB-4E6E-A445-094909AB9A86}">
      <dgm:prSet/>
      <dgm:spPr/>
      <dgm:t>
        <a:bodyPr/>
        <a:lstStyle/>
        <a:p>
          <a:endParaRPr lang="en-ID"/>
        </a:p>
      </dgm:t>
    </dgm:pt>
    <dgm:pt modelId="{FCCCE0AF-3245-49C0-BDF6-D861F3593879}" type="pres">
      <dgm:prSet presAssocID="{91B5EBA4-C39B-45FF-995E-F75640FF262C}" presName="Name0" presStyleCnt="0">
        <dgm:presLayoutVars>
          <dgm:dir/>
          <dgm:resizeHandles val="exact"/>
        </dgm:presLayoutVars>
      </dgm:prSet>
      <dgm:spPr/>
    </dgm:pt>
    <dgm:pt modelId="{A310DCD4-71B6-4C79-878E-537ECF3FB572}" type="pres">
      <dgm:prSet presAssocID="{B5EDC9A3-2CBB-44F5-ADC8-12AFF1CE2EE5}" presName="parTxOnly" presStyleLbl="node1" presStyleIdx="0" presStyleCnt="1">
        <dgm:presLayoutVars>
          <dgm:bulletEnabled val="1"/>
        </dgm:presLayoutVars>
      </dgm:prSet>
      <dgm:spPr/>
    </dgm:pt>
  </dgm:ptLst>
  <dgm:cxnLst>
    <dgm:cxn modelId="{2C80F01D-9DDE-4E3B-AF9A-98120311115B}" type="presOf" srcId="{B5EDC9A3-2CBB-44F5-ADC8-12AFF1CE2EE5}" destId="{A310DCD4-71B6-4C79-878E-537ECF3FB572}" srcOrd="0" destOrd="0" presId="urn:microsoft.com/office/officeart/2005/8/layout/hChevron3"/>
    <dgm:cxn modelId="{0294D5A2-88BB-4E6E-A445-094909AB9A86}" srcId="{91B5EBA4-C39B-45FF-995E-F75640FF262C}" destId="{B5EDC9A3-2CBB-44F5-ADC8-12AFF1CE2EE5}" srcOrd="0" destOrd="0" parTransId="{49AA11EB-77F5-4C80-9760-12DE36D99F4F}" sibTransId="{24468AA3-47D2-4628-91DE-2FDACF0BCF0A}"/>
    <dgm:cxn modelId="{317FC0B2-9CA5-445C-B852-E750EBF96390}" type="presOf" srcId="{91B5EBA4-C39B-45FF-995E-F75640FF262C}" destId="{FCCCE0AF-3245-49C0-BDF6-D861F3593879}" srcOrd="0" destOrd="0" presId="urn:microsoft.com/office/officeart/2005/8/layout/hChevron3"/>
    <dgm:cxn modelId="{7329815D-1503-4D2C-A60E-9D7F84A989C1}" type="presParOf" srcId="{FCCCE0AF-3245-49C0-BDF6-D861F3593879}" destId="{A310DCD4-71B6-4C79-878E-537ECF3FB572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863BF49E-8289-4875-B90D-141759ED8B40}" type="doc">
      <dgm:prSet loTypeId="urn:microsoft.com/office/officeart/2005/8/layout/process4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ID"/>
        </a:p>
      </dgm:t>
    </dgm:pt>
    <dgm:pt modelId="{472C4714-D677-488A-AB12-41068CF5AA9C}">
      <dgm:prSet phldrT="[Text]"/>
      <dgm:spPr/>
      <dgm:t>
        <a:bodyPr/>
        <a:lstStyle/>
        <a:p>
          <a:r>
            <a:rPr lang="en-US" b="1" dirty="0"/>
            <a:t>Derivational affixes </a:t>
          </a:r>
          <a:r>
            <a:rPr lang="en-US" b="0" dirty="0"/>
            <a:t>are </a:t>
          </a:r>
          <a:r>
            <a:rPr lang="en-US" b="1" dirty="0"/>
            <a:t>productive</a:t>
          </a:r>
          <a:r>
            <a:rPr lang="en-US" b="0" dirty="0"/>
            <a:t> to </a:t>
          </a:r>
          <a:r>
            <a:rPr lang="en-ID" b="0" dirty="0"/>
            <a:t>different extents: </a:t>
          </a:r>
          <a:endParaRPr lang="en-ID" b="1" dirty="0"/>
        </a:p>
      </dgm:t>
    </dgm:pt>
    <dgm:pt modelId="{F9874AA4-0CCC-4437-BB3F-E192902D9B8E}" type="parTrans" cxnId="{EF129F06-1714-4C99-91D8-F5BF4BB56557}">
      <dgm:prSet/>
      <dgm:spPr/>
      <dgm:t>
        <a:bodyPr/>
        <a:lstStyle/>
        <a:p>
          <a:endParaRPr lang="en-ID"/>
        </a:p>
      </dgm:t>
    </dgm:pt>
    <dgm:pt modelId="{DCCA8AD2-C24B-46F3-A64F-B0979F5AC0EE}" type="sibTrans" cxnId="{EF129F06-1714-4C99-91D8-F5BF4BB56557}">
      <dgm:prSet/>
      <dgm:spPr/>
      <dgm:t>
        <a:bodyPr/>
        <a:lstStyle/>
        <a:p>
          <a:endParaRPr lang="en-ID"/>
        </a:p>
      </dgm:t>
    </dgm:pt>
    <dgm:pt modelId="{AABECC44-20B8-4E91-B322-824D7649406F}">
      <dgm:prSet phldrT="[Text]"/>
      <dgm:spPr/>
      <dgm:t>
        <a:bodyPr/>
        <a:lstStyle/>
        <a:p>
          <a:r>
            <a:rPr lang="en-US" dirty="0"/>
            <a:t>- able can be affixed to any verb to create an </a:t>
          </a:r>
          <a:r>
            <a:rPr lang="en-ID" dirty="0"/>
            <a:t>adjective </a:t>
          </a:r>
        </a:p>
      </dgm:t>
    </dgm:pt>
    <dgm:pt modelId="{DCB0CDF0-4137-41C8-B78B-E89FB67BA8DC}" type="parTrans" cxnId="{461161F1-48D9-44F4-BDAA-03555F258F5A}">
      <dgm:prSet/>
      <dgm:spPr/>
      <dgm:t>
        <a:bodyPr/>
        <a:lstStyle/>
        <a:p>
          <a:endParaRPr lang="en-ID"/>
        </a:p>
      </dgm:t>
    </dgm:pt>
    <dgm:pt modelId="{D6C35629-7F76-4A6F-834C-268FC368191F}" type="sibTrans" cxnId="{461161F1-48D9-44F4-BDAA-03555F258F5A}">
      <dgm:prSet/>
      <dgm:spPr/>
      <dgm:t>
        <a:bodyPr/>
        <a:lstStyle/>
        <a:p>
          <a:endParaRPr lang="en-ID"/>
        </a:p>
      </dgm:t>
    </dgm:pt>
    <dgm:pt modelId="{763B8CDF-ECEE-4E03-AB3E-158A1F062B0A}">
      <dgm:prSet phldrT="[Text]"/>
      <dgm:spPr/>
      <dgm:t>
        <a:bodyPr/>
        <a:lstStyle/>
        <a:p>
          <a:r>
            <a:rPr lang="en-US" dirty="0"/>
            <a:t>un- is most productive for adjectives derived  from verbs and words with polysyllabic bases  </a:t>
          </a:r>
          <a:r>
            <a:rPr lang="en-US" dirty="0" err="1"/>
            <a:t>unsimplified</a:t>
          </a:r>
          <a:r>
            <a:rPr lang="en-US" dirty="0"/>
            <a:t>, unenlightened, and unhappy, but not </a:t>
          </a:r>
          <a:r>
            <a:rPr lang="en-ID" dirty="0" err="1"/>
            <a:t>unsad</a:t>
          </a:r>
          <a:r>
            <a:rPr lang="en-ID" dirty="0"/>
            <a:t>, *</a:t>
          </a:r>
          <a:r>
            <a:rPr lang="en-ID" dirty="0" err="1"/>
            <a:t>unbrave</a:t>
          </a:r>
          <a:r>
            <a:rPr lang="en-ID" dirty="0"/>
            <a:t>, or *</a:t>
          </a:r>
          <a:r>
            <a:rPr lang="en-ID" dirty="0" err="1"/>
            <a:t>untall</a:t>
          </a:r>
          <a:r>
            <a:rPr lang="en-ID" dirty="0"/>
            <a:t> </a:t>
          </a:r>
        </a:p>
      </dgm:t>
    </dgm:pt>
    <dgm:pt modelId="{37B82EE8-D39F-4803-9593-16C9422E86A9}" type="parTrans" cxnId="{21A4141F-48A9-46C7-9D29-6D9F9D8C3E5D}">
      <dgm:prSet/>
      <dgm:spPr/>
      <dgm:t>
        <a:bodyPr/>
        <a:lstStyle/>
        <a:p>
          <a:endParaRPr lang="en-ID"/>
        </a:p>
      </dgm:t>
    </dgm:pt>
    <dgm:pt modelId="{E52B06B6-F11A-4E3E-A4BD-3B41B3FEC3F0}" type="sibTrans" cxnId="{21A4141F-48A9-46C7-9D29-6D9F9D8C3E5D}">
      <dgm:prSet/>
      <dgm:spPr/>
      <dgm:t>
        <a:bodyPr/>
        <a:lstStyle/>
        <a:p>
          <a:endParaRPr lang="en-ID"/>
        </a:p>
      </dgm:t>
    </dgm:pt>
    <dgm:pt modelId="{B4F079C9-C95E-49CE-863C-EC10A20AA66B}" type="pres">
      <dgm:prSet presAssocID="{863BF49E-8289-4875-B90D-141759ED8B40}" presName="Name0" presStyleCnt="0">
        <dgm:presLayoutVars>
          <dgm:dir/>
          <dgm:animLvl val="lvl"/>
          <dgm:resizeHandles val="exact"/>
        </dgm:presLayoutVars>
      </dgm:prSet>
      <dgm:spPr/>
    </dgm:pt>
    <dgm:pt modelId="{E2C657FA-36A6-4E9E-95AF-7843F10CBEC1}" type="pres">
      <dgm:prSet presAssocID="{472C4714-D677-488A-AB12-41068CF5AA9C}" presName="boxAndChildren" presStyleCnt="0"/>
      <dgm:spPr/>
    </dgm:pt>
    <dgm:pt modelId="{BCEAA9A5-9C8F-4593-8003-E085B066098A}" type="pres">
      <dgm:prSet presAssocID="{472C4714-D677-488A-AB12-41068CF5AA9C}" presName="parentTextBox" presStyleLbl="node1" presStyleIdx="0" presStyleCnt="1"/>
      <dgm:spPr/>
    </dgm:pt>
    <dgm:pt modelId="{342D852F-9362-4A4F-A0C7-2BBC3CF6CE61}" type="pres">
      <dgm:prSet presAssocID="{472C4714-D677-488A-AB12-41068CF5AA9C}" presName="entireBox" presStyleLbl="node1" presStyleIdx="0" presStyleCnt="1"/>
      <dgm:spPr/>
    </dgm:pt>
    <dgm:pt modelId="{61D1EE5C-AE5F-423A-858E-3B16E1CBF60B}" type="pres">
      <dgm:prSet presAssocID="{472C4714-D677-488A-AB12-41068CF5AA9C}" presName="descendantBox" presStyleCnt="0"/>
      <dgm:spPr/>
    </dgm:pt>
    <dgm:pt modelId="{D0567092-DFBB-48BE-A304-E4FE89FCF7E3}" type="pres">
      <dgm:prSet presAssocID="{AABECC44-20B8-4E91-B322-824D7649406F}" presName="childTextBox" presStyleLbl="fgAccFollowNode1" presStyleIdx="0" presStyleCnt="2">
        <dgm:presLayoutVars>
          <dgm:bulletEnabled val="1"/>
        </dgm:presLayoutVars>
      </dgm:prSet>
      <dgm:spPr/>
    </dgm:pt>
    <dgm:pt modelId="{525F2040-0D00-425D-B726-18DA60C9460E}" type="pres">
      <dgm:prSet presAssocID="{763B8CDF-ECEE-4E03-AB3E-158A1F062B0A}" presName="childTextBox" presStyleLbl="fgAccFollowNode1" presStyleIdx="1" presStyleCnt="2">
        <dgm:presLayoutVars>
          <dgm:bulletEnabled val="1"/>
        </dgm:presLayoutVars>
      </dgm:prSet>
      <dgm:spPr/>
    </dgm:pt>
  </dgm:ptLst>
  <dgm:cxnLst>
    <dgm:cxn modelId="{EF129F06-1714-4C99-91D8-F5BF4BB56557}" srcId="{863BF49E-8289-4875-B90D-141759ED8B40}" destId="{472C4714-D677-488A-AB12-41068CF5AA9C}" srcOrd="0" destOrd="0" parTransId="{F9874AA4-0CCC-4437-BB3F-E192902D9B8E}" sibTransId="{DCCA8AD2-C24B-46F3-A64F-B0979F5AC0EE}"/>
    <dgm:cxn modelId="{21A4141F-48A9-46C7-9D29-6D9F9D8C3E5D}" srcId="{472C4714-D677-488A-AB12-41068CF5AA9C}" destId="{763B8CDF-ECEE-4E03-AB3E-158A1F062B0A}" srcOrd="1" destOrd="0" parTransId="{37B82EE8-D39F-4803-9593-16C9422E86A9}" sibTransId="{E52B06B6-F11A-4E3E-A4BD-3B41B3FEC3F0}"/>
    <dgm:cxn modelId="{D4266063-C14C-4EB3-83CE-C31131CA7FCD}" type="presOf" srcId="{AABECC44-20B8-4E91-B322-824D7649406F}" destId="{D0567092-DFBB-48BE-A304-E4FE89FCF7E3}" srcOrd="0" destOrd="0" presId="urn:microsoft.com/office/officeart/2005/8/layout/process4"/>
    <dgm:cxn modelId="{03BA0245-F0AC-4F36-8077-CD79B944C59B}" type="presOf" srcId="{763B8CDF-ECEE-4E03-AB3E-158A1F062B0A}" destId="{525F2040-0D00-425D-B726-18DA60C9460E}" srcOrd="0" destOrd="0" presId="urn:microsoft.com/office/officeart/2005/8/layout/process4"/>
    <dgm:cxn modelId="{4600B39D-30BD-42C3-998A-B3CB16BE123D}" type="presOf" srcId="{472C4714-D677-488A-AB12-41068CF5AA9C}" destId="{342D852F-9362-4A4F-A0C7-2BBC3CF6CE61}" srcOrd="1" destOrd="0" presId="urn:microsoft.com/office/officeart/2005/8/layout/process4"/>
    <dgm:cxn modelId="{507A97A7-37CE-4CBF-9328-5990595CFE15}" type="presOf" srcId="{863BF49E-8289-4875-B90D-141759ED8B40}" destId="{B4F079C9-C95E-49CE-863C-EC10A20AA66B}" srcOrd="0" destOrd="0" presId="urn:microsoft.com/office/officeart/2005/8/layout/process4"/>
    <dgm:cxn modelId="{2E48EFEE-F158-471B-9ABA-F683741E5045}" type="presOf" srcId="{472C4714-D677-488A-AB12-41068CF5AA9C}" destId="{BCEAA9A5-9C8F-4593-8003-E085B066098A}" srcOrd="0" destOrd="0" presId="urn:microsoft.com/office/officeart/2005/8/layout/process4"/>
    <dgm:cxn modelId="{461161F1-48D9-44F4-BDAA-03555F258F5A}" srcId="{472C4714-D677-488A-AB12-41068CF5AA9C}" destId="{AABECC44-20B8-4E91-B322-824D7649406F}" srcOrd="0" destOrd="0" parTransId="{DCB0CDF0-4137-41C8-B78B-E89FB67BA8DC}" sibTransId="{D6C35629-7F76-4A6F-834C-268FC368191F}"/>
    <dgm:cxn modelId="{70CE3D26-281D-4EF0-A086-41BE0777BEB2}" type="presParOf" srcId="{B4F079C9-C95E-49CE-863C-EC10A20AA66B}" destId="{E2C657FA-36A6-4E9E-95AF-7843F10CBEC1}" srcOrd="0" destOrd="0" presId="urn:microsoft.com/office/officeart/2005/8/layout/process4"/>
    <dgm:cxn modelId="{5A2AF711-DAAE-4982-873C-5E9BD95737C2}" type="presParOf" srcId="{E2C657FA-36A6-4E9E-95AF-7843F10CBEC1}" destId="{BCEAA9A5-9C8F-4593-8003-E085B066098A}" srcOrd="0" destOrd="0" presId="urn:microsoft.com/office/officeart/2005/8/layout/process4"/>
    <dgm:cxn modelId="{4BEA5881-4BB9-45DF-B03C-69448867E0D1}" type="presParOf" srcId="{E2C657FA-36A6-4E9E-95AF-7843F10CBEC1}" destId="{342D852F-9362-4A4F-A0C7-2BBC3CF6CE61}" srcOrd="1" destOrd="0" presId="urn:microsoft.com/office/officeart/2005/8/layout/process4"/>
    <dgm:cxn modelId="{048AAD10-E8E9-4066-881F-8149C1A416E8}" type="presParOf" srcId="{E2C657FA-36A6-4E9E-95AF-7843F10CBEC1}" destId="{61D1EE5C-AE5F-423A-858E-3B16E1CBF60B}" srcOrd="2" destOrd="0" presId="urn:microsoft.com/office/officeart/2005/8/layout/process4"/>
    <dgm:cxn modelId="{47AB6936-6064-4AD7-9FBD-5A91F85F7AA1}" type="presParOf" srcId="{61D1EE5C-AE5F-423A-858E-3B16E1CBF60B}" destId="{D0567092-DFBB-48BE-A304-E4FE89FCF7E3}" srcOrd="0" destOrd="0" presId="urn:microsoft.com/office/officeart/2005/8/layout/process4"/>
    <dgm:cxn modelId="{8DEF82DA-E4DF-43F5-9E4A-5B38AF2C79B5}" type="presParOf" srcId="{61D1EE5C-AE5F-423A-858E-3B16E1CBF60B}" destId="{525F2040-0D00-425D-B726-18DA60C9460E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792D0E-4D0D-4BEE-BC0F-DD03416D73F2}" type="doc">
      <dgm:prSet loTypeId="urn:diagrams.loki3.com/VaryingWidth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ID"/>
        </a:p>
      </dgm:t>
    </dgm:pt>
    <dgm:pt modelId="{C3A6D667-3320-4FCB-B109-33FE5A2B9E19}">
      <dgm:prSet phldrT="[Text]"/>
      <dgm:spPr/>
      <dgm:t>
        <a:bodyPr/>
        <a:lstStyle/>
        <a:p>
          <a:r>
            <a:rPr lang="en-US" dirty="0"/>
            <a:t>Morphology is the study and description of word formation (as inflection, derivation, and compounding) in language </a:t>
          </a:r>
          <a:endParaRPr lang="en-ID" dirty="0"/>
        </a:p>
      </dgm:t>
    </dgm:pt>
    <dgm:pt modelId="{D96906C9-E6EC-45BE-A012-6903301551D8}" type="parTrans" cxnId="{0942C621-63E6-4A9B-8E33-8E50DC7AFEFD}">
      <dgm:prSet/>
      <dgm:spPr/>
      <dgm:t>
        <a:bodyPr/>
        <a:lstStyle/>
        <a:p>
          <a:endParaRPr lang="en-ID"/>
        </a:p>
      </dgm:t>
    </dgm:pt>
    <dgm:pt modelId="{5F324C7A-6C04-446A-BEDB-7EC35C540482}" type="sibTrans" cxnId="{0942C621-63E6-4A9B-8E33-8E50DC7AFEFD}">
      <dgm:prSet/>
      <dgm:spPr/>
      <dgm:t>
        <a:bodyPr/>
        <a:lstStyle/>
        <a:p>
          <a:endParaRPr lang="en-ID"/>
        </a:p>
      </dgm:t>
    </dgm:pt>
    <dgm:pt modelId="{F81431A5-79D4-44D9-BBB0-18BEDEB5CA82}" type="pres">
      <dgm:prSet presAssocID="{D1792D0E-4D0D-4BEE-BC0F-DD03416D73F2}" presName="Name0" presStyleCnt="0">
        <dgm:presLayoutVars>
          <dgm:resizeHandles/>
        </dgm:presLayoutVars>
      </dgm:prSet>
      <dgm:spPr/>
    </dgm:pt>
    <dgm:pt modelId="{5104CD82-F3AC-4182-B58E-67AACF62F60A}" type="pres">
      <dgm:prSet presAssocID="{C3A6D667-3320-4FCB-B109-33FE5A2B9E19}" presName="text" presStyleLbl="node1" presStyleIdx="0" presStyleCnt="1">
        <dgm:presLayoutVars>
          <dgm:bulletEnabled val="1"/>
        </dgm:presLayoutVars>
      </dgm:prSet>
      <dgm:spPr/>
    </dgm:pt>
  </dgm:ptLst>
  <dgm:cxnLst>
    <dgm:cxn modelId="{D6618817-AC0F-4264-85A3-F3CA8278FF48}" type="presOf" srcId="{C3A6D667-3320-4FCB-B109-33FE5A2B9E19}" destId="{5104CD82-F3AC-4182-B58E-67AACF62F60A}" srcOrd="0" destOrd="0" presId="urn:diagrams.loki3.com/VaryingWidthList"/>
    <dgm:cxn modelId="{5B275821-BBF3-428D-B40E-5EB36C5BC6DC}" type="presOf" srcId="{D1792D0E-4D0D-4BEE-BC0F-DD03416D73F2}" destId="{F81431A5-79D4-44D9-BBB0-18BEDEB5CA82}" srcOrd="0" destOrd="0" presId="urn:diagrams.loki3.com/VaryingWidthList"/>
    <dgm:cxn modelId="{0942C621-63E6-4A9B-8E33-8E50DC7AFEFD}" srcId="{D1792D0E-4D0D-4BEE-BC0F-DD03416D73F2}" destId="{C3A6D667-3320-4FCB-B109-33FE5A2B9E19}" srcOrd="0" destOrd="0" parTransId="{D96906C9-E6EC-45BE-A012-6903301551D8}" sibTransId="{5F324C7A-6C04-446A-BEDB-7EC35C540482}"/>
    <dgm:cxn modelId="{D6166F51-027E-463C-A1EF-546384FACE84}" type="presParOf" srcId="{F81431A5-79D4-44D9-BBB0-18BEDEB5CA82}" destId="{5104CD82-F3AC-4182-B58E-67AACF62F60A}" srcOrd="0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91B5EBA4-C39B-45FF-995E-F75640FF262C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0_1" csCatId="mainScheme" phldr="1"/>
      <dgm:spPr/>
    </dgm:pt>
    <dgm:pt modelId="{B5EDC9A3-2CBB-44F5-ADC8-12AFF1CE2EE5}">
      <dgm:prSet phldrT="[Text]"/>
      <dgm:spPr/>
      <dgm:t>
        <a:bodyPr/>
        <a:lstStyle/>
        <a:p>
          <a:r>
            <a:rPr lang="en-ID" dirty="0"/>
            <a:t>Exceptions and </a:t>
          </a:r>
          <a:r>
            <a:rPr lang="en-ID" dirty="0" err="1"/>
            <a:t>Suppletions</a:t>
          </a:r>
          <a:endParaRPr lang="en-ID" dirty="0"/>
        </a:p>
      </dgm:t>
    </dgm:pt>
    <dgm:pt modelId="{49AA11EB-77F5-4C80-9760-12DE36D99F4F}" type="parTrans" cxnId="{0294D5A2-88BB-4E6E-A445-094909AB9A86}">
      <dgm:prSet/>
      <dgm:spPr/>
      <dgm:t>
        <a:bodyPr/>
        <a:lstStyle/>
        <a:p>
          <a:endParaRPr lang="en-ID"/>
        </a:p>
      </dgm:t>
    </dgm:pt>
    <dgm:pt modelId="{24468AA3-47D2-4628-91DE-2FDACF0BCF0A}" type="sibTrans" cxnId="{0294D5A2-88BB-4E6E-A445-094909AB9A86}">
      <dgm:prSet/>
      <dgm:spPr/>
      <dgm:t>
        <a:bodyPr/>
        <a:lstStyle/>
        <a:p>
          <a:endParaRPr lang="en-ID"/>
        </a:p>
      </dgm:t>
    </dgm:pt>
    <dgm:pt modelId="{9A732ADB-66DF-4B05-8CD8-978D49888224}" type="pres">
      <dgm:prSet presAssocID="{91B5EBA4-C39B-45FF-995E-F75640FF262C}" presName="Name0" presStyleCnt="0">
        <dgm:presLayoutVars>
          <dgm:dir/>
          <dgm:resizeHandles val="exact"/>
        </dgm:presLayoutVars>
      </dgm:prSet>
      <dgm:spPr/>
    </dgm:pt>
    <dgm:pt modelId="{BF8765E1-65D3-4D2F-9D0B-CFFD993719DA}" type="pres">
      <dgm:prSet presAssocID="{B5EDC9A3-2CBB-44F5-ADC8-12AFF1CE2EE5}" presName="composite" presStyleCnt="0"/>
      <dgm:spPr/>
    </dgm:pt>
    <dgm:pt modelId="{B5C1893A-2B80-466F-9082-9E299F62013B}" type="pres">
      <dgm:prSet presAssocID="{B5EDC9A3-2CBB-44F5-ADC8-12AFF1CE2EE5}" presName="bgChev" presStyleLbl="node1" presStyleIdx="0" presStyleCnt="1"/>
      <dgm:spPr/>
    </dgm:pt>
    <dgm:pt modelId="{E0062919-82BF-4B8C-9E63-B3A4D65AF96A}" type="pres">
      <dgm:prSet presAssocID="{B5EDC9A3-2CBB-44F5-ADC8-12AFF1CE2EE5}" presName="txNode" presStyleLbl="fgAcc1" presStyleIdx="0" presStyleCnt="1">
        <dgm:presLayoutVars>
          <dgm:bulletEnabled val="1"/>
        </dgm:presLayoutVars>
      </dgm:prSet>
      <dgm:spPr/>
    </dgm:pt>
  </dgm:ptLst>
  <dgm:cxnLst>
    <dgm:cxn modelId="{765C321F-6734-4372-B74E-053A90589624}" type="presOf" srcId="{91B5EBA4-C39B-45FF-995E-F75640FF262C}" destId="{9A732ADB-66DF-4B05-8CD8-978D49888224}" srcOrd="0" destOrd="0" presId="urn:microsoft.com/office/officeart/2005/8/layout/chevronAccent+Icon"/>
    <dgm:cxn modelId="{0294D5A2-88BB-4E6E-A445-094909AB9A86}" srcId="{91B5EBA4-C39B-45FF-995E-F75640FF262C}" destId="{B5EDC9A3-2CBB-44F5-ADC8-12AFF1CE2EE5}" srcOrd="0" destOrd="0" parTransId="{49AA11EB-77F5-4C80-9760-12DE36D99F4F}" sibTransId="{24468AA3-47D2-4628-91DE-2FDACF0BCF0A}"/>
    <dgm:cxn modelId="{6299CFB3-89FC-4657-88B3-EFF0DFC2CE02}" type="presOf" srcId="{B5EDC9A3-2CBB-44F5-ADC8-12AFF1CE2EE5}" destId="{E0062919-82BF-4B8C-9E63-B3A4D65AF96A}" srcOrd="0" destOrd="0" presId="urn:microsoft.com/office/officeart/2005/8/layout/chevronAccent+Icon"/>
    <dgm:cxn modelId="{846F810A-F387-4511-96C9-B61787ABE119}" type="presParOf" srcId="{9A732ADB-66DF-4B05-8CD8-978D49888224}" destId="{BF8765E1-65D3-4D2F-9D0B-CFFD993719DA}" srcOrd="0" destOrd="0" presId="urn:microsoft.com/office/officeart/2005/8/layout/chevronAccent+Icon"/>
    <dgm:cxn modelId="{B1FDAC3D-E3BC-4F72-A9B2-AC3055EFC9CA}" type="presParOf" srcId="{BF8765E1-65D3-4D2F-9D0B-CFFD993719DA}" destId="{B5C1893A-2B80-466F-9082-9E299F62013B}" srcOrd="0" destOrd="0" presId="urn:microsoft.com/office/officeart/2005/8/layout/chevronAccent+Icon"/>
    <dgm:cxn modelId="{617B1BAA-3D39-4A12-B0B1-260477B2A611}" type="presParOf" srcId="{BF8765E1-65D3-4D2F-9D0B-CFFD993719DA}" destId="{E0062919-82BF-4B8C-9E63-B3A4D65AF96A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863BF49E-8289-4875-B90D-141759ED8B40}" type="doc">
      <dgm:prSet loTypeId="urn:microsoft.com/office/officeart/2005/8/layout/process4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ID"/>
        </a:p>
      </dgm:t>
    </dgm:pt>
    <dgm:pt modelId="{472C4714-D677-488A-AB12-41068CF5AA9C}">
      <dgm:prSet phldrT="[Text]"/>
      <dgm:spPr/>
      <dgm:t>
        <a:bodyPr/>
        <a:lstStyle/>
        <a:p>
          <a:r>
            <a:rPr lang="en-US" b="0" dirty="0"/>
            <a:t>Not all words undergo regular morphological processes </a:t>
          </a:r>
          <a:r>
            <a:rPr lang="en-US" b="1" dirty="0"/>
            <a:t>(e.g. feet, went, sing, children)</a:t>
          </a:r>
          <a:endParaRPr lang="en-ID" b="1" dirty="0"/>
        </a:p>
      </dgm:t>
    </dgm:pt>
    <dgm:pt modelId="{F9874AA4-0CCC-4437-BB3F-E192902D9B8E}" type="parTrans" cxnId="{EF129F06-1714-4C99-91D8-F5BF4BB56557}">
      <dgm:prSet/>
      <dgm:spPr/>
      <dgm:t>
        <a:bodyPr/>
        <a:lstStyle/>
        <a:p>
          <a:endParaRPr lang="en-ID"/>
        </a:p>
      </dgm:t>
    </dgm:pt>
    <dgm:pt modelId="{DCCA8AD2-C24B-46F3-A64F-B0979F5AC0EE}" type="sibTrans" cxnId="{EF129F06-1714-4C99-91D8-F5BF4BB56557}">
      <dgm:prSet/>
      <dgm:spPr/>
      <dgm:t>
        <a:bodyPr/>
        <a:lstStyle/>
        <a:p>
          <a:endParaRPr lang="en-ID"/>
        </a:p>
      </dgm:t>
    </dgm:pt>
    <dgm:pt modelId="{AABECC44-20B8-4E91-B322-824D7649406F}">
      <dgm:prSet phldrT="[Text]"/>
      <dgm:spPr/>
      <dgm:t>
        <a:bodyPr/>
        <a:lstStyle/>
        <a:p>
          <a:r>
            <a:rPr lang="en-US" dirty="0"/>
            <a:t>These words must be learned separately since rules don’t apply to </a:t>
          </a:r>
          <a:r>
            <a:rPr lang="en-ID" dirty="0"/>
            <a:t>them</a:t>
          </a:r>
        </a:p>
      </dgm:t>
    </dgm:pt>
    <dgm:pt modelId="{DCB0CDF0-4137-41C8-B78B-E89FB67BA8DC}" type="parTrans" cxnId="{461161F1-48D9-44F4-BDAA-03555F258F5A}">
      <dgm:prSet/>
      <dgm:spPr/>
      <dgm:t>
        <a:bodyPr/>
        <a:lstStyle/>
        <a:p>
          <a:endParaRPr lang="en-ID"/>
        </a:p>
      </dgm:t>
    </dgm:pt>
    <dgm:pt modelId="{D6C35629-7F76-4A6F-834C-268FC368191F}" type="sibTrans" cxnId="{461161F1-48D9-44F4-BDAA-03555F258F5A}">
      <dgm:prSet/>
      <dgm:spPr/>
      <dgm:t>
        <a:bodyPr/>
        <a:lstStyle/>
        <a:p>
          <a:endParaRPr lang="en-ID"/>
        </a:p>
      </dgm:t>
    </dgm:pt>
    <dgm:pt modelId="{B4F079C9-C95E-49CE-863C-EC10A20AA66B}" type="pres">
      <dgm:prSet presAssocID="{863BF49E-8289-4875-B90D-141759ED8B40}" presName="Name0" presStyleCnt="0">
        <dgm:presLayoutVars>
          <dgm:dir/>
          <dgm:animLvl val="lvl"/>
          <dgm:resizeHandles val="exact"/>
        </dgm:presLayoutVars>
      </dgm:prSet>
      <dgm:spPr/>
    </dgm:pt>
    <dgm:pt modelId="{E2C657FA-36A6-4E9E-95AF-7843F10CBEC1}" type="pres">
      <dgm:prSet presAssocID="{472C4714-D677-488A-AB12-41068CF5AA9C}" presName="boxAndChildren" presStyleCnt="0"/>
      <dgm:spPr/>
    </dgm:pt>
    <dgm:pt modelId="{BCEAA9A5-9C8F-4593-8003-E085B066098A}" type="pres">
      <dgm:prSet presAssocID="{472C4714-D677-488A-AB12-41068CF5AA9C}" presName="parentTextBox" presStyleLbl="node1" presStyleIdx="0" presStyleCnt="1"/>
      <dgm:spPr/>
    </dgm:pt>
    <dgm:pt modelId="{342D852F-9362-4A4F-A0C7-2BBC3CF6CE61}" type="pres">
      <dgm:prSet presAssocID="{472C4714-D677-488A-AB12-41068CF5AA9C}" presName="entireBox" presStyleLbl="node1" presStyleIdx="0" presStyleCnt="1"/>
      <dgm:spPr/>
    </dgm:pt>
    <dgm:pt modelId="{61D1EE5C-AE5F-423A-858E-3B16E1CBF60B}" type="pres">
      <dgm:prSet presAssocID="{472C4714-D677-488A-AB12-41068CF5AA9C}" presName="descendantBox" presStyleCnt="0"/>
      <dgm:spPr/>
    </dgm:pt>
    <dgm:pt modelId="{D0567092-DFBB-48BE-A304-E4FE89FCF7E3}" type="pres">
      <dgm:prSet presAssocID="{AABECC44-20B8-4E91-B322-824D7649406F}" presName="childTextBox" presStyleLbl="fgAccFollowNode1" presStyleIdx="0" presStyleCnt="1">
        <dgm:presLayoutVars>
          <dgm:bulletEnabled val="1"/>
        </dgm:presLayoutVars>
      </dgm:prSet>
      <dgm:spPr/>
    </dgm:pt>
  </dgm:ptLst>
  <dgm:cxnLst>
    <dgm:cxn modelId="{EF129F06-1714-4C99-91D8-F5BF4BB56557}" srcId="{863BF49E-8289-4875-B90D-141759ED8B40}" destId="{472C4714-D677-488A-AB12-41068CF5AA9C}" srcOrd="0" destOrd="0" parTransId="{F9874AA4-0CCC-4437-BB3F-E192902D9B8E}" sibTransId="{DCCA8AD2-C24B-46F3-A64F-B0979F5AC0EE}"/>
    <dgm:cxn modelId="{D4266063-C14C-4EB3-83CE-C31131CA7FCD}" type="presOf" srcId="{AABECC44-20B8-4E91-B322-824D7649406F}" destId="{D0567092-DFBB-48BE-A304-E4FE89FCF7E3}" srcOrd="0" destOrd="0" presId="urn:microsoft.com/office/officeart/2005/8/layout/process4"/>
    <dgm:cxn modelId="{4600B39D-30BD-42C3-998A-B3CB16BE123D}" type="presOf" srcId="{472C4714-D677-488A-AB12-41068CF5AA9C}" destId="{342D852F-9362-4A4F-A0C7-2BBC3CF6CE61}" srcOrd="1" destOrd="0" presId="urn:microsoft.com/office/officeart/2005/8/layout/process4"/>
    <dgm:cxn modelId="{507A97A7-37CE-4CBF-9328-5990595CFE15}" type="presOf" srcId="{863BF49E-8289-4875-B90D-141759ED8B40}" destId="{B4F079C9-C95E-49CE-863C-EC10A20AA66B}" srcOrd="0" destOrd="0" presId="urn:microsoft.com/office/officeart/2005/8/layout/process4"/>
    <dgm:cxn modelId="{2E48EFEE-F158-471B-9ABA-F683741E5045}" type="presOf" srcId="{472C4714-D677-488A-AB12-41068CF5AA9C}" destId="{BCEAA9A5-9C8F-4593-8003-E085B066098A}" srcOrd="0" destOrd="0" presId="urn:microsoft.com/office/officeart/2005/8/layout/process4"/>
    <dgm:cxn modelId="{461161F1-48D9-44F4-BDAA-03555F258F5A}" srcId="{472C4714-D677-488A-AB12-41068CF5AA9C}" destId="{AABECC44-20B8-4E91-B322-824D7649406F}" srcOrd="0" destOrd="0" parTransId="{DCB0CDF0-4137-41C8-B78B-E89FB67BA8DC}" sibTransId="{D6C35629-7F76-4A6F-834C-268FC368191F}"/>
    <dgm:cxn modelId="{70CE3D26-281D-4EF0-A086-41BE0777BEB2}" type="presParOf" srcId="{B4F079C9-C95E-49CE-863C-EC10A20AA66B}" destId="{E2C657FA-36A6-4E9E-95AF-7843F10CBEC1}" srcOrd="0" destOrd="0" presId="urn:microsoft.com/office/officeart/2005/8/layout/process4"/>
    <dgm:cxn modelId="{5A2AF711-DAAE-4982-873C-5E9BD95737C2}" type="presParOf" srcId="{E2C657FA-36A6-4E9E-95AF-7843F10CBEC1}" destId="{BCEAA9A5-9C8F-4593-8003-E085B066098A}" srcOrd="0" destOrd="0" presId="urn:microsoft.com/office/officeart/2005/8/layout/process4"/>
    <dgm:cxn modelId="{4BEA5881-4BB9-45DF-B03C-69448867E0D1}" type="presParOf" srcId="{E2C657FA-36A6-4E9E-95AF-7843F10CBEC1}" destId="{342D852F-9362-4A4F-A0C7-2BBC3CF6CE61}" srcOrd="1" destOrd="0" presId="urn:microsoft.com/office/officeart/2005/8/layout/process4"/>
    <dgm:cxn modelId="{048AAD10-E8E9-4066-881F-8149C1A416E8}" type="presParOf" srcId="{E2C657FA-36A6-4E9E-95AF-7843F10CBEC1}" destId="{61D1EE5C-AE5F-423A-858E-3B16E1CBF60B}" srcOrd="2" destOrd="0" presId="urn:microsoft.com/office/officeart/2005/8/layout/process4"/>
    <dgm:cxn modelId="{47AB6936-6064-4AD7-9FBD-5A91F85F7AA1}" type="presParOf" srcId="{61D1EE5C-AE5F-423A-858E-3B16E1CBF60B}" destId="{D0567092-DFBB-48BE-A304-E4FE89FCF7E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863BF49E-8289-4875-B90D-141759ED8B40}" type="doc">
      <dgm:prSet loTypeId="urn:microsoft.com/office/officeart/2005/8/layout/hList3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ID"/>
        </a:p>
      </dgm:t>
    </dgm:pt>
    <dgm:pt modelId="{472C4714-D677-488A-AB12-41068CF5AA9C}">
      <dgm:prSet phldrT="[Text]"/>
      <dgm:spPr/>
      <dgm:t>
        <a:bodyPr/>
        <a:lstStyle/>
        <a:p>
          <a:r>
            <a:rPr lang="en-US" b="0" dirty="0"/>
            <a:t>When new words enter the language, regular morphological rules generally apply to them </a:t>
          </a:r>
          <a:endParaRPr lang="en-ID" b="1" dirty="0"/>
        </a:p>
      </dgm:t>
    </dgm:pt>
    <dgm:pt modelId="{F9874AA4-0CCC-4437-BB3F-E192902D9B8E}" type="parTrans" cxnId="{EF129F06-1714-4C99-91D8-F5BF4BB56557}">
      <dgm:prSet/>
      <dgm:spPr/>
      <dgm:t>
        <a:bodyPr/>
        <a:lstStyle/>
        <a:p>
          <a:endParaRPr lang="en-ID"/>
        </a:p>
      </dgm:t>
    </dgm:pt>
    <dgm:pt modelId="{DCCA8AD2-C24B-46F3-A64F-B0979F5AC0EE}" type="sibTrans" cxnId="{EF129F06-1714-4C99-91D8-F5BF4BB56557}">
      <dgm:prSet/>
      <dgm:spPr/>
      <dgm:t>
        <a:bodyPr/>
        <a:lstStyle/>
        <a:p>
          <a:endParaRPr lang="en-ID"/>
        </a:p>
      </dgm:t>
    </dgm:pt>
    <dgm:pt modelId="{AABECC44-20B8-4E91-B322-824D7649406F}">
      <dgm:prSet phldrT="[Text]"/>
      <dgm:spPr/>
      <dgm:t>
        <a:bodyPr/>
        <a:lstStyle/>
        <a:p>
          <a:r>
            <a:rPr lang="en-US" dirty="0"/>
            <a:t>The plural of fax became faxes rather than </a:t>
          </a:r>
          <a:r>
            <a:rPr lang="en-US" dirty="0" err="1"/>
            <a:t>faxen</a:t>
          </a:r>
          <a:endParaRPr lang="en-ID" dirty="0"/>
        </a:p>
      </dgm:t>
    </dgm:pt>
    <dgm:pt modelId="{DCB0CDF0-4137-41C8-B78B-E89FB67BA8DC}" type="parTrans" cxnId="{461161F1-48D9-44F4-BDAA-03555F258F5A}">
      <dgm:prSet/>
      <dgm:spPr/>
      <dgm:t>
        <a:bodyPr/>
        <a:lstStyle/>
        <a:p>
          <a:endParaRPr lang="en-ID"/>
        </a:p>
      </dgm:t>
    </dgm:pt>
    <dgm:pt modelId="{D6C35629-7F76-4A6F-834C-268FC368191F}" type="sibTrans" cxnId="{461161F1-48D9-44F4-BDAA-03555F258F5A}">
      <dgm:prSet/>
      <dgm:spPr/>
      <dgm:t>
        <a:bodyPr/>
        <a:lstStyle/>
        <a:p>
          <a:endParaRPr lang="en-ID"/>
        </a:p>
      </dgm:t>
    </dgm:pt>
    <dgm:pt modelId="{7809EAF7-4AAD-4B51-8FCE-32C765123B90}" type="pres">
      <dgm:prSet presAssocID="{863BF49E-8289-4875-B90D-141759ED8B40}" presName="composite" presStyleCnt="0">
        <dgm:presLayoutVars>
          <dgm:chMax val="1"/>
          <dgm:dir/>
          <dgm:resizeHandles val="exact"/>
        </dgm:presLayoutVars>
      </dgm:prSet>
      <dgm:spPr/>
    </dgm:pt>
    <dgm:pt modelId="{8B3BF840-C486-4835-8DD8-07E441ECB4CF}" type="pres">
      <dgm:prSet presAssocID="{472C4714-D677-488A-AB12-41068CF5AA9C}" presName="roof" presStyleLbl="dkBgShp" presStyleIdx="0" presStyleCnt="2"/>
      <dgm:spPr/>
    </dgm:pt>
    <dgm:pt modelId="{9621F49D-C3E1-4B73-B7C6-D2D64FF67FAC}" type="pres">
      <dgm:prSet presAssocID="{472C4714-D677-488A-AB12-41068CF5AA9C}" presName="pillars" presStyleCnt="0"/>
      <dgm:spPr/>
    </dgm:pt>
    <dgm:pt modelId="{956E0E5D-DC9D-45B2-BF8D-DA0C96B966F2}" type="pres">
      <dgm:prSet presAssocID="{472C4714-D677-488A-AB12-41068CF5AA9C}" presName="pillar1" presStyleLbl="node1" presStyleIdx="0" presStyleCnt="1">
        <dgm:presLayoutVars>
          <dgm:bulletEnabled val="1"/>
        </dgm:presLayoutVars>
      </dgm:prSet>
      <dgm:spPr/>
    </dgm:pt>
    <dgm:pt modelId="{5012FDB6-425D-497C-8232-A277C90F46E0}" type="pres">
      <dgm:prSet presAssocID="{472C4714-D677-488A-AB12-41068CF5AA9C}" presName="base" presStyleLbl="dkBgShp" presStyleIdx="1" presStyleCnt="2"/>
      <dgm:spPr/>
    </dgm:pt>
  </dgm:ptLst>
  <dgm:cxnLst>
    <dgm:cxn modelId="{EF129F06-1714-4C99-91D8-F5BF4BB56557}" srcId="{863BF49E-8289-4875-B90D-141759ED8B40}" destId="{472C4714-D677-488A-AB12-41068CF5AA9C}" srcOrd="0" destOrd="0" parTransId="{F9874AA4-0CCC-4437-BB3F-E192902D9B8E}" sibTransId="{DCCA8AD2-C24B-46F3-A64F-B0979F5AC0EE}"/>
    <dgm:cxn modelId="{55241B1E-26BE-4802-AB48-7B052A1EBD2B}" type="presOf" srcId="{863BF49E-8289-4875-B90D-141759ED8B40}" destId="{7809EAF7-4AAD-4B51-8FCE-32C765123B90}" srcOrd="0" destOrd="0" presId="urn:microsoft.com/office/officeart/2005/8/layout/hList3"/>
    <dgm:cxn modelId="{EAB22D3F-2440-43D8-8C6C-B0BB916EB7F8}" type="presOf" srcId="{472C4714-D677-488A-AB12-41068CF5AA9C}" destId="{8B3BF840-C486-4835-8DD8-07E441ECB4CF}" srcOrd="0" destOrd="0" presId="urn:microsoft.com/office/officeart/2005/8/layout/hList3"/>
    <dgm:cxn modelId="{F7B73EEC-2268-4366-B237-470C4E924A97}" type="presOf" srcId="{AABECC44-20B8-4E91-B322-824D7649406F}" destId="{956E0E5D-DC9D-45B2-BF8D-DA0C96B966F2}" srcOrd="0" destOrd="0" presId="urn:microsoft.com/office/officeart/2005/8/layout/hList3"/>
    <dgm:cxn modelId="{461161F1-48D9-44F4-BDAA-03555F258F5A}" srcId="{472C4714-D677-488A-AB12-41068CF5AA9C}" destId="{AABECC44-20B8-4E91-B322-824D7649406F}" srcOrd="0" destOrd="0" parTransId="{DCB0CDF0-4137-41C8-B78B-E89FB67BA8DC}" sibTransId="{D6C35629-7F76-4A6F-834C-268FC368191F}"/>
    <dgm:cxn modelId="{06143F79-A4CE-418F-9BE4-365350551091}" type="presParOf" srcId="{7809EAF7-4AAD-4B51-8FCE-32C765123B90}" destId="{8B3BF840-C486-4835-8DD8-07E441ECB4CF}" srcOrd="0" destOrd="0" presId="urn:microsoft.com/office/officeart/2005/8/layout/hList3"/>
    <dgm:cxn modelId="{CB4E8337-0625-4138-87C1-8E8CF2236561}" type="presParOf" srcId="{7809EAF7-4AAD-4B51-8FCE-32C765123B90}" destId="{9621F49D-C3E1-4B73-B7C6-D2D64FF67FAC}" srcOrd="1" destOrd="0" presId="urn:microsoft.com/office/officeart/2005/8/layout/hList3"/>
    <dgm:cxn modelId="{15916F23-1E15-4BCF-871E-2EB988D40403}" type="presParOf" srcId="{9621F49D-C3E1-4B73-B7C6-D2D64FF67FAC}" destId="{956E0E5D-DC9D-45B2-BF8D-DA0C96B966F2}" srcOrd="0" destOrd="0" presId="urn:microsoft.com/office/officeart/2005/8/layout/hList3"/>
    <dgm:cxn modelId="{7AD7FF3D-70F2-4298-850B-14086DD7F23D}" type="presParOf" srcId="{7809EAF7-4AAD-4B51-8FCE-32C765123B90}" destId="{5012FDB6-425D-497C-8232-A277C90F46E0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863BF49E-8289-4875-B90D-141759ED8B40}" type="doc">
      <dgm:prSet loTypeId="urn:microsoft.com/office/officeart/2005/8/layout/hList6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ID"/>
        </a:p>
      </dgm:t>
    </dgm:pt>
    <dgm:pt modelId="{472C4714-D677-488A-AB12-41068CF5AA9C}">
      <dgm:prSet phldrT="[Text]"/>
      <dgm:spPr/>
      <dgm:t>
        <a:bodyPr/>
        <a:lstStyle/>
        <a:p>
          <a:r>
            <a:rPr lang="en-US" b="0" dirty="0"/>
            <a:t>Borrowed words may retain borrowed morphology </a:t>
          </a:r>
          <a:endParaRPr lang="en-ID" b="1" dirty="0"/>
        </a:p>
      </dgm:t>
    </dgm:pt>
    <dgm:pt modelId="{F9874AA4-0CCC-4437-BB3F-E192902D9B8E}" type="parTrans" cxnId="{EF129F06-1714-4C99-91D8-F5BF4BB56557}">
      <dgm:prSet/>
      <dgm:spPr/>
      <dgm:t>
        <a:bodyPr/>
        <a:lstStyle/>
        <a:p>
          <a:endParaRPr lang="en-ID"/>
        </a:p>
      </dgm:t>
    </dgm:pt>
    <dgm:pt modelId="{DCCA8AD2-C24B-46F3-A64F-B0979F5AC0EE}" type="sibTrans" cxnId="{EF129F06-1714-4C99-91D8-F5BF4BB56557}">
      <dgm:prSet/>
      <dgm:spPr/>
      <dgm:t>
        <a:bodyPr/>
        <a:lstStyle/>
        <a:p>
          <a:endParaRPr lang="en-ID"/>
        </a:p>
      </dgm:t>
    </dgm:pt>
    <dgm:pt modelId="{3C3373E3-3FA3-4716-A7EA-7184A4F46A75}">
      <dgm:prSet phldrT="[Text]"/>
      <dgm:spPr/>
      <dgm:t>
        <a:bodyPr/>
        <a:lstStyle/>
        <a:p>
          <a:r>
            <a:rPr lang="en-US" b="0" dirty="0"/>
            <a:t>Latin </a:t>
          </a:r>
          <a:r>
            <a:rPr lang="en-US" b="1" dirty="0"/>
            <a:t>datum and data </a:t>
          </a:r>
          <a:r>
            <a:rPr lang="en-US" b="0" dirty="0"/>
            <a:t>(rather than *</a:t>
          </a:r>
          <a:r>
            <a:rPr lang="en-US" b="1" dirty="0"/>
            <a:t>datums</a:t>
          </a:r>
          <a:r>
            <a:rPr lang="en-US" b="0" dirty="0"/>
            <a:t>) </a:t>
          </a:r>
          <a:endParaRPr lang="en-ID" b="0" dirty="0"/>
        </a:p>
      </dgm:t>
    </dgm:pt>
    <dgm:pt modelId="{F97BCD64-D357-4176-BCEF-E6F6ADA7BE0D}" type="parTrans" cxnId="{D0E46389-BAC2-4819-B11A-175A0CAD7A0C}">
      <dgm:prSet/>
      <dgm:spPr/>
      <dgm:t>
        <a:bodyPr/>
        <a:lstStyle/>
        <a:p>
          <a:endParaRPr lang="en-ID"/>
        </a:p>
      </dgm:t>
    </dgm:pt>
    <dgm:pt modelId="{78F3B0C6-6FB1-423E-A5EA-801780E0C424}" type="sibTrans" cxnId="{D0E46389-BAC2-4819-B11A-175A0CAD7A0C}">
      <dgm:prSet/>
      <dgm:spPr/>
      <dgm:t>
        <a:bodyPr/>
        <a:lstStyle/>
        <a:p>
          <a:endParaRPr lang="en-ID"/>
        </a:p>
      </dgm:t>
    </dgm:pt>
    <dgm:pt modelId="{2502D543-E4EF-44CD-9834-9040D19E2C7B}" type="pres">
      <dgm:prSet presAssocID="{863BF49E-8289-4875-B90D-141759ED8B40}" presName="Name0" presStyleCnt="0">
        <dgm:presLayoutVars>
          <dgm:dir/>
          <dgm:resizeHandles val="exact"/>
        </dgm:presLayoutVars>
      </dgm:prSet>
      <dgm:spPr/>
    </dgm:pt>
    <dgm:pt modelId="{CD674B4D-6E8B-45ED-BF4F-071124276AC3}" type="pres">
      <dgm:prSet presAssocID="{472C4714-D677-488A-AB12-41068CF5AA9C}" presName="node" presStyleLbl="node1" presStyleIdx="0" presStyleCnt="1">
        <dgm:presLayoutVars>
          <dgm:bulletEnabled val="1"/>
        </dgm:presLayoutVars>
      </dgm:prSet>
      <dgm:spPr/>
    </dgm:pt>
  </dgm:ptLst>
  <dgm:cxnLst>
    <dgm:cxn modelId="{EF129F06-1714-4C99-91D8-F5BF4BB56557}" srcId="{863BF49E-8289-4875-B90D-141759ED8B40}" destId="{472C4714-D677-488A-AB12-41068CF5AA9C}" srcOrd="0" destOrd="0" parTransId="{F9874AA4-0CCC-4437-BB3F-E192902D9B8E}" sibTransId="{DCCA8AD2-C24B-46F3-A64F-B0979F5AC0EE}"/>
    <dgm:cxn modelId="{DAE29D43-6B65-489F-AC96-4F9CC85296B4}" type="presOf" srcId="{863BF49E-8289-4875-B90D-141759ED8B40}" destId="{2502D543-E4EF-44CD-9834-9040D19E2C7B}" srcOrd="0" destOrd="0" presId="urn:microsoft.com/office/officeart/2005/8/layout/hList6"/>
    <dgm:cxn modelId="{D0E46389-BAC2-4819-B11A-175A0CAD7A0C}" srcId="{472C4714-D677-488A-AB12-41068CF5AA9C}" destId="{3C3373E3-3FA3-4716-A7EA-7184A4F46A75}" srcOrd="0" destOrd="0" parTransId="{F97BCD64-D357-4176-BCEF-E6F6ADA7BE0D}" sibTransId="{78F3B0C6-6FB1-423E-A5EA-801780E0C424}"/>
    <dgm:cxn modelId="{D539C099-DC88-4036-B9C4-7D3391350A01}" type="presOf" srcId="{3C3373E3-3FA3-4716-A7EA-7184A4F46A75}" destId="{CD674B4D-6E8B-45ED-BF4F-071124276AC3}" srcOrd="0" destOrd="1" presId="urn:microsoft.com/office/officeart/2005/8/layout/hList6"/>
    <dgm:cxn modelId="{90F503C9-3B8F-4D41-8FA3-AF3477A16A78}" type="presOf" srcId="{472C4714-D677-488A-AB12-41068CF5AA9C}" destId="{CD674B4D-6E8B-45ED-BF4F-071124276AC3}" srcOrd="0" destOrd="0" presId="urn:microsoft.com/office/officeart/2005/8/layout/hList6"/>
    <dgm:cxn modelId="{1D2CBC5E-333B-4CD1-AC56-28E4077DD4E6}" type="presParOf" srcId="{2502D543-E4EF-44CD-9834-9040D19E2C7B}" destId="{CD674B4D-6E8B-45ED-BF4F-071124276AC3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863BF49E-8289-4875-B90D-141759ED8B40}" type="doc">
      <dgm:prSet loTypeId="urn:microsoft.com/office/officeart/2008/layout/SquareAccent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ID"/>
        </a:p>
      </dgm:t>
    </dgm:pt>
    <dgm:pt modelId="{472C4714-D677-488A-AB12-41068CF5AA9C}">
      <dgm:prSet phldrT="[Text]"/>
      <dgm:spPr/>
      <dgm:t>
        <a:bodyPr/>
        <a:lstStyle/>
        <a:p>
          <a:r>
            <a:rPr lang="en-ID" b="1" dirty="0"/>
            <a:t>Lexical Gaps</a:t>
          </a:r>
        </a:p>
      </dgm:t>
    </dgm:pt>
    <dgm:pt modelId="{F9874AA4-0CCC-4437-BB3F-E192902D9B8E}" type="parTrans" cxnId="{EF129F06-1714-4C99-91D8-F5BF4BB56557}">
      <dgm:prSet/>
      <dgm:spPr/>
      <dgm:t>
        <a:bodyPr/>
        <a:lstStyle/>
        <a:p>
          <a:endParaRPr lang="en-ID"/>
        </a:p>
      </dgm:t>
    </dgm:pt>
    <dgm:pt modelId="{DCCA8AD2-C24B-46F3-A64F-B0979F5AC0EE}" type="sibTrans" cxnId="{EF129F06-1714-4C99-91D8-F5BF4BB56557}">
      <dgm:prSet/>
      <dgm:spPr/>
      <dgm:t>
        <a:bodyPr/>
        <a:lstStyle/>
        <a:p>
          <a:endParaRPr lang="en-ID"/>
        </a:p>
      </dgm:t>
    </dgm:pt>
    <dgm:pt modelId="{AABECC44-20B8-4E91-B322-824D7649406F}">
      <dgm:prSet phldrT="[Text]"/>
      <dgm:spPr/>
      <dgm:t>
        <a:bodyPr/>
        <a:lstStyle/>
        <a:p>
          <a:r>
            <a:rPr lang="en-US" dirty="0"/>
            <a:t>Lexical Gaps (Accidental Gaps): words</a:t>
          </a:r>
          <a:endParaRPr lang="en-ID" dirty="0"/>
        </a:p>
        <a:p>
          <a:r>
            <a:rPr lang="en-US" dirty="0"/>
            <a:t>that could be in a language but aren’t </a:t>
          </a:r>
          <a:endParaRPr lang="en-ID" dirty="0"/>
        </a:p>
      </dgm:t>
    </dgm:pt>
    <dgm:pt modelId="{DCB0CDF0-4137-41C8-B78B-E89FB67BA8DC}" type="parTrans" cxnId="{461161F1-48D9-44F4-BDAA-03555F258F5A}">
      <dgm:prSet/>
      <dgm:spPr/>
      <dgm:t>
        <a:bodyPr/>
        <a:lstStyle/>
        <a:p>
          <a:endParaRPr lang="en-ID"/>
        </a:p>
      </dgm:t>
    </dgm:pt>
    <dgm:pt modelId="{D6C35629-7F76-4A6F-834C-268FC368191F}" type="sibTrans" cxnId="{461161F1-48D9-44F4-BDAA-03555F258F5A}">
      <dgm:prSet/>
      <dgm:spPr/>
      <dgm:t>
        <a:bodyPr/>
        <a:lstStyle/>
        <a:p>
          <a:endParaRPr lang="en-ID"/>
        </a:p>
      </dgm:t>
    </dgm:pt>
    <dgm:pt modelId="{8BB17A42-D591-41B9-BD90-B365EE83A22B}" type="pres">
      <dgm:prSet presAssocID="{863BF49E-8289-4875-B90D-141759ED8B40}" presName="layout" presStyleCnt="0">
        <dgm:presLayoutVars>
          <dgm:chMax/>
          <dgm:chPref/>
          <dgm:dir/>
          <dgm:resizeHandles/>
        </dgm:presLayoutVars>
      </dgm:prSet>
      <dgm:spPr/>
    </dgm:pt>
    <dgm:pt modelId="{BC38F70F-3A56-43F6-B9B1-93D6679681CF}" type="pres">
      <dgm:prSet presAssocID="{472C4714-D677-488A-AB12-41068CF5AA9C}" presName="root" presStyleCnt="0">
        <dgm:presLayoutVars>
          <dgm:chMax/>
          <dgm:chPref/>
        </dgm:presLayoutVars>
      </dgm:prSet>
      <dgm:spPr/>
    </dgm:pt>
    <dgm:pt modelId="{870C3923-F0AF-444A-B075-BB58B9C5B878}" type="pres">
      <dgm:prSet presAssocID="{472C4714-D677-488A-AB12-41068CF5AA9C}" presName="rootComposite" presStyleCnt="0">
        <dgm:presLayoutVars/>
      </dgm:prSet>
      <dgm:spPr/>
    </dgm:pt>
    <dgm:pt modelId="{30463F74-31D6-438A-A486-D0D305A31AD7}" type="pres">
      <dgm:prSet presAssocID="{472C4714-D677-488A-AB12-41068CF5AA9C}" presName="ParentAccent" presStyleLbl="alignNode1" presStyleIdx="0" presStyleCnt="1"/>
      <dgm:spPr/>
    </dgm:pt>
    <dgm:pt modelId="{F685249A-9573-4069-9C0D-CB349A82EEAB}" type="pres">
      <dgm:prSet presAssocID="{472C4714-D677-488A-AB12-41068CF5AA9C}" presName="ParentSmallAccent" presStyleLbl="fgAcc1" presStyleIdx="0" presStyleCnt="1"/>
      <dgm:spPr/>
    </dgm:pt>
    <dgm:pt modelId="{CAD159B9-E6E3-4C0E-A895-48E8D6DC4DAD}" type="pres">
      <dgm:prSet presAssocID="{472C4714-D677-488A-AB12-41068CF5AA9C}" presName="Parent" presStyleLbl="revTx" presStyleIdx="0" presStyleCnt="2">
        <dgm:presLayoutVars>
          <dgm:chMax/>
          <dgm:chPref val="4"/>
          <dgm:bulletEnabled val="1"/>
        </dgm:presLayoutVars>
      </dgm:prSet>
      <dgm:spPr/>
    </dgm:pt>
    <dgm:pt modelId="{BEE5E68B-BB85-4006-AA06-00B66DDA55CA}" type="pres">
      <dgm:prSet presAssocID="{472C4714-D677-488A-AB12-41068CF5AA9C}" presName="childShape" presStyleCnt="0">
        <dgm:presLayoutVars>
          <dgm:chMax val="0"/>
          <dgm:chPref val="0"/>
        </dgm:presLayoutVars>
      </dgm:prSet>
      <dgm:spPr/>
    </dgm:pt>
    <dgm:pt modelId="{1FA20728-8D70-4235-94A2-5C05CA8B2A63}" type="pres">
      <dgm:prSet presAssocID="{AABECC44-20B8-4E91-B322-824D7649406F}" presName="childComposite" presStyleCnt="0">
        <dgm:presLayoutVars>
          <dgm:chMax val="0"/>
          <dgm:chPref val="0"/>
        </dgm:presLayoutVars>
      </dgm:prSet>
      <dgm:spPr/>
    </dgm:pt>
    <dgm:pt modelId="{77ED3173-68F3-456C-89B5-B3CCA456A283}" type="pres">
      <dgm:prSet presAssocID="{AABECC44-20B8-4E91-B322-824D7649406F}" presName="ChildAccent" presStyleLbl="solidFgAcc1" presStyleIdx="0" presStyleCnt="1"/>
      <dgm:spPr/>
    </dgm:pt>
    <dgm:pt modelId="{DE81D418-F530-499F-97C2-31E5AF062342}" type="pres">
      <dgm:prSet presAssocID="{AABECC44-20B8-4E91-B322-824D7649406F}" presName="Child" presStyleLbl="revTx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EF129F06-1714-4C99-91D8-F5BF4BB56557}" srcId="{863BF49E-8289-4875-B90D-141759ED8B40}" destId="{472C4714-D677-488A-AB12-41068CF5AA9C}" srcOrd="0" destOrd="0" parTransId="{F9874AA4-0CCC-4437-BB3F-E192902D9B8E}" sibTransId="{DCCA8AD2-C24B-46F3-A64F-B0979F5AC0EE}"/>
    <dgm:cxn modelId="{EEB05B10-180D-45E2-B55C-153FB4E4ABAB}" type="presOf" srcId="{AABECC44-20B8-4E91-B322-824D7649406F}" destId="{DE81D418-F530-499F-97C2-31E5AF062342}" srcOrd="0" destOrd="0" presId="urn:microsoft.com/office/officeart/2008/layout/SquareAccentList"/>
    <dgm:cxn modelId="{3BF91339-356D-481A-B86B-6ADD73804984}" type="presOf" srcId="{863BF49E-8289-4875-B90D-141759ED8B40}" destId="{8BB17A42-D591-41B9-BD90-B365EE83A22B}" srcOrd="0" destOrd="0" presId="urn:microsoft.com/office/officeart/2008/layout/SquareAccentList"/>
    <dgm:cxn modelId="{A6B116EF-E7A2-4A51-AEC9-71ABAEA7435B}" type="presOf" srcId="{472C4714-D677-488A-AB12-41068CF5AA9C}" destId="{CAD159B9-E6E3-4C0E-A895-48E8D6DC4DAD}" srcOrd="0" destOrd="0" presId="urn:microsoft.com/office/officeart/2008/layout/SquareAccentList"/>
    <dgm:cxn modelId="{461161F1-48D9-44F4-BDAA-03555F258F5A}" srcId="{472C4714-D677-488A-AB12-41068CF5AA9C}" destId="{AABECC44-20B8-4E91-B322-824D7649406F}" srcOrd="0" destOrd="0" parTransId="{DCB0CDF0-4137-41C8-B78B-E89FB67BA8DC}" sibTransId="{D6C35629-7F76-4A6F-834C-268FC368191F}"/>
    <dgm:cxn modelId="{DDF0478D-03F8-4073-967C-4E6FBE3C015C}" type="presParOf" srcId="{8BB17A42-D591-41B9-BD90-B365EE83A22B}" destId="{BC38F70F-3A56-43F6-B9B1-93D6679681CF}" srcOrd="0" destOrd="0" presId="urn:microsoft.com/office/officeart/2008/layout/SquareAccentList"/>
    <dgm:cxn modelId="{1A65F671-14BD-49FD-AE4D-0D60EA3C2ADC}" type="presParOf" srcId="{BC38F70F-3A56-43F6-B9B1-93D6679681CF}" destId="{870C3923-F0AF-444A-B075-BB58B9C5B878}" srcOrd="0" destOrd="0" presId="urn:microsoft.com/office/officeart/2008/layout/SquareAccentList"/>
    <dgm:cxn modelId="{DEC374DA-6B8E-4906-918F-C22DFFDF3954}" type="presParOf" srcId="{870C3923-F0AF-444A-B075-BB58B9C5B878}" destId="{30463F74-31D6-438A-A486-D0D305A31AD7}" srcOrd="0" destOrd="0" presId="urn:microsoft.com/office/officeart/2008/layout/SquareAccentList"/>
    <dgm:cxn modelId="{2B1CC809-C4AA-473C-9CDE-34B1C9AD504C}" type="presParOf" srcId="{870C3923-F0AF-444A-B075-BB58B9C5B878}" destId="{F685249A-9573-4069-9C0D-CB349A82EEAB}" srcOrd="1" destOrd="0" presId="urn:microsoft.com/office/officeart/2008/layout/SquareAccentList"/>
    <dgm:cxn modelId="{AB7EC937-614F-41B1-8FE5-D5573AE0C582}" type="presParOf" srcId="{870C3923-F0AF-444A-B075-BB58B9C5B878}" destId="{CAD159B9-E6E3-4C0E-A895-48E8D6DC4DAD}" srcOrd="2" destOrd="0" presId="urn:microsoft.com/office/officeart/2008/layout/SquareAccentList"/>
    <dgm:cxn modelId="{D9DE6251-937A-48F8-9F29-D1377F7378A1}" type="presParOf" srcId="{BC38F70F-3A56-43F6-B9B1-93D6679681CF}" destId="{BEE5E68B-BB85-4006-AA06-00B66DDA55CA}" srcOrd="1" destOrd="0" presId="urn:microsoft.com/office/officeart/2008/layout/SquareAccentList"/>
    <dgm:cxn modelId="{AE506979-977C-4FAB-B696-B48923085D4B}" type="presParOf" srcId="{BEE5E68B-BB85-4006-AA06-00B66DDA55CA}" destId="{1FA20728-8D70-4235-94A2-5C05CA8B2A63}" srcOrd="0" destOrd="0" presId="urn:microsoft.com/office/officeart/2008/layout/SquareAccentList"/>
    <dgm:cxn modelId="{94FCF738-F183-454F-8A58-F979D7849981}" type="presParOf" srcId="{1FA20728-8D70-4235-94A2-5C05CA8B2A63}" destId="{77ED3173-68F3-456C-89B5-B3CCA456A283}" srcOrd="0" destOrd="0" presId="urn:microsoft.com/office/officeart/2008/layout/SquareAccentList"/>
    <dgm:cxn modelId="{2D51DCD7-7796-4D8B-947D-BA732133F7D3}" type="presParOf" srcId="{1FA20728-8D70-4235-94A2-5C05CA8B2A63}" destId="{DE81D418-F530-499F-97C2-31E5AF062342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863BF49E-8289-4875-B90D-141759ED8B40}" type="doc">
      <dgm:prSet loTypeId="urn:microsoft.com/office/officeart/2005/8/layout/hList9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ID"/>
        </a:p>
      </dgm:t>
    </dgm:pt>
    <dgm:pt modelId="{472C4714-D677-488A-AB12-41068CF5AA9C}">
      <dgm:prSet phldrT="[Text]"/>
      <dgm:spPr/>
      <dgm:t>
        <a:bodyPr/>
        <a:lstStyle/>
        <a:p>
          <a:r>
            <a:rPr lang="en-ID" b="1" dirty="0"/>
            <a:t>Lexical Gaps</a:t>
          </a:r>
        </a:p>
      </dgm:t>
    </dgm:pt>
    <dgm:pt modelId="{F9874AA4-0CCC-4437-BB3F-E192902D9B8E}" type="parTrans" cxnId="{EF129F06-1714-4C99-91D8-F5BF4BB56557}">
      <dgm:prSet/>
      <dgm:spPr/>
      <dgm:t>
        <a:bodyPr/>
        <a:lstStyle/>
        <a:p>
          <a:endParaRPr lang="en-ID"/>
        </a:p>
      </dgm:t>
    </dgm:pt>
    <dgm:pt modelId="{DCCA8AD2-C24B-46F3-A64F-B0979F5AC0EE}" type="sibTrans" cxnId="{EF129F06-1714-4C99-91D8-F5BF4BB56557}">
      <dgm:prSet/>
      <dgm:spPr/>
      <dgm:t>
        <a:bodyPr/>
        <a:lstStyle/>
        <a:p>
          <a:endParaRPr lang="en-ID"/>
        </a:p>
      </dgm:t>
    </dgm:pt>
    <dgm:pt modelId="{AABECC44-20B8-4E91-B322-824D7649406F}">
      <dgm:prSet phldrT="[Text]"/>
      <dgm:spPr/>
      <dgm:t>
        <a:bodyPr/>
        <a:lstStyle/>
        <a:p>
          <a:r>
            <a:rPr lang="en-US" dirty="0"/>
            <a:t>Some permissible sound sequences have no </a:t>
          </a:r>
          <a:r>
            <a:rPr lang="en-ID" dirty="0"/>
            <a:t>meaning (e.g. </a:t>
          </a:r>
          <a:r>
            <a:rPr lang="en-ID" dirty="0" err="1"/>
            <a:t>blick</a:t>
          </a:r>
          <a:r>
            <a:rPr lang="en-ID" dirty="0"/>
            <a:t>)</a:t>
          </a:r>
        </a:p>
      </dgm:t>
    </dgm:pt>
    <dgm:pt modelId="{DCB0CDF0-4137-41C8-B78B-E89FB67BA8DC}" type="parTrans" cxnId="{461161F1-48D9-44F4-BDAA-03555F258F5A}">
      <dgm:prSet/>
      <dgm:spPr/>
      <dgm:t>
        <a:bodyPr/>
        <a:lstStyle/>
        <a:p>
          <a:endParaRPr lang="en-ID"/>
        </a:p>
      </dgm:t>
    </dgm:pt>
    <dgm:pt modelId="{D6C35629-7F76-4A6F-834C-268FC368191F}" type="sibTrans" cxnId="{461161F1-48D9-44F4-BDAA-03555F258F5A}">
      <dgm:prSet/>
      <dgm:spPr/>
      <dgm:t>
        <a:bodyPr/>
        <a:lstStyle/>
        <a:p>
          <a:endParaRPr lang="en-ID"/>
        </a:p>
      </dgm:t>
    </dgm:pt>
    <dgm:pt modelId="{4DB2F1B2-A2D0-49DE-9550-E3ACA763635C}">
      <dgm:prSet phldrT="[Text]"/>
      <dgm:spPr/>
      <dgm:t>
        <a:bodyPr/>
        <a:lstStyle/>
        <a:p>
          <a:r>
            <a:rPr lang="en-US" dirty="0"/>
            <a:t>Some combinations of morphemes are never </a:t>
          </a:r>
          <a:r>
            <a:rPr lang="en-ID" dirty="0"/>
            <a:t>used (e.g. curiouser</a:t>
          </a:r>
          <a:r>
            <a:rPr lang="en-ID"/>
            <a:t>) </a:t>
          </a:r>
        </a:p>
        <a:p>
          <a:endParaRPr lang="en-ID" dirty="0"/>
        </a:p>
      </dgm:t>
    </dgm:pt>
    <dgm:pt modelId="{B26FA65B-B00D-4644-97CE-B99C8B84072E}" type="parTrans" cxnId="{485F0DB8-E6D9-4D23-AB0D-F79429C578B0}">
      <dgm:prSet/>
      <dgm:spPr/>
      <dgm:t>
        <a:bodyPr/>
        <a:lstStyle/>
        <a:p>
          <a:endParaRPr lang="en-ID"/>
        </a:p>
      </dgm:t>
    </dgm:pt>
    <dgm:pt modelId="{480FF954-AC92-4229-B7B2-BE3A844B4A2B}" type="sibTrans" cxnId="{485F0DB8-E6D9-4D23-AB0D-F79429C578B0}">
      <dgm:prSet/>
      <dgm:spPr/>
      <dgm:t>
        <a:bodyPr/>
        <a:lstStyle/>
        <a:p>
          <a:endParaRPr lang="en-ID"/>
        </a:p>
      </dgm:t>
    </dgm:pt>
    <dgm:pt modelId="{C041394C-AA95-4A38-9E3A-17AC8BE09082}" type="pres">
      <dgm:prSet presAssocID="{863BF49E-8289-4875-B90D-141759ED8B40}" presName="list" presStyleCnt="0">
        <dgm:presLayoutVars>
          <dgm:dir/>
          <dgm:animLvl val="lvl"/>
        </dgm:presLayoutVars>
      </dgm:prSet>
      <dgm:spPr/>
    </dgm:pt>
    <dgm:pt modelId="{F119A517-7052-4FE7-AA52-290A2BE78FAD}" type="pres">
      <dgm:prSet presAssocID="{472C4714-D677-488A-AB12-41068CF5AA9C}" presName="posSpace" presStyleCnt="0"/>
      <dgm:spPr/>
    </dgm:pt>
    <dgm:pt modelId="{41B457A8-75AE-45EE-8614-9A3A94DF9A9D}" type="pres">
      <dgm:prSet presAssocID="{472C4714-D677-488A-AB12-41068CF5AA9C}" presName="vertFlow" presStyleCnt="0"/>
      <dgm:spPr/>
    </dgm:pt>
    <dgm:pt modelId="{FA80E7B7-4E16-4508-A132-1A1DA3F26570}" type="pres">
      <dgm:prSet presAssocID="{472C4714-D677-488A-AB12-41068CF5AA9C}" presName="topSpace" presStyleCnt="0"/>
      <dgm:spPr/>
    </dgm:pt>
    <dgm:pt modelId="{0FB13168-43E4-4F02-8DD3-850CCEB61DE3}" type="pres">
      <dgm:prSet presAssocID="{472C4714-D677-488A-AB12-41068CF5AA9C}" presName="firstComp" presStyleCnt="0"/>
      <dgm:spPr/>
    </dgm:pt>
    <dgm:pt modelId="{9EE199CD-833F-4190-ACDD-0BC50705D019}" type="pres">
      <dgm:prSet presAssocID="{472C4714-D677-488A-AB12-41068CF5AA9C}" presName="firstChild" presStyleLbl="bgAccFollowNode1" presStyleIdx="0" presStyleCnt="2"/>
      <dgm:spPr/>
    </dgm:pt>
    <dgm:pt modelId="{8CE974EF-B48B-472F-AFAB-B3AF2AAC45F4}" type="pres">
      <dgm:prSet presAssocID="{472C4714-D677-488A-AB12-41068CF5AA9C}" presName="firstChildTx" presStyleLbl="bgAccFollowNode1" presStyleIdx="0" presStyleCnt="2">
        <dgm:presLayoutVars>
          <dgm:bulletEnabled val="1"/>
        </dgm:presLayoutVars>
      </dgm:prSet>
      <dgm:spPr/>
    </dgm:pt>
    <dgm:pt modelId="{A4B9B75D-E6F6-4CAE-A20E-C5C99FC0A333}" type="pres">
      <dgm:prSet presAssocID="{4DB2F1B2-A2D0-49DE-9550-E3ACA763635C}" presName="comp" presStyleCnt="0"/>
      <dgm:spPr/>
    </dgm:pt>
    <dgm:pt modelId="{8A742494-0D3A-4996-AE18-6DB9D65300FA}" type="pres">
      <dgm:prSet presAssocID="{4DB2F1B2-A2D0-49DE-9550-E3ACA763635C}" presName="child" presStyleLbl="bgAccFollowNode1" presStyleIdx="1" presStyleCnt="2"/>
      <dgm:spPr/>
    </dgm:pt>
    <dgm:pt modelId="{3C2A877D-DD2B-4D18-8D40-BB6085914543}" type="pres">
      <dgm:prSet presAssocID="{4DB2F1B2-A2D0-49DE-9550-E3ACA763635C}" presName="childTx" presStyleLbl="bgAccFollowNode1" presStyleIdx="1" presStyleCnt="2">
        <dgm:presLayoutVars>
          <dgm:bulletEnabled val="1"/>
        </dgm:presLayoutVars>
      </dgm:prSet>
      <dgm:spPr/>
    </dgm:pt>
    <dgm:pt modelId="{7E8F0666-8FCD-49C5-943F-57B838135118}" type="pres">
      <dgm:prSet presAssocID="{472C4714-D677-488A-AB12-41068CF5AA9C}" presName="negSpace" presStyleCnt="0"/>
      <dgm:spPr/>
    </dgm:pt>
    <dgm:pt modelId="{3901888A-972A-40B5-80BA-E804F036F092}" type="pres">
      <dgm:prSet presAssocID="{472C4714-D677-488A-AB12-41068CF5AA9C}" presName="circle" presStyleLbl="node1" presStyleIdx="0" presStyleCnt="1"/>
      <dgm:spPr/>
    </dgm:pt>
  </dgm:ptLst>
  <dgm:cxnLst>
    <dgm:cxn modelId="{EF129F06-1714-4C99-91D8-F5BF4BB56557}" srcId="{863BF49E-8289-4875-B90D-141759ED8B40}" destId="{472C4714-D677-488A-AB12-41068CF5AA9C}" srcOrd="0" destOrd="0" parTransId="{F9874AA4-0CCC-4437-BB3F-E192902D9B8E}" sibTransId="{DCCA8AD2-C24B-46F3-A64F-B0979F5AC0EE}"/>
    <dgm:cxn modelId="{4F31E523-980D-482B-A9D0-97912B0EBB34}" type="presOf" srcId="{AABECC44-20B8-4E91-B322-824D7649406F}" destId="{9EE199CD-833F-4190-ACDD-0BC50705D019}" srcOrd="0" destOrd="0" presId="urn:microsoft.com/office/officeart/2005/8/layout/hList9"/>
    <dgm:cxn modelId="{CAA3525E-7B11-41EB-AA67-613EBCE30E11}" type="presOf" srcId="{4DB2F1B2-A2D0-49DE-9550-E3ACA763635C}" destId="{8A742494-0D3A-4996-AE18-6DB9D65300FA}" srcOrd="0" destOrd="0" presId="urn:microsoft.com/office/officeart/2005/8/layout/hList9"/>
    <dgm:cxn modelId="{86B2965E-69A8-4201-8B88-F8F9DFC340BE}" type="presOf" srcId="{863BF49E-8289-4875-B90D-141759ED8B40}" destId="{C041394C-AA95-4A38-9E3A-17AC8BE09082}" srcOrd="0" destOrd="0" presId="urn:microsoft.com/office/officeart/2005/8/layout/hList9"/>
    <dgm:cxn modelId="{F9FD2264-E303-42D0-9813-FE01E3BAFBFB}" type="presOf" srcId="{AABECC44-20B8-4E91-B322-824D7649406F}" destId="{8CE974EF-B48B-472F-AFAB-B3AF2AAC45F4}" srcOrd="1" destOrd="0" presId="urn:microsoft.com/office/officeart/2005/8/layout/hList9"/>
    <dgm:cxn modelId="{C616BB88-BD4A-4FA5-9350-43D4830F0BDD}" type="presOf" srcId="{4DB2F1B2-A2D0-49DE-9550-E3ACA763635C}" destId="{3C2A877D-DD2B-4D18-8D40-BB6085914543}" srcOrd="1" destOrd="0" presId="urn:microsoft.com/office/officeart/2005/8/layout/hList9"/>
    <dgm:cxn modelId="{485F0DB8-E6D9-4D23-AB0D-F79429C578B0}" srcId="{472C4714-D677-488A-AB12-41068CF5AA9C}" destId="{4DB2F1B2-A2D0-49DE-9550-E3ACA763635C}" srcOrd="1" destOrd="0" parTransId="{B26FA65B-B00D-4644-97CE-B99C8B84072E}" sibTransId="{480FF954-AC92-4229-B7B2-BE3A844B4A2B}"/>
    <dgm:cxn modelId="{C4006BBA-EA22-4409-A949-45562C9BCB14}" type="presOf" srcId="{472C4714-D677-488A-AB12-41068CF5AA9C}" destId="{3901888A-972A-40B5-80BA-E804F036F092}" srcOrd="0" destOrd="0" presId="urn:microsoft.com/office/officeart/2005/8/layout/hList9"/>
    <dgm:cxn modelId="{461161F1-48D9-44F4-BDAA-03555F258F5A}" srcId="{472C4714-D677-488A-AB12-41068CF5AA9C}" destId="{AABECC44-20B8-4E91-B322-824D7649406F}" srcOrd="0" destOrd="0" parTransId="{DCB0CDF0-4137-41C8-B78B-E89FB67BA8DC}" sibTransId="{D6C35629-7F76-4A6F-834C-268FC368191F}"/>
    <dgm:cxn modelId="{CC6767CF-3462-467F-A1A6-224A81CDFCA9}" type="presParOf" srcId="{C041394C-AA95-4A38-9E3A-17AC8BE09082}" destId="{F119A517-7052-4FE7-AA52-290A2BE78FAD}" srcOrd="0" destOrd="0" presId="urn:microsoft.com/office/officeart/2005/8/layout/hList9"/>
    <dgm:cxn modelId="{DC3505CA-D050-4688-9A2A-5FA15529711C}" type="presParOf" srcId="{C041394C-AA95-4A38-9E3A-17AC8BE09082}" destId="{41B457A8-75AE-45EE-8614-9A3A94DF9A9D}" srcOrd="1" destOrd="0" presId="urn:microsoft.com/office/officeart/2005/8/layout/hList9"/>
    <dgm:cxn modelId="{4EB4BB0A-02B0-4685-AF69-FC53941634EB}" type="presParOf" srcId="{41B457A8-75AE-45EE-8614-9A3A94DF9A9D}" destId="{FA80E7B7-4E16-4508-A132-1A1DA3F26570}" srcOrd="0" destOrd="0" presId="urn:microsoft.com/office/officeart/2005/8/layout/hList9"/>
    <dgm:cxn modelId="{51F0A6D9-1746-4925-A123-49819539E266}" type="presParOf" srcId="{41B457A8-75AE-45EE-8614-9A3A94DF9A9D}" destId="{0FB13168-43E4-4F02-8DD3-850CCEB61DE3}" srcOrd="1" destOrd="0" presId="urn:microsoft.com/office/officeart/2005/8/layout/hList9"/>
    <dgm:cxn modelId="{F401A1B7-6E20-4D33-8AEB-98A10538CE73}" type="presParOf" srcId="{0FB13168-43E4-4F02-8DD3-850CCEB61DE3}" destId="{9EE199CD-833F-4190-ACDD-0BC50705D019}" srcOrd="0" destOrd="0" presId="urn:microsoft.com/office/officeart/2005/8/layout/hList9"/>
    <dgm:cxn modelId="{7C04B739-5B23-47E4-B113-4F4DE22CDDE1}" type="presParOf" srcId="{0FB13168-43E4-4F02-8DD3-850CCEB61DE3}" destId="{8CE974EF-B48B-472F-AFAB-B3AF2AAC45F4}" srcOrd="1" destOrd="0" presId="urn:microsoft.com/office/officeart/2005/8/layout/hList9"/>
    <dgm:cxn modelId="{21B56D98-A450-4386-978E-0657BF2B2D9D}" type="presParOf" srcId="{41B457A8-75AE-45EE-8614-9A3A94DF9A9D}" destId="{A4B9B75D-E6F6-4CAE-A20E-C5C99FC0A333}" srcOrd="2" destOrd="0" presId="urn:microsoft.com/office/officeart/2005/8/layout/hList9"/>
    <dgm:cxn modelId="{71BE9A1F-E214-4AA5-A722-B14C6FC5CCB3}" type="presParOf" srcId="{A4B9B75D-E6F6-4CAE-A20E-C5C99FC0A333}" destId="{8A742494-0D3A-4996-AE18-6DB9D65300FA}" srcOrd="0" destOrd="0" presId="urn:microsoft.com/office/officeart/2005/8/layout/hList9"/>
    <dgm:cxn modelId="{70798446-881E-4269-9F63-C1A898840468}" type="presParOf" srcId="{A4B9B75D-E6F6-4CAE-A20E-C5C99FC0A333}" destId="{3C2A877D-DD2B-4D18-8D40-BB6085914543}" srcOrd="1" destOrd="0" presId="urn:microsoft.com/office/officeart/2005/8/layout/hList9"/>
    <dgm:cxn modelId="{7C362DDF-B925-487F-8700-8A0703E34BC7}" type="presParOf" srcId="{C041394C-AA95-4A38-9E3A-17AC8BE09082}" destId="{7E8F0666-8FCD-49C5-943F-57B838135118}" srcOrd="2" destOrd="0" presId="urn:microsoft.com/office/officeart/2005/8/layout/hList9"/>
    <dgm:cxn modelId="{42B02E1C-8B5E-4897-AF0D-123A3BD49E09}" type="presParOf" srcId="{C041394C-AA95-4A38-9E3A-17AC8BE09082}" destId="{3901888A-972A-40B5-80BA-E804F036F092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863BF49E-8289-4875-B90D-141759ED8B40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ID"/>
        </a:p>
      </dgm:t>
    </dgm:pt>
    <dgm:pt modelId="{472C4714-D677-488A-AB12-41068CF5AA9C}">
      <dgm:prSet phldrT="[Text]"/>
      <dgm:spPr/>
      <dgm:t>
        <a:bodyPr/>
        <a:lstStyle/>
        <a:p>
          <a:r>
            <a:rPr lang="en-ID" b="1" dirty="0"/>
            <a:t>Compounds</a:t>
          </a:r>
        </a:p>
      </dgm:t>
    </dgm:pt>
    <dgm:pt modelId="{F9874AA4-0CCC-4437-BB3F-E192902D9B8E}" type="parTrans" cxnId="{EF129F06-1714-4C99-91D8-F5BF4BB56557}">
      <dgm:prSet/>
      <dgm:spPr/>
      <dgm:t>
        <a:bodyPr/>
        <a:lstStyle/>
        <a:p>
          <a:endParaRPr lang="en-ID"/>
        </a:p>
      </dgm:t>
    </dgm:pt>
    <dgm:pt modelId="{DCCA8AD2-C24B-46F3-A64F-B0979F5AC0EE}" type="sibTrans" cxnId="{EF129F06-1714-4C99-91D8-F5BF4BB56557}">
      <dgm:prSet/>
      <dgm:spPr/>
      <dgm:t>
        <a:bodyPr/>
        <a:lstStyle/>
        <a:p>
          <a:endParaRPr lang="en-ID"/>
        </a:p>
      </dgm:t>
    </dgm:pt>
    <dgm:pt modelId="{AABECC44-20B8-4E91-B322-824D7649406F}">
      <dgm:prSet phldrT="[Text]"/>
      <dgm:spPr/>
      <dgm:t>
        <a:bodyPr/>
        <a:lstStyle/>
        <a:p>
          <a:r>
            <a:rPr lang="en-US" dirty="0"/>
            <a:t>Joining two or more words together to make a new word (e.g. landlord) </a:t>
          </a:r>
          <a:endParaRPr lang="en-ID" dirty="0"/>
        </a:p>
      </dgm:t>
    </dgm:pt>
    <dgm:pt modelId="{DCB0CDF0-4137-41C8-B78B-E89FB67BA8DC}" type="parTrans" cxnId="{461161F1-48D9-44F4-BDAA-03555F258F5A}">
      <dgm:prSet/>
      <dgm:spPr/>
      <dgm:t>
        <a:bodyPr/>
        <a:lstStyle/>
        <a:p>
          <a:endParaRPr lang="en-ID"/>
        </a:p>
      </dgm:t>
    </dgm:pt>
    <dgm:pt modelId="{D6C35629-7F76-4A6F-834C-268FC368191F}" type="sibTrans" cxnId="{461161F1-48D9-44F4-BDAA-03555F258F5A}">
      <dgm:prSet/>
      <dgm:spPr/>
      <dgm:t>
        <a:bodyPr/>
        <a:lstStyle/>
        <a:p>
          <a:endParaRPr lang="en-ID"/>
        </a:p>
      </dgm:t>
    </dgm:pt>
    <dgm:pt modelId="{966316C8-6DE6-476A-A556-4AC4C3F2E0DC}" type="pres">
      <dgm:prSet presAssocID="{863BF49E-8289-4875-B90D-141759ED8B40}" presName="linear" presStyleCnt="0">
        <dgm:presLayoutVars>
          <dgm:dir/>
          <dgm:animLvl val="lvl"/>
          <dgm:resizeHandles val="exact"/>
        </dgm:presLayoutVars>
      </dgm:prSet>
      <dgm:spPr/>
    </dgm:pt>
    <dgm:pt modelId="{9068F98E-4488-4CCA-8BEE-912DCA8E1B1D}" type="pres">
      <dgm:prSet presAssocID="{472C4714-D677-488A-AB12-41068CF5AA9C}" presName="parentLin" presStyleCnt="0"/>
      <dgm:spPr/>
    </dgm:pt>
    <dgm:pt modelId="{5E2CEA10-8A9B-4217-AB3B-E25DFE02AA0F}" type="pres">
      <dgm:prSet presAssocID="{472C4714-D677-488A-AB12-41068CF5AA9C}" presName="parentLeftMargin" presStyleLbl="node1" presStyleIdx="0" presStyleCnt="1"/>
      <dgm:spPr/>
    </dgm:pt>
    <dgm:pt modelId="{E70A71E9-9689-4164-9E1D-919F42290203}" type="pres">
      <dgm:prSet presAssocID="{472C4714-D677-488A-AB12-41068CF5AA9C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3CB9A9E1-FF7F-4B73-B04F-AC455356E195}" type="pres">
      <dgm:prSet presAssocID="{472C4714-D677-488A-AB12-41068CF5AA9C}" presName="negativeSpace" presStyleCnt="0"/>
      <dgm:spPr/>
    </dgm:pt>
    <dgm:pt modelId="{0E7BFC72-CE6F-452D-B351-FEAE5EFF9A70}" type="pres">
      <dgm:prSet presAssocID="{472C4714-D677-488A-AB12-41068CF5AA9C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EF129F06-1714-4C99-91D8-F5BF4BB56557}" srcId="{863BF49E-8289-4875-B90D-141759ED8B40}" destId="{472C4714-D677-488A-AB12-41068CF5AA9C}" srcOrd="0" destOrd="0" parTransId="{F9874AA4-0CCC-4437-BB3F-E192902D9B8E}" sibTransId="{DCCA8AD2-C24B-46F3-A64F-B0979F5AC0EE}"/>
    <dgm:cxn modelId="{985DC238-60A2-4D1E-919A-9CE0EEDAD390}" type="presOf" srcId="{472C4714-D677-488A-AB12-41068CF5AA9C}" destId="{5E2CEA10-8A9B-4217-AB3B-E25DFE02AA0F}" srcOrd="0" destOrd="0" presId="urn:microsoft.com/office/officeart/2005/8/layout/list1"/>
    <dgm:cxn modelId="{2214A05C-FAC3-4CB6-96EE-832E82164A9D}" type="presOf" srcId="{863BF49E-8289-4875-B90D-141759ED8B40}" destId="{966316C8-6DE6-476A-A556-4AC4C3F2E0DC}" srcOrd="0" destOrd="0" presId="urn:microsoft.com/office/officeart/2005/8/layout/list1"/>
    <dgm:cxn modelId="{4BF82B91-156A-43F0-A148-3CA220D34FA5}" type="presOf" srcId="{AABECC44-20B8-4E91-B322-824D7649406F}" destId="{0E7BFC72-CE6F-452D-B351-FEAE5EFF9A70}" srcOrd="0" destOrd="0" presId="urn:microsoft.com/office/officeart/2005/8/layout/list1"/>
    <dgm:cxn modelId="{D3E3E6B5-FEBF-4DF8-9A43-A36BBAA0F890}" type="presOf" srcId="{472C4714-D677-488A-AB12-41068CF5AA9C}" destId="{E70A71E9-9689-4164-9E1D-919F42290203}" srcOrd="1" destOrd="0" presId="urn:microsoft.com/office/officeart/2005/8/layout/list1"/>
    <dgm:cxn modelId="{461161F1-48D9-44F4-BDAA-03555F258F5A}" srcId="{472C4714-D677-488A-AB12-41068CF5AA9C}" destId="{AABECC44-20B8-4E91-B322-824D7649406F}" srcOrd="0" destOrd="0" parTransId="{DCB0CDF0-4137-41C8-B78B-E89FB67BA8DC}" sibTransId="{D6C35629-7F76-4A6F-834C-268FC368191F}"/>
    <dgm:cxn modelId="{836E354A-9624-4CD7-B401-EDFCBA5FC9FF}" type="presParOf" srcId="{966316C8-6DE6-476A-A556-4AC4C3F2E0DC}" destId="{9068F98E-4488-4CCA-8BEE-912DCA8E1B1D}" srcOrd="0" destOrd="0" presId="urn:microsoft.com/office/officeart/2005/8/layout/list1"/>
    <dgm:cxn modelId="{4D3AC706-518F-4FF1-85CD-8F0D8844415B}" type="presParOf" srcId="{9068F98E-4488-4CCA-8BEE-912DCA8E1B1D}" destId="{5E2CEA10-8A9B-4217-AB3B-E25DFE02AA0F}" srcOrd="0" destOrd="0" presId="urn:microsoft.com/office/officeart/2005/8/layout/list1"/>
    <dgm:cxn modelId="{63500140-779D-4F6B-A06B-D759B7410B84}" type="presParOf" srcId="{9068F98E-4488-4CCA-8BEE-912DCA8E1B1D}" destId="{E70A71E9-9689-4164-9E1D-919F42290203}" srcOrd="1" destOrd="0" presId="urn:microsoft.com/office/officeart/2005/8/layout/list1"/>
    <dgm:cxn modelId="{497B6D27-513B-4757-AE5E-5D6478CEA672}" type="presParOf" srcId="{966316C8-6DE6-476A-A556-4AC4C3F2E0DC}" destId="{3CB9A9E1-FF7F-4B73-B04F-AC455356E195}" srcOrd="1" destOrd="0" presId="urn:microsoft.com/office/officeart/2005/8/layout/list1"/>
    <dgm:cxn modelId="{91294E3B-CD9B-4349-AC08-DCD3AA1684EB}" type="presParOf" srcId="{966316C8-6DE6-476A-A556-4AC4C3F2E0DC}" destId="{0E7BFC72-CE6F-452D-B351-FEAE5EFF9A70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863BF49E-8289-4875-B90D-141759ED8B40}" type="doc">
      <dgm:prSet loTypeId="urn:microsoft.com/office/officeart/2008/layout/SquareAccent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ID"/>
        </a:p>
      </dgm:t>
    </dgm:pt>
    <dgm:pt modelId="{472C4714-D677-488A-AB12-41068CF5AA9C}">
      <dgm:prSet phldrT="[Text]"/>
      <dgm:spPr/>
      <dgm:t>
        <a:bodyPr/>
        <a:lstStyle/>
        <a:p>
          <a:r>
            <a:rPr lang="en-ID" b="1" dirty="0"/>
            <a:t>Compounds</a:t>
          </a:r>
        </a:p>
      </dgm:t>
    </dgm:pt>
    <dgm:pt modelId="{F9874AA4-0CCC-4437-BB3F-E192902D9B8E}" type="parTrans" cxnId="{EF129F06-1714-4C99-91D8-F5BF4BB56557}">
      <dgm:prSet/>
      <dgm:spPr/>
      <dgm:t>
        <a:bodyPr/>
        <a:lstStyle/>
        <a:p>
          <a:endParaRPr lang="en-ID"/>
        </a:p>
      </dgm:t>
    </dgm:pt>
    <dgm:pt modelId="{DCCA8AD2-C24B-46F3-A64F-B0979F5AC0EE}" type="sibTrans" cxnId="{EF129F06-1714-4C99-91D8-F5BF4BB56557}">
      <dgm:prSet/>
      <dgm:spPr/>
      <dgm:t>
        <a:bodyPr/>
        <a:lstStyle/>
        <a:p>
          <a:endParaRPr lang="en-ID"/>
        </a:p>
      </dgm:t>
    </dgm:pt>
    <dgm:pt modelId="{AABECC44-20B8-4E91-B322-824D7649406F}">
      <dgm:prSet phldrT="[Text]"/>
      <dgm:spPr/>
      <dgm:t>
        <a:bodyPr/>
        <a:lstStyle/>
        <a:p>
          <a:r>
            <a:rPr lang="en-US" dirty="0"/>
            <a:t>The rightmost word in a compound is the head, which</a:t>
          </a:r>
          <a:endParaRPr lang="en-ID" dirty="0"/>
        </a:p>
        <a:p>
          <a:r>
            <a:rPr lang="en-US" dirty="0"/>
            <a:t>determines its meaning and part of speech</a:t>
          </a:r>
          <a:endParaRPr lang="en-ID" dirty="0"/>
        </a:p>
      </dgm:t>
    </dgm:pt>
    <dgm:pt modelId="{DCB0CDF0-4137-41C8-B78B-E89FB67BA8DC}" type="parTrans" cxnId="{461161F1-48D9-44F4-BDAA-03555F258F5A}">
      <dgm:prSet/>
      <dgm:spPr/>
      <dgm:t>
        <a:bodyPr/>
        <a:lstStyle/>
        <a:p>
          <a:endParaRPr lang="en-ID"/>
        </a:p>
      </dgm:t>
    </dgm:pt>
    <dgm:pt modelId="{D6C35629-7F76-4A6F-834C-268FC368191F}" type="sibTrans" cxnId="{461161F1-48D9-44F4-BDAA-03555F258F5A}">
      <dgm:prSet/>
      <dgm:spPr/>
      <dgm:t>
        <a:bodyPr/>
        <a:lstStyle/>
        <a:p>
          <a:endParaRPr lang="en-ID"/>
        </a:p>
      </dgm:t>
    </dgm:pt>
    <dgm:pt modelId="{178238BF-E352-4C29-87A6-5E64704C513B}">
      <dgm:prSet phldrT="[Text]"/>
      <dgm:spPr/>
      <dgm:t>
        <a:bodyPr/>
        <a:lstStyle/>
        <a:p>
          <a:r>
            <a:rPr lang="en-ID" dirty="0"/>
            <a:t>•  Noun + adjective = adjective (headstrong)</a:t>
          </a:r>
        </a:p>
        <a:p>
          <a:endParaRPr lang="en-ID" dirty="0"/>
        </a:p>
      </dgm:t>
    </dgm:pt>
    <dgm:pt modelId="{6D4A31AB-18F1-442B-9890-9C6CB4954163}" type="parTrans" cxnId="{B634DC76-1EF1-4FCD-9131-0BDC014F86B8}">
      <dgm:prSet/>
      <dgm:spPr/>
      <dgm:t>
        <a:bodyPr/>
        <a:lstStyle/>
        <a:p>
          <a:endParaRPr lang="en-ID"/>
        </a:p>
      </dgm:t>
    </dgm:pt>
    <dgm:pt modelId="{8BDD96E4-3202-43F2-8E55-AA2B3BDB3ABE}" type="sibTrans" cxnId="{B634DC76-1EF1-4FCD-9131-0BDC014F86B8}">
      <dgm:prSet/>
      <dgm:spPr/>
      <dgm:t>
        <a:bodyPr/>
        <a:lstStyle/>
        <a:p>
          <a:endParaRPr lang="en-ID"/>
        </a:p>
      </dgm:t>
    </dgm:pt>
    <dgm:pt modelId="{8BB17A42-D591-41B9-BD90-B365EE83A22B}" type="pres">
      <dgm:prSet presAssocID="{863BF49E-8289-4875-B90D-141759ED8B40}" presName="layout" presStyleCnt="0">
        <dgm:presLayoutVars>
          <dgm:chMax/>
          <dgm:chPref/>
          <dgm:dir/>
          <dgm:resizeHandles/>
        </dgm:presLayoutVars>
      </dgm:prSet>
      <dgm:spPr/>
    </dgm:pt>
    <dgm:pt modelId="{BC38F70F-3A56-43F6-B9B1-93D6679681CF}" type="pres">
      <dgm:prSet presAssocID="{472C4714-D677-488A-AB12-41068CF5AA9C}" presName="root" presStyleCnt="0">
        <dgm:presLayoutVars>
          <dgm:chMax/>
          <dgm:chPref/>
        </dgm:presLayoutVars>
      </dgm:prSet>
      <dgm:spPr/>
    </dgm:pt>
    <dgm:pt modelId="{870C3923-F0AF-444A-B075-BB58B9C5B878}" type="pres">
      <dgm:prSet presAssocID="{472C4714-D677-488A-AB12-41068CF5AA9C}" presName="rootComposite" presStyleCnt="0">
        <dgm:presLayoutVars/>
      </dgm:prSet>
      <dgm:spPr/>
    </dgm:pt>
    <dgm:pt modelId="{30463F74-31D6-438A-A486-D0D305A31AD7}" type="pres">
      <dgm:prSet presAssocID="{472C4714-D677-488A-AB12-41068CF5AA9C}" presName="ParentAccent" presStyleLbl="alignNode1" presStyleIdx="0" presStyleCnt="1"/>
      <dgm:spPr/>
    </dgm:pt>
    <dgm:pt modelId="{F685249A-9573-4069-9C0D-CB349A82EEAB}" type="pres">
      <dgm:prSet presAssocID="{472C4714-D677-488A-AB12-41068CF5AA9C}" presName="ParentSmallAccent" presStyleLbl="fgAcc1" presStyleIdx="0" presStyleCnt="1"/>
      <dgm:spPr/>
    </dgm:pt>
    <dgm:pt modelId="{CAD159B9-E6E3-4C0E-A895-48E8D6DC4DAD}" type="pres">
      <dgm:prSet presAssocID="{472C4714-D677-488A-AB12-41068CF5AA9C}" presName="Parent" presStyleLbl="revTx" presStyleIdx="0" presStyleCnt="3">
        <dgm:presLayoutVars>
          <dgm:chMax/>
          <dgm:chPref val="4"/>
          <dgm:bulletEnabled val="1"/>
        </dgm:presLayoutVars>
      </dgm:prSet>
      <dgm:spPr/>
    </dgm:pt>
    <dgm:pt modelId="{BEE5E68B-BB85-4006-AA06-00B66DDA55CA}" type="pres">
      <dgm:prSet presAssocID="{472C4714-D677-488A-AB12-41068CF5AA9C}" presName="childShape" presStyleCnt="0">
        <dgm:presLayoutVars>
          <dgm:chMax val="0"/>
          <dgm:chPref val="0"/>
        </dgm:presLayoutVars>
      </dgm:prSet>
      <dgm:spPr/>
    </dgm:pt>
    <dgm:pt modelId="{1FA20728-8D70-4235-94A2-5C05CA8B2A63}" type="pres">
      <dgm:prSet presAssocID="{AABECC44-20B8-4E91-B322-824D7649406F}" presName="childComposite" presStyleCnt="0">
        <dgm:presLayoutVars>
          <dgm:chMax val="0"/>
          <dgm:chPref val="0"/>
        </dgm:presLayoutVars>
      </dgm:prSet>
      <dgm:spPr/>
    </dgm:pt>
    <dgm:pt modelId="{77ED3173-68F3-456C-89B5-B3CCA456A283}" type="pres">
      <dgm:prSet presAssocID="{AABECC44-20B8-4E91-B322-824D7649406F}" presName="ChildAccent" presStyleLbl="solidFgAcc1" presStyleIdx="0" presStyleCnt="2"/>
      <dgm:spPr/>
    </dgm:pt>
    <dgm:pt modelId="{DE81D418-F530-499F-97C2-31E5AF062342}" type="pres">
      <dgm:prSet presAssocID="{AABECC44-20B8-4E91-B322-824D7649406F}" presName="Child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B1658F92-FA01-42F4-B4CE-C1DF1245B656}" type="pres">
      <dgm:prSet presAssocID="{178238BF-E352-4C29-87A6-5E64704C513B}" presName="childComposite" presStyleCnt="0">
        <dgm:presLayoutVars>
          <dgm:chMax val="0"/>
          <dgm:chPref val="0"/>
        </dgm:presLayoutVars>
      </dgm:prSet>
      <dgm:spPr/>
    </dgm:pt>
    <dgm:pt modelId="{05FCE478-100E-4598-AA1A-D17F1814841E}" type="pres">
      <dgm:prSet presAssocID="{178238BF-E352-4C29-87A6-5E64704C513B}" presName="ChildAccent" presStyleLbl="solidFgAcc1" presStyleIdx="1" presStyleCnt="2"/>
      <dgm:spPr/>
    </dgm:pt>
    <dgm:pt modelId="{B677F7A9-A45E-4DA9-8BB0-7B21EECB41C6}" type="pres">
      <dgm:prSet presAssocID="{178238BF-E352-4C29-87A6-5E64704C513B}" presName="Child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EF129F06-1714-4C99-91D8-F5BF4BB56557}" srcId="{863BF49E-8289-4875-B90D-141759ED8B40}" destId="{472C4714-D677-488A-AB12-41068CF5AA9C}" srcOrd="0" destOrd="0" parTransId="{F9874AA4-0CCC-4437-BB3F-E192902D9B8E}" sibTransId="{DCCA8AD2-C24B-46F3-A64F-B0979F5AC0EE}"/>
    <dgm:cxn modelId="{EEB05B10-180D-45E2-B55C-153FB4E4ABAB}" type="presOf" srcId="{AABECC44-20B8-4E91-B322-824D7649406F}" destId="{DE81D418-F530-499F-97C2-31E5AF062342}" srcOrd="0" destOrd="0" presId="urn:microsoft.com/office/officeart/2008/layout/SquareAccentList"/>
    <dgm:cxn modelId="{AFFCD928-C860-4445-8CB1-41E8D2A6706D}" type="presOf" srcId="{178238BF-E352-4C29-87A6-5E64704C513B}" destId="{B677F7A9-A45E-4DA9-8BB0-7B21EECB41C6}" srcOrd="0" destOrd="0" presId="urn:microsoft.com/office/officeart/2008/layout/SquareAccentList"/>
    <dgm:cxn modelId="{3BF91339-356D-481A-B86B-6ADD73804984}" type="presOf" srcId="{863BF49E-8289-4875-B90D-141759ED8B40}" destId="{8BB17A42-D591-41B9-BD90-B365EE83A22B}" srcOrd="0" destOrd="0" presId="urn:microsoft.com/office/officeart/2008/layout/SquareAccentList"/>
    <dgm:cxn modelId="{B634DC76-1EF1-4FCD-9131-0BDC014F86B8}" srcId="{472C4714-D677-488A-AB12-41068CF5AA9C}" destId="{178238BF-E352-4C29-87A6-5E64704C513B}" srcOrd="1" destOrd="0" parTransId="{6D4A31AB-18F1-442B-9890-9C6CB4954163}" sibTransId="{8BDD96E4-3202-43F2-8E55-AA2B3BDB3ABE}"/>
    <dgm:cxn modelId="{A6B116EF-E7A2-4A51-AEC9-71ABAEA7435B}" type="presOf" srcId="{472C4714-D677-488A-AB12-41068CF5AA9C}" destId="{CAD159B9-E6E3-4C0E-A895-48E8D6DC4DAD}" srcOrd="0" destOrd="0" presId="urn:microsoft.com/office/officeart/2008/layout/SquareAccentList"/>
    <dgm:cxn modelId="{461161F1-48D9-44F4-BDAA-03555F258F5A}" srcId="{472C4714-D677-488A-AB12-41068CF5AA9C}" destId="{AABECC44-20B8-4E91-B322-824D7649406F}" srcOrd="0" destOrd="0" parTransId="{DCB0CDF0-4137-41C8-B78B-E89FB67BA8DC}" sibTransId="{D6C35629-7F76-4A6F-834C-268FC368191F}"/>
    <dgm:cxn modelId="{DDF0478D-03F8-4073-967C-4E6FBE3C015C}" type="presParOf" srcId="{8BB17A42-D591-41B9-BD90-B365EE83A22B}" destId="{BC38F70F-3A56-43F6-B9B1-93D6679681CF}" srcOrd="0" destOrd="0" presId="urn:microsoft.com/office/officeart/2008/layout/SquareAccentList"/>
    <dgm:cxn modelId="{1A65F671-14BD-49FD-AE4D-0D60EA3C2ADC}" type="presParOf" srcId="{BC38F70F-3A56-43F6-B9B1-93D6679681CF}" destId="{870C3923-F0AF-444A-B075-BB58B9C5B878}" srcOrd="0" destOrd="0" presId="urn:microsoft.com/office/officeart/2008/layout/SquareAccentList"/>
    <dgm:cxn modelId="{DEC374DA-6B8E-4906-918F-C22DFFDF3954}" type="presParOf" srcId="{870C3923-F0AF-444A-B075-BB58B9C5B878}" destId="{30463F74-31D6-438A-A486-D0D305A31AD7}" srcOrd="0" destOrd="0" presId="urn:microsoft.com/office/officeart/2008/layout/SquareAccentList"/>
    <dgm:cxn modelId="{2B1CC809-C4AA-473C-9CDE-34B1C9AD504C}" type="presParOf" srcId="{870C3923-F0AF-444A-B075-BB58B9C5B878}" destId="{F685249A-9573-4069-9C0D-CB349A82EEAB}" srcOrd="1" destOrd="0" presId="urn:microsoft.com/office/officeart/2008/layout/SquareAccentList"/>
    <dgm:cxn modelId="{AB7EC937-614F-41B1-8FE5-D5573AE0C582}" type="presParOf" srcId="{870C3923-F0AF-444A-B075-BB58B9C5B878}" destId="{CAD159B9-E6E3-4C0E-A895-48E8D6DC4DAD}" srcOrd="2" destOrd="0" presId="urn:microsoft.com/office/officeart/2008/layout/SquareAccentList"/>
    <dgm:cxn modelId="{D9DE6251-937A-48F8-9F29-D1377F7378A1}" type="presParOf" srcId="{BC38F70F-3A56-43F6-B9B1-93D6679681CF}" destId="{BEE5E68B-BB85-4006-AA06-00B66DDA55CA}" srcOrd="1" destOrd="0" presId="urn:microsoft.com/office/officeart/2008/layout/SquareAccentList"/>
    <dgm:cxn modelId="{AE506979-977C-4FAB-B696-B48923085D4B}" type="presParOf" srcId="{BEE5E68B-BB85-4006-AA06-00B66DDA55CA}" destId="{1FA20728-8D70-4235-94A2-5C05CA8B2A63}" srcOrd="0" destOrd="0" presId="urn:microsoft.com/office/officeart/2008/layout/SquareAccentList"/>
    <dgm:cxn modelId="{94FCF738-F183-454F-8A58-F979D7849981}" type="presParOf" srcId="{1FA20728-8D70-4235-94A2-5C05CA8B2A63}" destId="{77ED3173-68F3-456C-89B5-B3CCA456A283}" srcOrd="0" destOrd="0" presId="urn:microsoft.com/office/officeart/2008/layout/SquareAccentList"/>
    <dgm:cxn modelId="{2D51DCD7-7796-4D8B-947D-BA732133F7D3}" type="presParOf" srcId="{1FA20728-8D70-4235-94A2-5C05CA8B2A63}" destId="{DE81D418-F530-499F-97C2-31E5AF062342}" srcOrd="1" destOrd="0" presId="urn:microsoft.com/office/officeart/2008/layout/SquareAccentList"/>
    <dgm:cxn modelId="{E86E6904-81AA-4EBB-AC66-D0C98F910489}" type="presParOf" srcId="{BEE5E68B-BB85-4006-AA06-00B66DDA55CA}" destId="{B1658F92-FA01-42F4-B4CE-C1DF1245B656}" srcOrd="1" destOrd="0" presId="urn:microsoft.com/office/officeart/2008/layout/SquareAccentList"/>
    <dgm:cxn modelId="{62756251-8793-4165-9825-C1E31E5E4550}" type="presParOf" srcId="{B1658F92-FA01-42F4-B4CE-C1DF1245B656}" destId="{05FCE478-100E-4598-AA1A-D17F1814841E}" srcOrd="0" destOrd="0" presId="urn:microsoft.com/office/officeart/2008/layout/SquareAccentList"/>
    <dgm:cxn modelId="{86282DE6-21FA-499A-A21F-C40D5DD04753}" type="presParOf" srcId="{B1658F92-FA01-42F4-B4CE-C1DF1245B656}" destId="{B677F7A9-A45E-4DA9-8BB0-7B21EECB41C6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863BF49E-8289-4875-B90D-141759ED8B40}" type="doc">
      <dgm:prSet loTypeId="urn:microsoft.com/office/officeart/2005/8/layout/vList5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ID"/>
        </a:p>
      </dgm:t>
    </dgm:pt>
    <dgm:pt modelId="{472C4714-D677-488A-AB12-41068CF5AA9C}">
      <dgm:prSet phldrT="[Text]"/>
      <dgm:spPr/>
      <dgm:t>
        <a:bodyPr/>
        <a:lstStyle/>
        <a:p>
          <a:r>
            <a:rPr lang="en-ID" b="1" dirty="0"/>
            <a:t>Endocentric compound</a:t>
          </a:r>
        </a:p>
      </dgm:t>
    </dgm:pt>
    <dgm:pt modelId="{F9874AA4-0CCC-4437-BB3F-E192902D9B8E}" type="parTrans" cxnId="{EF129F06-1714-4C99-91D8-F5BF4BB56557}">
      <dgm:prSet/>
      <dgm:spPr/>
      <dgm:t>
        <a:bodyPr/>
        <a:lstStyle/>
        <a:p>
          <a:endParaRPr lang="en-ID"/>
        </a:p>
      </dgm:t>
    </dgm:pt>
    <dgm:pt modelId="{DCCA8AD2-C24B-46F3-A64F-B0979F5AC0EE}" type="sibTrans" cxnId="{EF129F06-1714-4C99-91D8-F5BF4BB56557}">
      <dgm:prSet/>
      <dgm:spPr/>
      <dgm:t>
        <a:bodyPr/>
        <a:lstStyle/>
        <a:p>
          <a:endParaRPr lang="en-ID"/>
        </a:p>
      </dgm:t>
    </dgm:pt>
    <dgm:pt modelId="{AABECC44-20B8-4E91-B322-824D7649406F}">
      <dgm:prSet phldrT="[Text]"/>
      <dgm:spPr/>
      <dgm:t>
        <a:bodyPr/>
        <a:lstStyle/>
        <a:p>
          <a:r>
            <a:rPr lang="en-US" dirty="0"/>
            <a:t>The rightmost word in a compound is the head, which</a:t>
          </a:r>
          <a:endParaRPr lang="en-ID" dirty="0"/>
        </a:p>
        <a:p>
          <a:r>
            <a:rPr lang="en-US" dirty="0"/>
            <a:t>determines its meaning and part of speech</a:t>
          </a:r>
          <a:endParaRPr lang="en-ID" dirty="0"/>
        </a:p>
      </dgm:t>
    </dgm:pt>
    <dgm:pt modelId="{DCB0CDF0-4137-41C8-B78B-E89FB67BA8DC}" type="parTrans" cxnId="{461161F1-48D9-44F4-BDAA-03555F258F5A}">
      <dgm:prSet/>
      <dgm:spPr/>
      <dgm:t>
        <a:bodyPr/>
        <a:lstStyle/>
        <a:p>
          <a:endParaRPr lang="en-ID"/>
        </a:p>
      </dgm:t>
    </dgm:pt>
    <dgm:pt modelId="{D6C35629-7F76-4A6F-834C-268FC368191F}" type="sibTrans" cxnId="{461161F1-48D9-44F4-BDAA-03555F258F5A}">
      <dgm:prSet/>
      <dgm:spPr/>
      <dgm:t>
        <a:bodyPr/>
        <a:lstStyle/>
        <a:p>
          <a:endParaRPr lang="en-ID"/>
        </a:p>
      </dgm:t>
    </dgm:pt>
    <dgm:pt modelId="{1AC0CB53-3EBB-4AA3-A438-FC7EC1ADD1CD}" type="pres">
      <dgm:prSet presAssocID="{863BF49E-8289-4875-B90D-141759ED8B40}" presName="Name0" presStyleCnt="0">
        <dgm:presLayoutVars>
          <dgm:dir/>
          <dgm:animLvl val="lvl"/>
          <dgm:resizeHandles val="exact"/>
        </dgm:presLayoutVars>
      </dgm:prSet>
      <dgm:spPr/>
    </dgm:pt>
    <dgm:pt modelId="{015C972B-A7C4-434A-BCE6-E15633680325}" type="pres">
      <dgm:prSet presAssocID="{472C4714-D677-488A-AB12-41068CF5AA9C}" presName="linNode" presStyleCnt="0"/>
      <dgm:spPr/>
    </dgm:pt>
    <dgm:pt modelId="{E0AD2230-EFDD-42E6-A9CD-F3935C91C83D}" type="pres">
      <dgm:prSet presAssocID="{472C4714-D677-488A-AB12-41068CF5AA9C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40DD3305-A92E-4204-AB82-F462CA3A06B4}" type="pres">
      <dgm:prSet presAssocID="{472C4714-D677-488A-AB12-41068CF5AA9C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EF129F06-1714-4C99-91D8-F5BF4BB56557}" srcId="{863BF49E-8289-4875-B90D-141759ED8B40}" destId="{472C4714-D677-488A-AB12-41068CF5AA9C}" srcOrd="0" destOrd="0" parTransId="{F9874AA4-0CCC-4437-BB3F-E192902D9B8E}" sibTransId="{DCCA8AD2-C24B-46F3-A64F-B0979F5AC0EE}"/>
    <dgm:cxn modelId="{7DB1433E-CDD3-4996-8268-91932B1EB5DE}" type="presOf" srcId="{472C4714-D677-488A-AB12-41068CF5AA9C}" destId="{E0AD2230-EFDD-42E6-A9CD-F3935C91C83D}" srcOrd="0" destOrd="0" presId="urn:microsoft.com/office/officeart/2005/8/layout/vList5"/>
    <dgm:cxn modelId="{269CDA56-C567-49B8-B2D7-D60D2E4B91A5}" type="presOf" srcId="{AABECC44-20B8-4E91-B322-824D7649406F}" destId="{40DD3305-A92E-4204-AB82-F462CA3A06B4}" srcOrd="0" destOrd="0" presId="urn:microsoft.com/office/officeart/2005/8/layout/vList5"/>
    <dgm:cxn modelId="{267B5DAE-BCAD-4441-AA4B-EF5953AB393B}" type="presOf" srcId="{863BF49E-8289-4875-B90D-141759ED8B40}" destId="{1AC0CB53-3EBB-4AA3-A438-FC7EC1ADD1CD}" srcOrd="0" destOrd="0" presId="urn:microsoft.com/office/officeart/2005/8/layout/vList5"/>
    <dgm:cxn modelId="{461161F1-48D9-44F4-BDAA-03555F258F5A}" srcId="{472C4714-D677-488A-AB12-41068CF5AA9C}" destId="{AABECC44-20B8-4E91-B322-824D7649406F}" srcOrd="0" destOrd="0" parTransId="{DCB0CDF0-4137-41C8-B78B-E89FB67BA8DC}" sibTransId="{D6C35629-7F76-4A6F-834C-268FC368191F}"/>
    <dgm:cxn modelId="{1570D021-7C8B-4DDE-819B-74A904580DF3}" type="presParOf" srcId="{1AC0CB53-3EBB-4AA3-A438-FC7EC1ADD1CD}" destId="{015C972B-A7C4-434A-BCE6-E15633680325}" srcOrd="0" destOrd="0" presId="urn:microsoft.com/office/officeart/2005/8/layout/vList5"/>
    <dgm:cxn modelId="{147C5A8D-BA19-4B74-9807-0D18E5609F87}" type="presParOf" srcId="{015C972B-A7C4-434A-BCE6-E15633680325}" destId="{E0AD2230-EFDD-42E6-A9CD-F3935C91C83D}" srcOrd="0" destOrd="0" presId="urn:microsoft.com/office/officeart/2005/8/layout/vList5"/>
    <dgm:cxn modelId="{F49FB4A8-D037-4672-B90A-5F149E9E8478}" type="presParOf" srcId="{015C972B-A7C4-434A-BCE6-E15633680325}" destId="{40DD3305-A92E-4204-AB82-F462CA3A06B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863BF49E-8289-4875-B90D-141759ED8B40}" type="doc">
      <dgm:prSet loTypeId="urn:microsoft.com/office/officeart/2008/layout/PictureAccent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ID"/>
        </a:p>
      </dgm:t>
    </dgm:pt>
    <dgm:pt modelId="{472C4714-D677-488A-AB12-41068CF5AA9C}">
      <dgm:prSet phldrT="[Text]"/>
      <dgm:spPr/>
      <dgm:t>
        <a:bodyPr/>
        <a:lstStyle/>
        <a:p>
          <a:r>
            <a:rPr lang="en-ID" b="1" dirty="0"/>
            <a:t>Endocentric compound</a:t>
          </a:r>
        </a:p>
      </dgm:t>
    </dgm:pt>
    <dgm:pt modelId="{F9874AA4-0CCC-4437-BB3F-E192902D9B8E}" type="parTrans" cxnId="{EF129F06-1714-4C99-91D8-F5BF4BB56557}">
      <dgm:prSet/>
      <dgm:spPr/>
      <dgm:t>
        <a:bodyPr/>
        <a:lstStyle/>
        <a:p>
          <a:endParaRPr lang="en-ID"/>
        </a:p>
      </dgm:t>
    </dgm:pt>
    <dgm:pt modelId="{DCCA8AD2-C24B-46F3-A64F-B0979F5AC0EE}" type="sibTrans" cxnId="{EF129F06-1714-4C99-91D8-F5BF4BB56557}">
      <dgm:prSet/>
      <dgm:spPr/>
      <dgm:t>
        <a:bodyPr/>
        <a:lstStyle/>
        <a:p>
          <a:endParaRPr lang="en-ID"/>
        </a:p>
      </dgm:t>
    </dgm:pt>
    <dgm:pt modelId="{AABECC44-20B8-4E91-B322-824D7649406F}">
      <dgm:prSet phldrT="[Text]"/>
      <dgm:spPr/>
      <dgm:t>
        <a:bodyPr/>
        <a:lstStyle/>
        <a:p>
          <a:r>
            <a:rPr lang="en-US" dirty="0"/>
            <a:t>Toothbrush (the head is "brush," and it’s a type of brush used for cleaning teeth)</a:t>
          </a:r>
          <a:endParaRPr lang="en-ID" dirty="0"/>
        </a:p>
      </dgm:t>
    </dgm:pt>
    <dgm:pt modelId="{DCB0CDF0-4137-41C8-B78B-E89FB67BA8DC}" type="parTrans" cxnId="{461161F1-48D9-44F4-BDAA-03555F258F5A}">
      <dgm:prSet/>
      <dgm:spPr/>
      <dgm:t>
        <a:bodyPr/>
        <a:lstStyle/>
        <a:p>
          <a:endParaRPr lang="en-ID"/>
        </a:p>
      </dgm:t>
    </dgm:pt>
    <dgm:pt modelId="{D6C35629-7F76-4A6F-834C-268FC368191F}" type="sibTrans" cxnId="{461161F1-48D9-44F4-BDAA-03555F258F5A}">
      <dgm:prSet/>
      <dgm:spPr/>
      <dgm:t>
        <a:bodyPr/>
        <a:lstStyle/>
        <a:p>
          <a:endParaRPr lang="en-ID"/>
        </a:p>
      </dgm:t>
    </dgm:pt>
    <dgm:pt modelId="{99583420-424F-4C56-875B-98A8DED95A57}">
      <dgm:prSet phldrT="[Text]"/>
      <dgm:spPr/>
      <dgm:t>
        <a:bodyPr/>
        <a:lstStyle/>
        <a:p>
          <a:r>
            <a:rPr lang="en-US" dirty="0"/>
            <a:t>Swimming pool (the head is "pool," and it refers to a pool for swimming).</a:t>
          </a:r>
          <a:endParaRPr lang="en-ID" dirty="0"/>
        </a:p>
      </dgm:t>
    </dgm:pt>
    <dgm:pt modelId="{B5E48E0B-66B3-40BA-BDED-5AE1533BC28F}" type="parTrans" cxnId="{36E9DD6D-E8EF-4667-A07F-10CB134E3A83}">
      <dgm:prSet/>
      <dgm:spPr/>
    </dgm:pt>
    <dgm:pt modelId="{FB45606B-AA58-4DBF-84C7-4134A58D1CFD}" type="sibTrans" cxnId="{36E9DD6D-E8EF-4667-A07F-10CB134E3A83}">
      <dgm:prSet/>
      <dgm:spPr/>
    </dgm:pt>
    <dgm:pt modelId="{1DB22AB4-3650-4CF6-AC6F-FA062F852998}" type="pres">
      <dgm:prSet presAssocID="{863BF49E-8289-4875-B90D-141759ED8B40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6D2D55D8-2134-4519-B1FD-545FFCFEEC9D}" type="pres">
      <dgm:prSet presAssocID="{472C4714-D677-488A-AB12-41068CF5AA9C}" presName="root" presStyleCnt="0">
        <dgm:presLayoutVars>
          <dgm:chMax/>
          <dgm:chPref val="4"/>
        </dgm:presLayoutVars>
      </dgm:prSet>
      <dgm:spPr/>
    </dgm:pt>
    <dgm:pt modelId="{F794C0A0-77BE-4362-A4E6-20252AE55E82}" type="pres">
      <dgm:prSet presAssocID="{472C4714-D677-488A-AB12-41068CF5AA9C}" presName="rootComposite" presStyleCnt="0">
        <dgm:presLayoutVars/>
      </dgm:prSet>
      <dgm:spPr/>
    </dgm:pt>
    <dgm:pt modelId="{59C24581-AD59-41A8-80BB-3784221C82B0}" type="pres">
      <dgm:prSet presAssocID="{472C4714-D677-488A-AB12-41068CF5AA9C}" presName="rootText" presStyleLbl="node0" presStyleIdx="0" presStyleCnt="1">
        <dgm:presLayoutVars>
          <dgm:chMax/>
          <dgm:chPref val="4"/>
        </dgm:presLayoutVars>
      </dgm:prSet>
      <dgm:spPr/>
    </dgm:pt>
    <dgm:pt modelId="{7DFCABCB-F299-4B4C-94E1-879E0DE272E7}" type="pres">
      <dgm:prSet presAssocID="{472C4714-D677-488A-AB12-41068CF5AA9C}" presName="childShape" presStyleCnt="0">
        <dgm:presLayoutVars>
          <dgm:chMax val="0"/>
          <dgm:chPref val="0"/>
        </dgm:presLayoutVars>
      </dgm:prSet>
      <dgm:spPr/>
    </dgm:pt>
    <dgm:pt modelId="{D297F57C-8E9A-4B8D-9853-BD0B9E421DA2}" type="pres">
      <dgm:prSet presAssocID="{AABECC44-20B8-4E91-B322-824D7649406F}" presName="childComposite" presStyleCnt="0">
        <dgm:presLayoutVars>
          <dgm:chMax val="0"/>
          <dgm:chPref val="0"/>
        </dgm:presLayoutVars>
      </dgm:prSet>
      <dgm:spPr/>
    </dgm:pt>
    <dgm:pt modelId="{5D9D363A-B73D-4727-95CF-8E4F3394CB56}" type="pres">
      <dgm:prSet presAssocID="{AABECC44-20B8-4E91-B322-824D7649406F}" presName="Image" presStyleLbl="node1" presStyleIdx="0" presStyleCnt="2"/>
      <dgm:spPr/>
    </dgm:pt>
    <dgm:pt modelId="{2AF255FB-3234-4011-A953-14F4771BB191}" type="pres">
      <dgm:prSet presAssocID="{AABECC44-20B8-4E91-B322-824D7649406F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</dgm:pt>
    <dgm:pt modelId="{1BF6BAD7-4A2D-4C51-918F-2EB07E5C600B}" type="pres">
      <dgm:prSet presAssocID="{99583420-424F-4C56-875B-98A8DED95A57}" presName="childComposite" presStyleCnt="0">
        <dgm:presLayoutVars>
          <dgm:chMax val="0"/>
          <dgm:chPref val="0"/>
        </dgm:presLayoutVars>
      </dgm:prSet>
      <dgm:spPr/>
    </dgm:pt>
    <dgm:pt modelId="{6DDC0896-83ED-4D82-92C1-7ED5D2D05B60}" type="pres">
      <dgm:prSet presAssocID="{99583420-424F-4C56-875B-98A8DED95A57}" presName="Image" presStyleLbl="node1" presStyleIdx="1" presStyleCnt="2"/>
      <dgm:spPr/>
    </dgm:pt>
    <dgm:pt modelId="{1E68A987-BCA9-4D77-81C5-DE0E39FDDC60}" type="pres">
      <dgm:prSet presAssocID="{99583420-424F-4C56-875B-98A8DED95A57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EF129F06-1714-4C99-91D8-F5BF4BB56557}" srcId="{863BF49E-8289-4875-B90D-141759ED8B40}" destId="{472C4714-D677-488A-AB12-41068CF5AA9C}" srcOrd="0" destOrd="0" parTransId="{F9874AA4-0CCC-4437-BB3F-E192902D9B8E}" sibTransId="{DCCA8AD2-C24B-46F3-A64F-B0979F5AC0EE}"/>
    <dgm:cxn modelId="{DEC6E80F-02DF-42F7-BAF2-AB90551BA0ED}" type="presOf" srcId="{472C4714-D677-488A-AB12-41068CF5AA9C}" destId="{59C24581-AD59-41A8-80BB-3784221C82B0}" srcOrd="0" destOrd="0" presId="urn:microsoft.com/office/officeart/2008/layout/PictureAccentList"/>
    <dgm:cxn modelId="{D38F8F34-47B2-485D-9C92-98F5654B8FD4}" type="presOf" srcId="{AABECC44-20B8-4E91-B322-824D7649406F}" destId="{2AF255FB-3234-4011-A953-14F4771BB191}" srcOrd="0" destOrd="0" presId="urn:microsoft.com/office/officeart/2008/layout/PictureAccentList"/>
    <dgm:cxn modelId="{36E9DD6D-E8EF-4667-A07F-10CB134E3A83}" srcId="{472C4714-D677-488A-AB12-41068CF5AA9C}" destId="{99583420-424F-4C56-875B-98A8DED95A57}" srcOrd="1" destOrd="0" parTransId="{B5E48E0B-66B3-40BA-BDED-5AE1533BC28F}" sibTransId="{FB45606B-AA58-4DBF-84C7-4134A58D1CFD}"/>
    <dgm:cxn modelId="{065EC84F-6220-47C6-AFD7-BCA60904106C}" type="presOf" srcId="{99583420-424F-4C56-875B-98A8DED95A57}" destId="{1E68A987-BCA9-4D77-81C5-DE0E39FDDC60}" srcOrd="0" destOrd="0" presId="urn:microsoft.com/office/officeart/2008/layout/PictureAccentList"/>
    <dgm:cxn modelId="{2722E0DE-C904-4A64-A073-F4681128F3F9}" type="presOf" srcId="{863BF49E-8289-4875-B90D-141759ED8B40}" destId="{1DB22AB4-3650-4CF6-AC6F-FA062F852998}" srcOrd="0" destOrd="0" presId="urn:microsoft.com/office/officeart/2008/layout/PictureAccentList"/>
    <dgm:cxn modelId="{461161F1-48D9-44F4-BDAA-03555F258F5A}" srcId="{472C4714-D677-488A-AB12-41068CF5AA9C}" destId="{AABECC44-20B8-4E91-B322-824D7649406F}" srcOrd="0" destOrd="0" parTransId="{DCB0CDF0-4137-41C8-B78B-E89FB67BA8DC}" sibTransId="{D6C35629-7F76-4A6F-834C-268FC368191F}"/>
    <dgm:cxn modelId="{31CB5392-4932-455A-A97B-E1B05DFDE95B}" type="presParOf" srcId="{1DB22AB4-3650-4CF6-AC6F-FA062F852998}" destId="{6D2D55D8-2134-4519-B1FD-545FFCFEEC9D}" srcOrd="0" destOrd="0" presId="urn:microsoft.com/office/officeart/2008/layout/PictureAccentList"/>
    <dgm:cxn modelId="{FC08AB77-2A5C-4BB5-B1D7-3BC49929431F}" type="presParOf" srcId="{6D2D55D8-2134-4519-B1FD-545FFCFEEC9D}" destId="{F794C0A0-77BE-4362-A4E6-20252AE55E82}" srcOrd="0" destOrd="0" presId="urn:microsoft.com/office/officeart/2008/layout/PictureAccentList"/>
    <dgm:cxn modelId="{97A3B826-3EA0-4AC3-BC10-C3A87F01C01A}" type="presParOf" srcId="{F794C0A0-77BE-4362-A4E6-20252AE55E82}" destId="{59C24581-AD59-41A8-80BB-3784221C82B0}" srcOrd="0" destOrd="0" presId="urn:microsoft.com/office/officeart/2008/layout/PictureAccentList"/>
    <dgm:cxn modelId="{4532C935-4089-473C-8D70-F4281DEFF685}" type="presParOf" srcId="{6D2D55D8-2134-4519-B1FD-545FFCFEEC9D}" destId="{7DFCABCB-F299-4B4C-94E1-879E0DE272E7}" srcOrd="1" destOrd="0" presId="urn:microsoft.com/office/officeart/2008/layout/PictureAccentList"/>
    <dgm:cxn modelId="{2F95E78D-3242-497C-B625-54D9815F4A53}" type="presParOf" srcId="{7DFCABCB-F299-4B4C-94E1-879E0DE272E7}" destId="{D297F57C-8E9A-4B8D-9853-BD0B9E421DA2}" srcOrd="0" destOrd="0" presId="urn:microsoft.com/office/officeart/2008/layout/PictureAccentList"/>
    <dgm:cxn modelId="{6EA50C71-BB16-42EB-A445-CE178D49B5AD}" type="presParOf" srcId="{D297F57C-8E9A-4B8D-9853-BD0B9E421DA2}" destId="{5D9D363A-B73D-4727-95CF-8E4F3394CB56}" srcOrd="0" destOrd="0" presId="urn:microsoft.com/office/officeart/2008/layout/PictureAccentList"/>
    <dgm:cxn modelId="{EF459DDD-07E8-4BAF-9F79-19246EC5D9B7}" type="presParOf" srcId="{D297F57C-8E9A-4B8D-9853-BD0B9E421DA2}" destId="{2AF255FB-3234-4011-A953-14F4771BB191}" srcOrd="1" destOrd="0" presId="urn:microsoft.com/office/officeart/2008/layout/PictureAccentList"/>
    <dgm:cxn modelId="{79FA16A9-6B86-4EC7-9D14-07ECB0CDEA33}" type="presParOf" srcId="{7DFCABCB-F299-4B4C-94E1-879E0DE272E7}" destId="{1BF6BAD7-4A2D-4C51-918F-2EB07E5C600B}" srcOrd="1" destOrd="0" presId="urn:microsoft.com/office/officeart/2008/layout/PictureAccentList"/>
    <dgm:cxn modelId="{C3C8CE97-AE90-4EF5-808B-13F9DCB6570A}" type="presParOf" srcId="{1BF6BAD7-4A2D-4C51-918F-2EB07E5C600B}" destId="{6DDC0896-83ED-4D82-92C1-7ED5D2D05B60}" srcOrd="0" destOrd="0" presId="urn:microsoft.com/office/officeart/2008/layout/PictureAccentList"/>
    <dgm:cxn modelId="{EAD1404F-4DE8-45E4-A022-82AEF8D3FB8F}" type="presParOf" srcId="{1BF6BAD7-4A2D-4C51-918F-2EB07E5C600B}" destId="{1E68A987-BCA9-4D77-81C5-DE0E39FDDC60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1792D0E-4D0D-4BEE-BC0F-DD03416D73F2}" type="doc">
      <dgm:prSet loTypeId="urn:diagrams.loki3.com/VaryingWidth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ID"/>
        </a:p>
      </dgm:t>
    </dgm:pt>
    <dgm:pt modelId="{C3A6D667-3320-4FCB-B109-33FE5A2B9E19}">
      <dgm:prSet phldrT="[Text]"/>
      <dgm:spPr/>
      <dgm:t>
        <a:bodyPr/>
        <a:lstStyle/>
        <a:p>
          <a:r>
            <a:rPr lang="en-US" dirty="0"/>
            <a:t>Morphology is study of word formation, of the structure of word</a:t>
          </a:r>
          <a:endParaRPr lang="en-ID" dirty="0"/>
        </a:p>
      </dgm:t>
    </dgm:pt>
    <dgm:pt modelId="{D96906C9-E6EC-45BE-A012-6903301551D8}" type="parTrans" cxnId="{0942C621-63E6-4A9B-8E33-8E50DC7AFEFD}">
      <dgm:prSet/>
      <dgm:spPr/>
      <dgm:t>
        <a:bodyPr/>
        <a:lstStyle/>
        <a:p>
          <a:endParaRPr lang="en-ID"/>
        </a:p>
      </dgm:t>
    </dgm:pt>
    <dgm:pt modelId="{5F324C7A-6C04-446A-BEDB-7EC35C540482}" type="sibTrans" cxnId="{0942C621-63E6-4A9B-8E33-8E50DC7AFEFD}">
      <dgm:prSet/>
      <dgm:spPr/>
      <dgm:t>
        <a:bodyPr/>
        <a:lstStyle/>
        <a:p>
          <a:endParaRPr lang="en-ID"/>
        </a:p>
      </dgm:t>
    </dgm:pt>
    <dgm:pt modelId="{59B8EE72-9A1B-4F7A-BF50-B00A034FD0A6}" type="pres">
      <dgm:prSet presAssocID="{D1792D0E-4D0D-4BEE-BC0F-DD03416D73F2}" presName="Name0" presStyleCnt="0">
        <dgm:presLayoutVars>
          <dgm:resizeHandles/>
        </dgm:presLayoutVars>
      </dgm:prSet>
      <dgm:spPr/>
    </dgm:pt>
    <dgm:pt modelId="{6FDD7B44-B2BA-4F41-99EA-074D1AAE3CF5}" type="pres">
      <dgm:prSet presAssocID="{C3A6D667-3320-4FCB-B109-33FE5A2B9E19}" presName="text" presStyleLbl="node1" presStyleIdx="0" presStyleCnt="1">
        <dgm:presLayoutVars>
          <dgm:bulletEnabled val="1"/>
        </dgm:presLayoutVars>
      </dgm:prSet>
      <dgm:spPr/>
    </dgm:pt>
  </dgm:ptLst>
  <dgm:cxnLst>
    <dgm:cxn modelId="{5A289A0A-B985-4C2C-8080-0779772A114E}" type="presOf" srcId="{D1792D0E-4D0D-4BEE-BC0F-DD03416D73F2}" destId="{59B8EE72-9A1B-4F7A-BF50-B00A034FD0A6}" srcOrd="0" destOrd="0" presId="urn:diagrams.loki3.com/VaryingWidthList"/>
    <dgm:cxn modelId="{0942C621-63E6-4A9B-8E33-8E50DC7AFEFD}" srcId="{D1792D0E-4D0D-4BEE-BC0F-DD03416D73F2}" destId="{C3A6D667-3320-4FCB-B109-33FE5A2B9E19}" srcOrd="0" destOrd="0" parTransId="{D96906C9-E6EC-45BE-A012-6903301551D8}" sibTransId="{5F324C7A-6C04-446A-BEDB-7EC35C540482}"/>
    <dgm:cxn modelId="{99E37335-EBD4-4BBC-B833-EF7A1B3D4C1A}" type="presOf" srcId="{C3A6D667-3320-4FCB-B109-33FE5A2B9E19}" destId="{6FDD7B44-B2BA-4F41-99EA-074D1AAE3CF5}" srcOrd="0" destOrd="0" presId="urn:diagrams.loki3.com/VaryingWidthList"/>
    <dgm:cxn modelId="{2C9CCF1C-7316-43A2-B181-34271EB599DA}" type="presParOf" srcId="{59B8EE72-9A1B-4F7A-BF50-B00A034FD0A6}" destId="{6FDD7B44-B2BA-4F41-99EA-074D1AAE3CF5}" srcOrd="0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863BF49E-8289-4875-B90D-141759ED8B40}" type="doc">
      <dgm:prSet loTypeId="urn:microsoft.com/office/officeart/2005/8/layout/vList5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ID"/>
        </a:p>
      </dgm:t>
    </dgm:pt>
    <dgm:pt modelId="{472C4714-D677-488A-AB12-41068CF5AA9C}">
      <dgm:prSet phldrT="[Text]"/>
      <dgm:spPr/>
      <dgm:t>
        <a:bodyPr/>
        <a:lstStyle/>
        <a:p>
          <a:r>
            <a:rPr lang="en-ID" b="1" dirty="0"/>
            <a:t>Exocentric compound</a:t>
          </a:r>
        </a:p>
      </dgm:t>
    </dgm:pt>
    <dgm:pt modelId="{F9874AA4-0CCC-4437-BB3F-E192902D9B8E}" type="parTrans" cxnId="{EF129F06-1714-4C99-91D8-F5BF4BB56557}">
      <dgm:prSet/>
      <dgm:spPr/>
      <dgm:t>
        <a:bodyPr/>
        <a:lstStyle/>
        <a:p>
          <a:endParaRPr lang="en-ID"/>
        </a:p>
      </dgm:t>
    </dgm:pt>
    <dgm:pt modelId="{DCCA8AD2-C24B-46F3-A64F-B0979F5AC0EE}" type="sibTrans" cxnId="{EF129F06-1714-4C99-91D8-F5BF4BB56557}">
      <dgm:prSet/>
      <dgm:spPr/>
      <dgm:t>
        <a:bodyPr/>
        <a:lstStyle/>
        <a:p>
          <a:endParaRPr lang="en-ID"/>
        </a:p>
      </dgm:t>
    </dgm:pt>
    <dgm:pt modelId="{AABECC44-20B8-4E91-B322-824D7649406F}">
      <dgm:prSet phldrT="[Text]"/>
      <dgm:spPr/>
      <dgm:t>
        <a:bodyPr/>
        <a:lstStyle/>
        <a:p>
          <a:r>
            <a:rPr lang="en-US" dirty="0"/>
            <a:t>The compound does not have a clear head word, and its meaning is not directly derived from the meaning of the individual parts.</a:t>
          </a:r>
          <a:endParaRPr lang="en-ID" dirty="0"/>
        </a:p>
      </dgm:t>
    </dgm:pt>
    <dgm:pt modelId="{DCB0CDF0-4137-41C8-B78B-E89FB67BA8DC}" type="parTrans" cxnId="{461161F1-48D9-44F4-BDAA-03555F258F5A}">
      <dgm:prSet/>
      <dgm:spPr/>
      <dgm:t>
        <a:bodyPr/>
        <a:lstStyle/>
        <a:p>
          <a:endParaRPr lang="en-ID"/>
        </a:p>
      </dgm:t>
    </dgm:pt>
    <dgm:pt modelId="{D6C35629-7F76-4A6F-834C-268FC368191F}" type="sibTrans" cxnId="{461161F1-48D9-44F4-BDAA-03555F258F5A}">
      <dgm:prSet/>
      <dgm:spPr/>
      <dgm:t>
        <a:bodyPr/>
        <a:lstStyle/>
        <a:p>
          <a:endParaRPr lang="en-ID"/>
        </a:p>
      </dgm:t>
    </dgm:pt>
    <dgm:pt modelId="{1AC0CB53-3EBB-4AA3-A438-FC7EC1ADD1CD}" type="pres">
      <dgm:prSet presAssocID="{863BF49E-8289-4875-B90D-141759ED8B40}" presName="Name0" presStyleCnt="0">
        <dgm:presLayoutVars>
          <dgm:dir/>
          <dgm:animLvl val="lvl"/>
          <dgm:resizeHandles val="exact"/>
        </dgm:presLayoutVars>
      </dgm:prSet>
      <dgm:spPr/>
    </dgm:pt>
    <dgm:pt modelId="{015C972B-A7C4-434A-BCE6-E15633680325}" type="pres">
      <dgm:prSet presAssocID="{472C4714-D677-488A-AB12-41068CF5AA9C}" presName="linNode" presStyleCnt="0"/>
      <dgm:spPr/>
    </dgm:pt>
    <dgm:pt modelId="{E0AD2230-EFDD-42E6-A9CD-F3935C91C83D}" type="pres">
      <dgm:prSet presAssocID="{472C4714-D677-488A-AB12-41068CF5AA9C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40DD3305-A92E-4204-AB82-F462CA3A06B4}" type="pres">
      <dgm:prSet presAssocID="{472C4714-D677-488A-AB12-41068CF5AA9C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EF129F06-1714-4C99-91D8-F5BF4BB56557}" srcId="{863BF49E-8289-4875-B90D-141759ED8B40}" destId="{472C4714-D677-488A-AB12-41068CF5AA9C}" srcOrd="0" destOrd="0" parTransId="{F9874AA4-0CCC-4437-BB3F-E192902D9B8E}" sibTransId="{DCCA8AD2-C24B-46F3-A64F-B0979F5AC0EE}"/>
    <dgm:cxn modelId="{7DB1433E-CDD3-4996-8268-91932B1EB5DE}" type="presOf" srcId="{472C4714-D677-488A-AB12-41068CF5AA9C}" destId="{E0AD2230-EFDD-42E6-A9CD-F3935C91C83D}" srcOrd="0" destOrd="0" presId="urn:microsoft.com/office/officeart/2005/8/layout/vList5"/>
    <dgm:cxn modelId="{269CDA56-C567-49B8-B2D7-D60D2E4B91A5}" type="presOf" srcId="{AABECC44-20B8-4E91-B322-824D7649406F}" destId="{40DD3305-A92E-4204-AB82-F462CA3A06B4}" srcOrd="0" destOrd="0" presId="urn:microsoft.com/office/officeart/2005/8/layout/vList5"/>
    <dgm:cxn modelId="{267B5DAE-BCAD-4441-AA4B-EF5953AB393B}" type="presOf" srcId="{863BF49E-8289-4875-B90D-141759ED8B40}" destId="{1AC0CB53-3EBB-4AA3-A438-FC7EC1ADD1CD}" srcOrd="0" destOrd="0" presId="urn:microsoft.com/office/officeart/2005/8/layout/vList5"/>
    <dgm:cxn modelId="{461161F1-48D9-44F4-BDAA-03555F258F5A}" srcId="{472C4714-D677-488A-AB12-41068CF5AA9C}" destId="{AABECC44-20B8-4E91-B322-824D7649406F}" srcOrd="0" destOrd="0" parTransId="{DCB0CDF0-4137-41C8-B78B-E89FB67BA8DC}" sibTransId="{D6C35629-7F76-4A6F-834C-268FC368191F}"/>
    <dgm:cxn modelId="{1570D021-7C8B-4DDE-819B-74A904580DF3}" type="presParOf" srcId="{1AC0CB53-3EBB-4AA3-A438-FC7EC1ADD1CD}" destId="{015C972B-A7C4-434A-BCE6-E15633680325}" srcOrd="0" destOrd="0" presId="urn:microsoft.com/office/officeart/2005/8/layout/vList5"/>
    <dgm:cxn modelId="{147C5A8D-BA19-4B74-9807-0D18E5609F87}" type="presParOf" srcId="{015C972B-A7C4-434A-BCE6-E15633680325}" destId="{E0AD2230-EFDD-42E6-A9CD-F3935C91C83D}" srcOrd="0" destOrd="0" presId="urn:microsoft.com/office/officeart/2005/8/layout/vList5"/>
    <dgm:cxn modelId="{F49FB4A8-D037-4672-B90A-5F149E9E8478}" type="presParOf" srcId="{015C972B-A7C4-434A-BCE6-E15633680325}" destId="{40DD3305-A92E-4204-AB82-F462CA3A06B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863BF49E-8289-4875-B90D-141759ED8B40}" type="doc">
      <dgm:prSet loTypeId="urn:microsoft.com/office/officeart/2008/layout/PictureAccent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ID"/>
        </a:p>
      </dgm:t>
    </dgm:pt>
    <dgm:pt modelId="{472C4714-D677-488A-AB12-41068CF5AA9C}">
      <dgm:prSet phldrT="[Text]"/>
      <dgm:spPr/>
      <dgm:t>
        <a:bodyPr/>
        <a:lstStyle/>
        <a:p>
          <a:r>
            <a:rPr lang="en-ID" b="1" dirty="0"/>
            <a:t>Exocentric compound</a:t>
          </a:r>
        </a:p>
      </dgm:t>
    </dgm:pt>
    <dgm:pt modelId="{F9874AA4-0CCC-4437-BB3F-E192902D9B8E}" type="parTrans" cxnId="{EF129F06-1714-4C99-91D8-F5BF4BB56557}">
      <dgm:prSet/>
      <dgm:spPr/>
      <dgm:t>
        <a:bodyPr/>
        <a:lstStyle/>
        <a:p>
          <a:endParaRPr lang="en-ID"/>
        </a:p>
      </dgm:t>
    </dgm:pt>
    <dgm:pt modelId="{DCCA8AD2-C24B-46F3-A64F-B0979F5AC0EE}" type="sibTrans" cxnId="{EF129F06-1714-4C99-91D8-F5BF4BB56557}">
      <dgm:prSet/>
      <dgm:spPr/>
      <dgm:t>
        <a:bodyPr/>
        <a:lstStyle/>
        <a:p>
          <a:endParaRPr lang="en-ID"/>
        </a:p>
      </dgm:t>
    </dgm:pt>
    <dgm:pt modelId="{AABECC44-20B8-4E91-B322-824D7649406F}">
      <dgm:prSet phldrT="[Text]"/>
      <dgm:spPr/>
      <dgm:t>
        <a:bodyPr/>
        <a:lstStyle/>
        <a:p>
          <a:r>
            <a:rPr lang="en-US" i="1" dirty="0"/>
            <a:t>Redneck (a term for a working-class white person, especially from the southern U.S.;</a:t>
          </a:r>
          <a:endParaRPr lang="en-ID" dirty="0"/>
        </a:p>
      </dgm:t>
    </dgm:pt>
    <dgm:pt modelId="{DCB0CDF0-4137-41C8-B78B-E89FB67BA8DC}" type="parTrans" cxnId="{461161F1-48D9-44F4-BDAA-03555F258F5A}">
      <dgm:prSet/>
      <dgm:spPr/>
      <dgm:t>
        <a:bodyPr/>
        <a:lstStyle/>
        <a:p>
          <a:endParaRPr lang="en-ID"/>
        </a:p>
      </dgm:t>
    </dgm:pt>
    <dgm:pt modelId="{D6C35629-7F76-4A6F-834C-268FC368191F}" type="sibTrans" cxnId="{461161F1-48D9-44F4-BDAA-03555F258F5A}">
      <dgm:prSet/>
      <dgm:spPr/>
      <dgm:t>
        <a:bodyPr/>
        <a:lstStyle/>
        <a:p>
          <a:endParaRPr lang="en-ID"/>
        </a:p>
      </dgm:t>
    </dgm:pt>
    <dgm:pt modelId="{99583420-424F-4C56-875B-98A8DED95A57}">
      <dgm:prSet phldrT="[Text]"/>
      <dgm:spPr/>
      <dgm:t>
        <a:bodyPr/>
        <a:lstStyle/>
        <a:p>
          <a:r>
            <a:rPr lang="en-US" dirty="0"/>
            <a:t>Pickpocket </a:t>
          </a:r>
          <a:r>
            <a:rPr lang="en-US" i="1" dirty="0"/>
            <a:t>(a thief, but not someone who specifically picks pockets</a:t>
          </a:r>
          <a:r>
            <a:rPr lang="en-US" dirty="0"/>
            <a:t>).</a:t>
          </a:r>
          <a:endParaRPr lang="en-ID" dirty="0"/>
        </a:p>
      </dgm:t>
    </dgm:pt>
    <dgm:pt modelId="{B5E48E0B-66B3-40BA-BDED-5AE1533BC28F}" type="parTrans" cxnId="{36E9DD6D-E8EF-4667-A07F-10CB134E3A83}">
      <dgm:prSet/>
      <dgm:spPr/>
    </dgm:pt>
    <dgm:pt modelId="{FB45606B-AA58-4DBF-84C7-4134A58D1CFD}" type="sibTrans" cxnId="{36E9DD6D-E8EF-4667-A07F-10CB134E3A83}">
      <dgm:prSet/>
      <dgm:spPr/>
    </dgm:pt>
    <dgm:pt modelId="{1DB22AB4-3650-4CF6-AC6F-FA062F852998}" type="pres">
      <dgm:prSet presAssocID="{863BF49E-8289-4875-B90D-141759ED8B40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6D2D55D8-2134-4519-B1FD-545FFCFEEC9D}" type="pres">
      <dgm:prSet presAssocID="{472C4714-D677-488A-AB12-41068CF5AA9C}" presName="root" presStyleCnt="0">
        <dgm:presLayoutVars>
          <dgm:chMax/>
          <dgm:chPref val="4"/>
        </dgm:presLayoutVars>
      </dgm:prSet>
      <dgm:spPr/>
    </dgm:pt>
    <dgm:pt modelId="{F794C0A0-77BE-4362-A4E6-20252AE55E82}" type="pres">
      <dgm:prSet presAssocID="{472C4714-D677-488A-AB12-41068CF5AA9C}" presName="rootComposite" presStyleCnt="0">
        <dgm:presLayoutVars/>
      </dgm:prSet>
      <dgm:spPr/>
    </dgm:pt>
    <dgm:pt modelId="{59C24581-AD59-41A8-80BB-3784221C82B0}" type="pres">
      <dgm:prSet presAssocID="{472C4714-D677-488A-AB12-41068CF5AA9C}" presName="rootText" presStyleLbl="node0" presStyleIdx="0" presStyleCnt="1">
        <dgm:presLayoutVars>
          <dgm:chMax/>
          <dgm:chPref val="4"/>
        </dgm:presLayoutVars>
      </dgm:prSet>
      <dgm:spPr/>
    </dgm:pt>
    <dgm:pt modelId="{7DFCABCB-F299-4B4C-94E1-879E0DE272E7}" type="pres">
      <dgm:prSet presAssocID="{472C4714-D677-488A-AB12-41068CF5AA9C}" presName="childShape" presStyleCnt="0">
        <dgm:presLayoutVars>
          <dgm:chMax val="0"/>
          <dgm:chPref val="0"/>
        </dgm:presLayoutVars>
      </dgm:prSet>
      <dgm:spPr/>
    </dgm:pt>
    <dgm:pt modelId="{D297F57C-8E9A-4B8D-9853-BD0B9E421DA2}" type="pres">
      <dgm:prSet presAssocID="{AABECC44-20B8-4E91-B322-824D7649406F}" presName="childComposite" presStyleCnt="0">
        <dgm:presLayoutVars>
          <dgm:chMax val="0"/>
          <dgm:chPref val="0"/>
        </dgm:presLayoutVars>
      </dgm:prSet>
      <dgm:spPr/>
    </dgm:pt>
    <dgm:pt modelId="{5D9D363A-B73D-4727-95CF-8E4F3394CB56}" type="pres">
      <dgm:prSet presAssocID="{AABECC44-20B8-4E91-B322-824D7649406F}" presName="Image" presStyleLbl="node1" presStyleIdx="0" presStyleCnt="2"/>
      <dgm:spPr/>
    </dgm:pt>
    <dgm:pt modelId="{2AF255FB-3234-4011-A953-14F4771BB191}" type="pres">
      <dgm:prSet presAssocID="{AABECC44-20B8-4E91-B322-824D7649406F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</dgm:pt>
    <dgm:pt modelId="{1BF6BAD7-4A2D-4C51-918F-2EB07E5C600B}" type="pres">
      <dgm:prSet presAssocID="{99583420-424F-4C56-875B-98A8DED95A57}" presName="childComposite" presStyleCnt="0">
        <dgm:presLayoutVars>
          <dgm:chMax val="0"/>
          <dgm:chPref val="0"/>
        </dgm:presLayoutVars>
      </dgm:prSet>
      <dgm:spPr/>
    </dgm:pt>
    <dgm:pt modelId="{6DDC0896-83ED-4D82-92C1-7ED5D2D05B60}" type="pres">
      <dgm:prSet presAssocID="{99583420-424F-4C56-875B-98A8DED95A57}" presName="Image" presStyleLbl="node1" presStyleIdx="1" presStyleCnt="2"/>
      <dgm:spPr/>
    </dgm:pt>
    <dgm:pt modelId="{1E68A987-BCA9-4D77-81C5-DE0E39FDDC60}" type="pres">
      <dgm:prSet presAssocID="{99583420-424F-4C56-875B-98A8DED95A57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EF129F06-1714-4C99-91D8-F5BF4BB56557}" srcId="{863BF49E-8289-4875-B90D-141759ED8B40}" destId="{472C4714-D677-488A-AB12-41068CF5AA9C}" srcOrd="0" destOrd="0" parTransId="{F9874AA4-0CCC-4437-BB3F-E192902D9B8E}" sibTransId="{DCCA8AD2-C24B-46F3-A64F-B0979F5AC0EE}"/>
    <dgm:cxn modelId="{DEC6E80F-02DF-42F7-BAF2-AB90551BA0ED}" type="presOf" srcId="{472C4714-D677-488A-AB12-41068CF5AA9C}" destId="{59C24581-AD59-41A8-80BB-3784221C82B0}" srcOrd="0" destOrd="0" presId="urn:microsoft.com/office/officeart/2008/layout/PictureAccentList"/>
    <dgm:cxn modelId="{D38F8F34-47B2-485D-9C92-98F5654B8FD4}" type="presOf" srcId="{AABECC44-20B8-4E91-B322-824D7649406F}" destId="{2AF255FB-3234-4011-A953-14F4771BB191}" srcOrd="0" destOrd="0" presId="urn:microsoft.com/office/officeart/2008/layout/PictureAccentList"/>
    <dgm:cxn modelId="{36E9DD6D-E8EF-4667-A07F-10CB134E3A83}" srcId="{472C4714-D677-488A-AB12-41068CF5AA9C}" destId="{99583420-424F-4C56-875B-98A8DED95A57}" srcOrd="1" destOrd="0" parTransId="{B5E48E0B-66B3-40BA-BDED-5AE1533BC28F}" sibTransId="{FB45606B-AA58-4DBF-84C7-4134A58D1CFD}"/>
    <dgm:cxn modelId="{065EC84F-6220-47C6-AFD7-BCA60904106C}" type="presOf" srcId="{99583420-424F-4C56-875B-98A8DED95A57}" destId="{1E68A987-BCA9-4D77-81C5-DE0E39FDDC60}" srcOrd="0" destOrd="0" presId="urn:microsoft.com/office/officeart/2008/layout/PictureAccentList"/>
    <dgm:cxn modelId="{2722E0DE-C904-4A64-A073-F4681128F3F9}" type="presOf" srcId="{863BF49E-8289-4875-B90D-141759ED8B40}" destId="{1DB22AB4-3650-4CF6-AC6F-FA062F852998}" srcOrd="0" destOrd="0" presId="urn:microsoft.com/office/officeart/2008/layout/PictureAccentList"/>
    <dgm:cxn modelId="{461161F1-48D9-44F4-BDAA-03555F258F5A}" srcId="{472C4714-D677-488A-AB12-41068CF5AA9C}" destId="{AABECC44-20B8-4E91-B322-824D7649406F}" srcOrd="0" destOrd="0" parTransId="{DCB0CDF0-4137-41C8-B78B-E89FB67BA8DC}" sibTransId="{D6C35629-7F76-4A6F-834C-268FC368191F}"/>
    <dgm:cxn modelId="{31CB5392-4932-455A-A97B-E1B05DFDE95B}" type="presParOf" srcId="{1DB22AB4-3650-4CF6-AC6F-FA062F852998}" destId="{6D2D55D8-2134-4519-B1FD-545FFCFEEC9D}" srcOrd="0" destOrd="0" presId="urn:microsoft.com/office/officeart/2008/layout/PictureAccentList"/>
    <dgm:cxn modelId="{FC08AB77-2A5C-4BB5-B1D7-3BC49929431F}" type="presParOf" srcId="{6D2D55D8-2134-4519-B1FD-545FFCFEEC9D}" destId="{F794C0A0-77BE-4362-A4E6-20252AE55E82}" srcOrd="0" destOrd="0" presId="urn:microsoft.com/office/officeart/2008/layout/PictureAccentList"/>
    <dgm:cxn modelId="{97A3B826-3EA0-4AC3-BC10-C3A87F01C01A}" type="presParOf" srcId="{F794C0A0-77BE-4362-A4E6-20252AE55E82}" destId="{59C24581-AD59-41A8-80BB-3784221C82B0}" srcOrd="0" destOrd="0" presId="urn:microsoft.com/office/officeart/2008/layout/PictureAccentList"/>
    <dgm:cxn modelId="{4532C935-4089-473C-8D70-F4281DEFF685}" type="presParOf" srcId="{6D2D55D8-2134-4519-B1FD-545FFCFEEC9D}" destId="{7DFCABCB-F299-4B4C-94E1-879E0DE272E7}" srcOrd="1" destOrd="0" presId="urn:microsoft.com/office/officeart/2008/layout/PictureAccentList"/>
    <dgm:cxn modelId="{2F95E78D-3242-497C-B625-54D9815F4A53}" type="presParOf" srcId="{7DFCABCB-F299-4B4C-94E1-879E0DE272E7}" destId="{D297F57C-8E9A-4B8D-9853-BD0B9E421DA2}" srcOrd="0" destOrd="0" presId="urn:microsoft.com/office/officeart/2008/layout/PictureAccentList"/>
    <dgm:cxn modelId="{6EA50C71-BB16-42EB-A445-CE178D49B5AD}" type="presParOf" srcId="{D297F57C-8E9A-4B8D-9853-BD0B9E421DA2}" destId="{5D9D363A-B73D-4727-95CF-8E4F3394CB56}" srcOrd="0" destOrd="0" presId="urn:microsoft.com/office/officeart/2008/layout/PictureAccentList"/>
    <dgm:cxn modelId="{EF459DDD-07E8-4BAF-9F79-19246EC5D9B7}" type="presParOf" srcId="{D297F57C-8E9A-4B8D-9853-BD0B9E421DA2}" destId="{2AF255FB-3234-4011-A953-14F4771BB191}" srcOrd="1" destOrd="0" presId="urn:microsoft.com/office/officeart/2008/layout/PictureAccentList"/>
    <dgm:cxn modelId="{79FA16A9-6B86-4EC7-9D14-07ECB0CDEA33}" type="presParOf" srcId="{7DFCABCB-F299-4B4C-94E1-879E0DE272E7}" destId="{1BF6BAD7-4A2D-4C51-918F-2EB07E5C600B}" srcOrd="1" destOrd="0" presId="urn:microsoft.com/office/officeart/2008/layout/PictureAccentList"/>
    <dgm:cxn modelId="{C3C8CE97-AE90-4EF5-808B-13F9DCB6570A}" type="presParOf" srcId="{1BF6BAD7-4A2D-4C51-918F-2EB07E5C600B}" destId="{6DDC0896-83ED-4D82-92C1-7ED5D2D05B60}" srcOrd="0" destOrd="0" presId="urn:microsoft.com/office/officeart/2008/layout/PictureAccentList"/>
    <dgm:cxn modelId="{EAD1404F-4DE8-45E4-A022-82AEF8D3FB8F}" type="presParOf" srcId="{1BF6BAD7-4A2D-4C51-918F-2EB07E5C600B}" destId="{1E68A987-BCA9-4D77-81C5-DE0E39FDDC60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863BF49E-8289-4875-B90D-141759ED8B40}" type="doc">
      <dgm:prSet loTypeId="urn:microsoft.com/office/officeart/2008/layout/PictureAccent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ID"/>
        </a:p>
      </dgm:t>
    </dgm:pt>
    <dgm:pt modelId="{472C4714-D677-488A-AB12-41068CF5AA9C}">
      <dgm:prSet phldrT="[Text]"/>
      <dgm:spPr/>
      <dgm:t>
        <a:bodyPr/>
        <a:lstStyle/>
        <a:p>
          <a:r>
            <a:rPr lang="en-ID" b="1" dirty="0"/>
            <a:t>Copulative compound</a:t>
          </a:r>
        </a:p>
      </dgm:t>
    </dgm:pt>
    <dgm:pt modelId="{F9874AA4-0CCC-4437-BB3F-E192902D9B8E}" type="parTrans" cxnId="{EF129F06-1714-4C99-91D8-F5BF4BB56557}">
      <dgm:prSet/>
      <dgm:spPr/>
      <dgm:t>
        <a:bodyPr/>
        <a:lstStyle/>
        <a:p>
          <a:endParaRPr lang="en-ID"/>
        </a:p>
      </dgm:t>
    </dgm:pt>
    <dgm:pt modelId="{DCCA8AD2-C24B-46F3-A64F-B0979F5AC0EE}" type="sibTrans" cxnId="{EF129F06-1714-4C99-91D8-F5BF4BB56557}">
      <dgm:prSet/>
      <dgm:spPr/>
      <dgm:t>
        <a:bodyPr/>
        <a:lstStyle/>
        <a:p>
          <a:endParaRPr lang="en-ID"/>
        </a:p>
      </dgm:t>
    </dgm:pt>
    <dgm:pt modelId="{AABECC44-20B8-4E91-B322-824D7649406F}">
      <dgm:prSet phldrT="[Text]"/>
      <dgm:spPr/>
      <dgm:t>
        <a:bodyPr/>
        <a:lstStyle/>
        <a:p>
          <a:r>
            <a:rPr lang="en-US" dirty="0"/>
            <a:t>A compound where both elements contribute equally to the meaning of the word</a:t>
          </a:r>
          <a:endParaRPr lang="en-ID" dirty="0"/>
        </a:p>
      </dgm:t>
    </dgm:pt>
    <dgm:pt modelId="{DCB0CDF0-4137-41C8-B78B-E89FB67BA8DC}" type="parTrans" cxnId="{461161F1-48D9-44F4-BDAA-03555F258F5A}">
      <dgm:prSet/>
      <dgm:spPr/>
      <dgm:t>
        <a:bodyPr/>
        <a:lstStyle/>
        <a:p>
          <a:endParaRPr lang="en-ID"/>
        </a:p>
      </dgm:t>
    </dgm:pt>
    <dgm:pt modelId="{D6C35629-7F76-4A6F-834C-268FC368191F}" type="sibTrans" cxnId="{461161F1-48D9-44F4-BDAA-03555F258F5A}">
      <dgm:prSet/>
      <dgm:spPr/>
      <dgm:t>
        <a:bodyPr/>
        <a:lstStyle/>
        <a:p>
          <a:endParaRPr lang="en-ID"/>
        </a:p>
      </dgm:t>
    </dgm:pt>
    <dgm:pt modelId="{63B882A4-677C-4167-82B4-45F636606473}">
      <dgm:prSet phldrT="[Text]"/>
      <dgm:spPr/>
      <dgm:t>
        <a:bodyPr/>
        <a:lstStyle/>
        <a:p>
          <a:pPr>
            <a:buNone/>
          </a:pPr>
          <a:r>
            <a:rPr lang="en-ID" i="1" dirty="0"/>
            <a:t>Bittersweet (both bitter and sweet contribute to the meaning)</a:t>
          </a:r>
          <a:endParaRPr lang="en-ID" dirty="0"/>
        </a:p>
      </dgm:t>
    </dgm:pt>
    <dgm:pt modelId="{AA248017-B9EE-4D0E-901B-85F6B84996B2}" type="parTrans" cxnId="{789D6DE4-6BEA-43E4-BDF4-E2A6D26665AE}">
      <dgm:prSet/>
      <dgm:spPr/>
      <dgm:t>
        <a:bodyPr/>
        <a:lstStyle/>
        <a:p>
          <a:endParaRPr lang="en-ID"/>
        </a:p>
      </dgm:t>
    </dgm:pt>
    <dgm:pt modelId="{ECFBCDFC-BB44-487F-B673-D434DCECFEF8}" type="sibTrans" cxnId="{789D6DE4-6BEA-43E4-BDF4-E2A6D26665AE}">
      <dgm:prSet/>
      <dgm:spPr/>
      <dgm:t>
        <a:bodyPr/>
        <a:lstStyle/>
        <a:p>
          <a:endParaRPr lang="en-ID"/>
        </a:p>
      </dgm:t>
    </dgm:pt>
    <dgm:pt modelId="{3CC915C8-DFFC-413E-B0C3-36F5C9442EB3}" type="pres">
      <dgm:prSet presAssocID="{863BF49E-8289-4875-B90D-141759ED8B40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DB351CE9-B2DB-4B59-89FF-90F5E30E7F72}" type="pres">
      <dgm:prSet presAssocID="{472C4714-D677-488A-AB12-41068CF5AA9C}" presName="root" presStyleCnt="0">
        <dgm:presLayoutVars>
          <dgm:chMax/>
          <dgm:chPref val="4"/>
        </dgm:presLayoutVars>
      </dgm:prSet>
      <dgm:spPr/>
    </dgm:pt>
    <dgm:pt modelId="{74370DA6-564E-4D27-822D-35A0726153C5}" type="pres">
      <dgm:prSet presAssocID="{472C4714-D677-488A-AB12-41068CF5AA9C}" presName="rootComposite" presStyleCnt="0">
        <dgm:presLayoutVars/>
      </dgm:prSet>
      <dgm:spPr/>
    </dgm:pt>
    <dgm:pt modelId="{8DD1C7D5-DCA4-4FB0-BCC3-27CE6CA1B625}" type="pres">
      <dgm:prSet presAssocID="{472C4714-D677-488A-AB12-41068CF5AA9C}" presName="rootText" presStyleLbl="node0" presStyleIdx="0" presStyleCnt="1">
        <dgm:presLayoutVars>
          <dgm:chMax/>
          <dgm:chPref val="4"/>
        </dgm:presLayoutVars>
      </dgm:prSet>
      <dgm:spPr/>
    </dgm:pt>
    <dgm:pt modelId="{0C2B70B0-56AA-41D6-8C41-A844C89FA3BC}" type="pres">
      <dgm:prSet presAssocID="{472C4714-D677-488A-AB12-41068CF5AA9C}" presName="childShape" presStyleCnt="0">
        <dgm:presLayoutVars>
          <dgm:chMax val="0"/>
          <dgm:chPref val="0"/>
        </dgm:presLayoutVars>
      </dgm:prSet>
      <dgm:spPr/>
    </dgm:pt>
    <dgm:pt modelId="{6F550533-57DD-41BF-879D-94D0963854C5}" type="pres">
      <dgm:prSet presAssocID="{AABECC44-20B8-4E91-B322-824D7649406F}" presName="childComposite" presStyleCnt="0">
        <dgm:presLayoutVars>
          <dgm:chMax val="0"/>
          <dgm:chPref val="0"/>
        </dgm:presLayoutVars>
      </dgm:prSet>
      <dgm:spPr/>
    </dgm:pt>
    <dgm:pt modelId="{87879572-E8FB-49A7-98FD-E0BD0B471BC8}" type="pres">
      <dgm:prSet presAssocID="{AABECC44-20B8-4E91-B322-824D7649406F}" presName="Image" presStyleLbl="node1" presStyleIdx="0" presStyleCnt="2"/>
      <dgm:spPr/>
    </dgm:pt>
    <dgm:pt modelId="{41C49F38-E0ED-4EE8-B79E-280AF955FD8D}" type="pres">
      <dgm:prSet presAssocID="{AABECC44-20B8-4E91-B322-824D7649406F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</dgm:pt>
    <dgm:pt modelId="{0D5CE570-E5DA-4B7C-AE94-21C86FCD3A3C}" type="pres">
      <dgm:prSet presAssocID="{63B882A4-677C-4167-82B4-45F636606473}" presName="childComposite" presStyleCnt="0">
        <dgm:presLayoutVars>
          <dgm:chMax val="0"/>
          <dgm:chPref val="0"/>
        </dgm:presLayoutVars>
      </dgm:prSet>
      <dgm:spPr/>
    </dgm:pt>
    <dgm:pt modelId="{02099CC5-F1C2-4D2C-B8F0-D671772E345A}" type="pres">
      <dgm:prSet presAssocID="{63B882A4-677C-4167-82B4-45F636606473}" presName="Image" presStyleLbl="node1" presStyleIdx="1" presStyleCnt="2"/>
      <dgm:spPr/>
    </dgm:pt>
    <dgm:pt modelId="{E9E5AABF-D106-48DA-803A-F748B81CE5AD}" type="pres">
      <dgm:prSet presAssocID="{63B882A4-677C-4167-82B4-45F636606473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EF129F06-1714-4C99-91D8-F5BF4BB56557}" srcId="{863BF49E-8289-4875-B90D-141759ED8B40}" destId="{472C4714-D677-488A-AB12-41068CF5AA9C}" srcOrd="0" destOrd="0" parTransId="{F9874AA4-0CCC-4437-BB3F-E192902D9B8E}" sibTransId="{DCCA8AD2-C24B-46F3-A64F-B0979F5AC0EE}"/>
    <dgm:cxn modelId="{7269D321-68B1-4AEB-B3DC-72D70B8C9F08}" type="presOf" srcId="{863BF49E-8289-4875-B90D-141759ED8B40}" destId="{3CC915C8-DFFC-413E-B0C3-36F5C9442EB3}" srcOrd="0" destOrd="0" presId="urn:microsoft.com/office/officeart/2008/layout/PictureAccentList"/>
    <dgm:cxn modelId="{0C11483D-5CE5-4F12-A8A6-B29E9C4FFD83}" type="presOf" srcId="{63B882A4-677C-4167-82B4-45F636606473}" destId="{E9E5AABF-D106-48DA-803A-F748B81CE5AD}" srcOrd="0" destOrd="0" presId="urn:microsoft.com/office/officeart/2008/layout/PictureAccentList"/>
    <dgm:cxn modelId="{7671CC8B-CBCD-4CB1-860E-913057658399}" type="presOf" srcId="{AABECC44-20B8-4E91-B322-824D7649406F}" destId="{41C49F38-E0ED-4EE8-B79E-280AF955FD8D}" srcOrd="0" destOrd="0" presId="urn:microsoft.com/office/officeart/2008/layout/PictureAccentList"/>
    <dgm:cxn modelId="{048859A6-856D-402D-9916-1E4524A0940F}" type="presOf" srcId="{472C4714-D677-488A-AB12-41068CF5AA9C}" destId="{8DD1C7D5-DCA4-4FB0-BCC3-27CE6CA1B625}" srcOrd="0" destOrd="0" presId="urn:microsoft.com/office/officeart/2008/layout/PictureAccentList"/>
    <dgm:cxn modelId="{789D6DE4-6BEA-43E4-BDF4-E2A6D26665AE}" srcId="{472C4714-D677-488A-AB12-41068CF5AA9C}" destId="{63B882A4-677C-4167-82B4-45F636606473}" srcOrd="1" destOrd="0" parTransId="{AA248017-B9EE-4D0E-901B-85F6B84996B2}" sibTransId="{ECFBCDFC-BB44-487F-B673-D434DCECFEF8}"/>
    <dgm:cxn modelId="{461161F1-48D9-44F4-BDAA-03555F258F5A}" srcId="{472C4714-D677-488A-AB12-41068CF5AA9C}" destId="{AABECC44-20B8-4E91-B322-824D7649406F}" srcOrd="0" destOrd="0" parTransId="{DCB0CDF0-4137-41C8-B78B-E89FB67BA8DC}" sibTransId="{D6C35629-7F76-4A6F-834C-268FC368191F}"/>
    <dgm:cxn modelId="{110FF52D-3AA9-41DE-ADF7-540E17C3BE85}" type="presParOf" srcId="{3CC915C8-DFFC-413E-B0C3-36F5C9442EB3}" destId="{DB351CE9-B2DB-4B59-89FF-90F5E30E7F72}" srcOrd="0" destOrd="0" presId="urn:microsoft.com/office/officeart/2008/layout/PictureAccentList"/>
    <dgm:cxn modelId="{EE3D0AEF-FA98-457A-A2A3-60D5C7CDA765}" type="presParOf" srcId="{DB351CE9-B2DB-4B59-89FF-90F5E30E7F72}" destId="{74370DA6-564E-4D27-822D-35A0726153C5}" srcOrd="0" destOrd="0" presId="urn:microsoft.com/office/officeart/2008/layout/PictureAccentList"/>
    <dgm:cxn modelId="{EE9E9B4B-1243-4590-B846-BB7F3DFE204B}" type="presParOf" srcId="{74370DA6-564E-4D27-822D-35A0726153C5}" destId="{8DD1C7D5-DCA4-4FB0-BCC3-27CE6CA1B625}" srcOrd="0" destOrd="0" presId="urn:microsoft.com/office/officeart/2008/layout/PictureAccentList"/>
    <dgm:cxn modelId="{C70E0CCE-B6E7-42A5-BC8A-E954E74870E7}" type="presParOf" srcId="{DB351CE9-B2DB-4B59-89FF-90F5E30E7F72}" destId="{0C2B70B0-56AA-41D6-8C41-A844C89FA3BC}" srcOrd="1" destOrd="0" presId="urn:microsoft.com/office/officeart/2008/layout/PictureAccentList"/>
    <dgm:cxn modelId="{FDD6EF68-186F-42E3-B9D1-2D4E6CF7CE21}" type="presParOf" srcId="{0C2B70B0-56AA-41D6-8C41-A844C89FA3BC}" destId="{6F550533-57DD-41BF-879D-94D0963854C5}" srcOrd="0" destOrd="0" presId="urn:microsoft.com/office/officeart/2008/layout/PictureAccentList"/>
    <dgm:cxn modelId="{3D37537E-8755-4FA4-A534-B0910133F56C}" type="presParOf" srcId="{6F550533-57DD-41BF-879D-94D0963854C5}" destId="{87879572-E8FB-49A7-98FD-E0BD0B471BC8}" srcOrd="0" destOrd="0" presId="urn:microsoft.com/office/officeart/2008/layout/PictureAccentList"/>
    <dgm:cxn modelId="{FEE72DD5-6246-451E-AC01-BEC5CABA708A}" type="presParOf" srcId="{6F550533-57DD-41BF-879D-94D0963854C5}" destId="{41C49F38-E0ED-4EE8-B79E-280AF955FD8D}" srcOrd="1" destOrd="0" presId="urn:microsoft.com/office/officeart/2008/layout/PictureAccentList"/>
    <dgm:cxn modelId="{8E842395-3DB7-474C-B8FE-DD5CB71100FA}" type="presParOf" srcId="{0C2B70B0-56AA-41D6-8C41-A844C89FA3BC}" destId="{0D5CE570-E5DA-4B7C-AE94-21C86FCD3A3C}" srcOrd="1" destOrd="0" presId="urn:microsoft.com/office/officeart/2008/layout/PictureAccentList"/>
    <dgm:cxn modelId="{0929A8FA-7D32-4EAA-B80E-77CA6FBACD72}" type="presParOf" srcId="{0D5CE570-E5DA-4B7C-AE94-21C86FCD3A3C}" destId="{02099CC5-F1C2-4D2C-B8F0-D671772E345A}" srcOrd="0" destOrd="0" presId="urn:microsoft.com/office/officeart/2008/layout/PictureAccentList"/>
    <dgm:cxn modelId="{21F361CD-24DA-4101-BBE8-03DCFAC1F994}" type="presParOf" srcId="{0D5CE570-E5DA-4B7C-AE94-21C86FCD3A3C}" destId="{E9E5AABF-D106-48DA-803A-F748B81CE5AD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9EE9608-059C-4ED3-A735-2F4EA59AF94D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A4BD7FF5-FCA4-4FF9-96DF-972E34C28641}">
      <dgm:prSet phldrT="[Text]"/>
      <dgm:spPr/>
      <dgm:t>
        <a:bodyPr/>
        <a:lstStyle/>
        <a:p>
          <a:r>
            <a:rPr lang="en-US" dirty="0"/>
            <a:t>Care – less </a:t>
          </a:r>
          <a:endParaRPr lang="en-ID" dirty="0"/>
        </a:p>
      </dgm:t>
    </dgm:pt>
    <dgm:pt modelId="{C2999D3C-4429-48F2-8434-5FF03F90F8EC}" type="parTrans" cxnId="{A8CA89B2-C60E-4002-A743-57AC31CEFDBA}">
      <dgm:prSet/>
      <dgm:spPr/>
      <dgm:t>
        <a:bodyPr/>
        <a:lstStyle/>
        <a:p>
          <a:endParaRPr lang="en-ID"/>
        </a:p>
      </dgm:t>
    </dgm:pt>
    <dgm:pt modelId="{D42FC63B-AA2B-4680-9C84-7E1D1527CD85}" type="sibTrans" cxnId="{A8CA89B2-C60E-4002-A743-57AC31CEFDBA}">
      <dgm:prSet/>
      <dgm:spPr/>
      <dgm:t>
        <a:bodyPr/>
        <a:lstStyle/>
        <a:p>
          <a:endParaRPr lang="en-ID"/>
        </a:p>
      </dgm:t>
    </dgm:pt>
    <dgm:pt modelId="{E5C47C01-EFC7-4178-B957-D36C7675D8EE}">
      <dgm:prSet phldrT="[Text]"/>
      <dgm:spPr/>
      <dgm:t>
        <a:bodyPr/>
        <a:lstStyle/>
        <a:p>
          <a:r>
            <a:rPr lang="en-US" b="1" dirty="0"/>
            <a:t>Un - happy</a:t>
          </a:r>
          <a:endParaRPr lang="en-ID" b="1" dirty="0"/>
        </a:p>
      </dgm:t>
    </dgm:pt>
    <dgm:pt modelId="{B92D0AE8-659B-4C7E-9665-D93BCAE5F648}" type="parTrans" cxnId="{4052E1BB-C5AE-4C0A-9104-9E0134876C41}">
      <dgm:prSet/>
      <dgm:spPr/>
      <dgm:t>
        <a:bodyPr/>
        <a:lstStyle/>
        <a:p>
          <a:endParaRPr lang="en-ID"/>
        </a:p>
      </dgm:t>
    </dgm:pt>
    <dgm:pt modelId="{AF81D728-3902-473C-AE41-055276E2AA53}" type="sibTrans" cxnId="{4052E1BB-C5AE-4C0A-9104-9E0134876C41}">
      <dgm:prSet/>
      <dgm:spPr/>
      <dgm:t>
        <a:bodyPr/>
        <a:lstStyle/>
        <a:p>
          <a:endParaRPr lang="en-ID"/>
        </a:p>
      </dgm:t>
    </dgm:pt>
    <dgm:pt modelId="{8D75F3F3-C08A-44AA-A5C5-69FA1526F311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Teach –er </a:t>
          </a:r>
          <a:endParaRPr lang="en-ID" dirty="0">
            <a:solidFill>
              <a:schemeClr val="bg1"/>
            </a:solidFill>
          </a:endParaRPr>
        </a:p>
      </dgm:t>
    </dgm:pt>
    <dgm:pt modelId="{D01AABFF-A49E-4272-9A8F-FAF65CC7781A}" type="parTrans" cxnId="{38860299-29F9-4AD5-8206-C443C9160E2C}">
      <dgm:prSet/>
      <dgm:spPr/>
      <dgm:t>
        <a:bodyPr/>
        <a:lstStyle/>
        <a:p>
          <a:endParaRPr lang="en-ID"/>
        </a:p>
      </dgm:t>
    </dgm:pt>
    <dgm:pt modelId="{1B652F3C-D67C-4024-80D0-22A015983407}" type="sibTrans" cxnId="{38860299-29F9-4AD5-8206-C443C9160E2C}">
      <dgm:prSet/>
      <dgm:spPr/>
      <dgm:t>
        <a:bodyPr/>
        <a:lstStyle/>
        <a:p>
          <a:endParaRPr lang="en-ID"/>
        </a:p>
      </dgm:t>
    </dgm:pt>
    <dgm:pt modelId="{FDFDF8BC-5D26-4264-BC9C-EE28FBE70248}" type="pres">
      <dgm:prSet presAssocID="{09EE9608-059C-4ED3-A735-2F4EA59AF94D}" presName="Name0" presStyleCnt="0">
        <dgm:presLayoutVars>
          <dgm:dir/>
          <dgm:animLvl val="lvl"/>
          <dgm:resizeHandles val="exact"/>
        </dgm:presLayoutVars>
      </dgm:prSet>
      <dgm:spPr/>
    </dgm:pt>
    <dgm:pt modelId="{6DC82EA6-DFFB-442D-9DB0-79EC4911CF46}" type="pres">
      <dgm:prSet presAssocID="{8D75F3F3-C08A-44AA-A5C5-69FA1526F311}" presName="boxAndChildren" presStyleCnt="0"/>
      <dgm:spPr/>
    </dgm:pt>
    <dgm:pt modelId="{EF39FC9E-D2F0-4430-A217-5752937E4207}" type="pres">
      <dgm:prSet presAssocID="{8D75F3F3-C08A-44AA-A5C5-69FA1526F311}" presName="parentTextBox" presStyleLbl="node1" presStyleIdx="0" presStyleCnt="3"/>
      <dgm:spPr/>
    </dgm:pt>
    <dgm:pt modelId="{3A0D9768-8E30-4F93-A1A8-BE8AD6CB854F}" type="pres">
      <dgm:prSet presAssocID="{AF81D728-3902-473C-AE41-055276E2AA53}" presName="sp" presStyleCnt="0"/>
      <dgm:spPr/>
    </dgm:pt>
    <dgm:pt modelId="{FE832780-CA70-4D1A-832C-BE7C64A95512}" type="pres">
      <dgm:prSet presAssocID="{E5C47C01-EFC7-4178-B957-D36C7675D8EE}" presName="arrowAndChildren" presStyleCnt="0"/>
      <dgm:spPr/>
    </dgm:pt>
    <dgm:pt modelId="{D734321D-4725-4CA1-805D-92DF0E62C91E}" type="pres">
      <dgm:prSet presAssocID="{E5C47C01-EFC7-4178-B957-D36C7675D8EE}" presName="parentTextArrow" presStyleLbl="node1" presStyleIdx="1" presStyleCnt="3"/>
      <dgm:spPr/>
    </dgm:pt>
    <dgm:pt modelId="{DBE1510B-1762-4ADF-A20A-4EFBCA6DDD61}" type="pres">
      <dgm:prSet presAssocID="{D42FC63B-AA2B-4680-9C84-7E1D1527CD85}" presName="sp" presStyleCnt="0"/>
      <dgm:spPr/>
    </dgm:pt>
    <dgm:pt modelId="{9836CBCB-9810-4059-9515-6693FDD512FA}" type="pres">
      <dgm:prSet presAssocID="{A4BD7FF5-FCA4-4FF9-96DF-972E34C28641}" presName="arrowAndChildren" presStyleCnt="0"/>
      <dgm:spPr/>
    </dgm:pt>
    <dgm:pt modelId="{F9AE4653-643E-4630-B8A0-B8701E5BCAD5}" type="pres">
      <dgm:prSet presAssocID="{A4BD7FF5-FCA4-4FF9-96DF-972E34C28641}" presName="parentTextArrow" presStyleLbl="node1" presStyleIdx="2" presStyleCnt="3"/>
      <dgm:spPr/>
    </dgm:pt>
  </dgm:ptLst>
  <dgm:cxnLst>
    <dgm:cxn modelId="{64C8BC3A-9AFE-4538-88C0-0341A4ABFCB4}" type="presOf" srcId="{E5C47C01-EFC7-4178-B957-D36C7675D8EE}" destId="{D734321D-4725-4CA1-805D-92DF0E62C91E}" srcOrd="0" destOrd="0" presId="urn:microsoft.com/office/officeart/2005/8/layout/process4"/>
    <dgm:cxn modelId="{6D73E96E-86D8-47F6-B974-25B22731A15D}" type="presOf" srcId="{09EE9608-059C-4ED3-A735-2F4EA59AF94D}" destId="{FDFDF8BC-5D26-4264-BC9C-EE28FBE70248}" srcOrd="0" destOrd="0" presId="urn:microsoft.com/office/officeart/2005/8/layout/process4"/>
    <dgm:cxn modelId="{38860299-29F9-4AD5-8206-C443C9160E2C}" srcId="{09EE9608-059C-4ED3-A735-2F4EA59AF94D}" destId="{8D75F3F3-C08A-44AA-A5C5-69FA1526F311}" srcOrd="2" destOrd="0" parTransId="{D01AABFF-A49E-4272-9A8F-FAF65CC7781A}" sibTransId="{1B652F3C-D67C-4024-80D0-22A015983407}"/>
    <dgm:cxn modelId="{A8CA89B2-C60E-4002-A743-57AC31CEFDBA}" srcId="{09EE9608-059C-4ED3-A735-2F4EA59AF94D}" destId="{A4BD7FF5-FCA4-4FF9-96DF-972E34C28641}" srcOrd="0" destOrd="0" parTransId="{C2999D3C-4429-48F2-8434-5FF03F90F8EC}" sibTransId="{D42FC63B-AA2B-4680-9C84-7E1D1527CD85}"/>
    <dgm:cxn modelId="{4052E1BB-C5AE-4C0A-9104-9E0134876C41}" srcId="{09EE9608-059C-4ED3-A735-2F4EA59AF94D}" destId="{E5C47C01-EFC7-4178-B957-D36C7675D8EE}" srcOrd="1" destOrd="0" parTransId="{B92D0AE8-659B-4C7E-9665-D93BCAE5F648}" sibTransId="{AF81D728-3902-473C-AE41-055276E2AA53}"/>
    <dgm:cxn modelId="{72D470BD-6B0D-4459-8B47-CBBE2E6741E6}" type="presOf" srcId="{A4BD7FF5-FCA4-4FF9-96DF-972E34C28641}" destId="{F9AE4653-643E-4630-B8A0-B8701E5BCAD5}" srcOrd="0" destOrd="0" presId="urn:microsoft.com/office/officeart/2005/8/layout/process4"/>
    <dgm:cxn modelId="{52004CDF-B94C-4E1A-8184-4D14D9660875}" type="presOf" srcId="{8D75F3F3-C08A-44AA-A5C5-69FA1526F311}" destId="{EF39FC9E-D2F0-4430-A217-5752937E4207}" srcOrd="0" destOrd="0" presId="urn:microsoft.com/office/officeart/2005/8/layout/process4"/>
    <dgm:cxn modelId="{88D5604F-C3B8-450F-874D-2AA96C02BACD}" type="presParOf" srcId="{FDFDF8BC-5D26-4264-BC9C-EE28FBE70248}" destId="{6DC82EA6-DFFB-442D-9DB0-79EC4911CF46}" srcOrd="0" destOrd="0" presId="urn:microsoft.com/office/officeart/2005/8/layout/process4"/>
    <dgm:cxn modelId="{9FE57E62-D8BD-45C4-9709-3426EAFC6D61}" type="presParOf" srcId="{6DC82EA6-DFFB-442D-9DB0-79EC4911CF46}" destId="{EF39FC9E-D2F0-4430-A217-5752937E4207}" srcOrd="0" destOrd="0" presId="urn:microsoft.com/office/officeart/2005/8/layout/process4"/>
    <dgm:cxn modelId="{09F4253B-79FA-431C-9E89-08ED1FF417ED}" type="presParOf" srcId="{FDFDF8BC-5D26-4264-BC9C-EE28FBE70248}" destId="{3A0D9768-8E30-4F93-A1A8-BE8AD6CB854F}" srcOrd="1" destOrd="0" presId="urn:microsoft.com/office/officeart/2005/8/layout/process4"/>
    <dgm:cxn modelId="{F4DD5964-F218-4AF8-B63E-352E9BA7B95F}" type="presParOf" srcId="{FDFDF8BC-5D26-4264-BC9C-EE28FBE70248}" destId="{FE832780-CA70-4D1A-832C-BE7C64A95512}" srcOrd="2" destOrd="0" presId="urn:microsoft.com/office/officeart/2005/8/layout/process4"/>
    <dgm:cxn modelId="{54741346-BB49-44E9-9FA1-E532A32938F8}" type="presParOf" srcId="{FE832780-CA70-4D1A-832C-BE7C64A95512}" destId="{D734321D-4725-4CA1-805D-92DF0E62C91E}" srcOrd="0" destOrd="0" presId="urn:microsoft.com/office/officeart/2005/8/layout/process4"/>
    <dgm:cxn modelId="{90EC31CC-96CE-4029-AB4E-7F7F70D1A455}" type="presParOf" srcId="{FDFDF8BC-5D26-4264-BC9C-EE28FBE70248}" destId="{DBE1510B-1762-4ADF-A20A-4EFBCA6DDD61}" srcOrd="3" destOrd="0" presId="urn:microsoft.com/office/officeart/2005/8/layout/process4"/>
    <dgm:cxn modelId="{F4C02C86-72B9-44C5-BE00-7D06461DBD7D}" type="presParOf" srcId="{FDFDF8BC-5D26-4264-BC9C-EE28FBE70248}" destId="{9836CBCB-9810-4059-9515-6693FDD512FA}" srcOrd="4" destOrd="0" presId="urn:microsoft.com/office/officeart/2005/8/layout/process4"/>
    <dgm:cxn modelId="{53E0D5B5-5DC5-471B-AC70-98BE325671AE}" type="presParOf" srcId="{9836CBCB-9810-4059-9515-6693FDD512FA}" destId="{F9AE4653-643E-4630-B8A0-B8701E5BCAD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561D9BA-835E-4CD7-BF38-E68DFC921F44}" type="doc">
      <dgm:prSet loTypeId="urn:microsoft.com/office/officeart/2005/8/layout/target1" loCatId="relationship" qsTypeId="urn:microsoft.com/office/officeart/2005/8/quickstyle/simple1" qsCatId="simple" csTypeId="urn:microsoft.com/office/officeart/2005/8/colors/accent0_1" csCatId="mainScheme" phldr="1"/>
      <dgm:spPr/>
    </dgm:pt>
    <dgm:pt modelId="{8B47793C-6282-4642-BB4A-377138E2D327}">
      <dgm:prSet phldrT="[Text]"/>
      <dgm:spPr/>
      <dgm:t>
        <a:bodyPr/>
        <a:lstStyle/>
        <a:p>
          <a:r>
            <a:rPr lang="en-US" dirty="0"/>
            <a:t>Morphology</a:t>
          </a:r>
          <a:endParaRPr lang="en-ID" dirty="0"/>
        </a:p>
      </dgm:t>
    </dgm:pt>
    <dgm:pt modelId="{0D791A01-B134-4CBE-8BFC-D087D283DB13}" type="parTrans" cxnId="{14A3B67A-B393-479D-AEFB-3C7C66B9F049}">
      <dgm:prSet/>
      <dgm:spPr/>
      <dgm:t>
        <a:bodyPr/>
        <a:lstStyle/>
        <a:p>
          <a:endParaRPr lang="en-ID"/>
        </a:p>
      </dgm:t>
    </dgm:pt>
    <dgm:pt modelId="{6F07280C-EB35-485F-89BD-65F95C2D977B}" type="sibTrans" cxnId="{14A3B67A-B393-479D-AEFB-3C7C66B9F049}">
      <dgm:prSet/>
      <dgm:spPr/>
      <dgm:t>
        <a:bodyPr/>
        <a:lstStyle/>
        <a:p>
          <a:endParaRPr lang="en-ID"/>
        </a:p>
      </dgm:t>
    </dgm:pt>
    <dgm:pt modelId="{440783DC-85FA-4B63-BB81-0218C240AC42}">
      <dgm:prSet phldrT="[Text]"/>
      <dgm:spPr/>
      <dgm:t>
        <a:bodyPr/>
        <a:lstStyle/>
        <a:p>
          <a:r>
            <a:rPr lang="en-US" dirty="0"/>
            <a:t>Linguistics </a:t>
          </a:r>
          <a:endParaRPr lang="en-ID" dirty="0"/>
        </a:p>
      </dgm:t>
    </dgm:pt>
    <dgm:pt modelId="{DAF74E8A-F73D-4CA1-B126-BDBFDF7D299B}" type="parTrans" cxnId="{B0D35FD4-EE37-4BEC-BDE9-19BE1A38B9B0}">
      <dgm:prSet/>
      <dgm:spPr/>
      <dgm:t>
        <a:bodyPr/>
        <a:lstStyle/>
        <a:p>
          <a:endParaRPr lang="en-ID"/>
        </a:p>
      </dgm:t>
    </dgm:pt>
    <dgm:pt modelId="{C3B42115-7727-44BF-AFEC-2F8797B64AF9}" type="sibTrans" cxnId="{B0D35FD4-EE37-4BEC-BDE9-19BE1A38B9B0}">
      <dgm:prSet/>
      <dgm:spPr/>
      <dgm:t>
        <a:bodyPr/>
        <a:lstStyle/>
        <a:p>
          <a:endParaRPr lang="en-ID"/>
        </a:p>
      </dgm:t>
    </dgm:pt>
    <dgm:pt modelId="{A64ECF62-D123-4D1C-89BC-35809234BECC}" type="pres">
      <dgm:prSet presAssocID="{B561D9BA-835E-4CD7-BF38-E68DFC921F44}" presName="composite" presStyleCnt="0">
        <dgm:presLayoutVars>
          <dgm:chMax val="5"/>
          <dgm:dir/>
          <dgm:resizeHandles val="exact"/>
        </dgm:presLayoutVars>
      </dgm:prSet>
      <dgm:spPr/>
    </dgm:pt>
    <dgm:pt modelId="{9F87F7AE-84D7-4480-B31D-C4138A966FD6}" type="pres">
      <dgm:prSet presAssocID="{8B47793C-6282-4642-BB4A-377138E2D327}" presName="circle1" presStyleLbl="lnNode1" presStyleIdx="0" presStyleCnt="2"/>
      <dgm:spPr/>
    </dgm:pt>
    <dgm:pt modelId="{544B3C0E-BD44-4678-9067-994DDA9708CB}" type="pres">
      <dgm:prSet presAssocID="{8B47793C-6282-4642-BB4A-377138E2D327}" presName="text1" presStyleLbl="revTx" presStyleIdx="0" presStyleCnt="2">
        <dgm:presLayoutVars>
          <dgm:bulletEnabled val="1"/>
        </dgm:presLayoutVars>
      </dgm:prSet>
      <dgm:spPr/>
    </dgm:pt>
    <dgm:pt modelId="{2AB72970-029D-473F-B161-CB95A1F0C121}" type="pres">
      <dgm:prSet presAssocID="{8B47793C-6282-4642-BB4A-377138E2D327}" presName="line1" presStyleLbl="callout" presStyleIdx="0" presStyleCnt="4"/>
      <dgm:spPr/>
    </dgm:pt>
    <dgm:pt modelId="{3B7C7407-97C4-4BFC-B945-5A6058138CB1}" type="pres">
      <dgm:prSet presAssocID="{8B47793C-6282-4642-BB4A-377138E2D327}" presName="d1" presStyleLbl="callout" presStyleIdx="1" presStyleCnt="4"/>
      <dgm:spPr/>
    </dgm:pt>
    <dgm:pt modelId="{B2EF93FE-ADD3-4C7B-9287-B7C763EDBCE0}" type="pres">
      <dgm:prSet presAssocID="{440783DC-85FA-4B63-BB81-0218C240AC42}" presName="circle2" presStyleLbl="lnNode1" presStyleIdx="1" presStyleCnt="2"/>
      <dgm:spPr/>
    </dgm:pt>
    <dgm:pt modelId="{9E60E455-6E35-4C05-BEB2-318AA65AE405}" type="pres">
      <dgm:prSet presAssocID="{440783DC-85FA-4B63-BB81-0218C240AC42}" presName="text2" presStyleLbl="revTx" presStyleIdx="1" presStyleCnt="2">
        <dgm:presLayoutVars>
          <dgm:bulletEnabled val="1"/>
        </dgm:presLayoutVars>
      </dgm:prSet>
      <dgm:spPr/>
    </dgm:pt>
    <dgm:pt modelId="{6F36C08A-C2A6-45F1-82FA-D2EAA6720C15}" type="pres">
      <dgm:prSet presAssocID="{440783DC-85FA-4B63-BB81-0218C240AC42}" presName="line2" presStyleLbl="callout" presStyleIdx="2" presStyleCnt="4"/>
      <dgm:spPr/>
    </dgm:pt>
    <dgm:pt modelId="{71DE50DC-2366-4786-AFD1-22D7851BF808}" type="pres">
      <dgm:prSet presAssocID="{440783DC-85FA-4B63-BB81-0218C240AC42}" presName="d2" presStyleLbl="callout" presStyleIdx="3" presStyleCnt="4"/>
      <dgm:spPr/>
    </dgm:pt>
  </dgm:ptLst>
  <dgm:cxnLst>
    <dgm:cxn modelId="{14A3B67A-B393-479D-AEFB-3C7C66B9F049}" srcId="{B561D9BA-835E-4CD7-BF38-E68DFC921F44}" destId="{8B47793C-6282-4642-BB4A-377138E2D327}" srcOrd="0" destOrd="0" parTransId="{0D791A01-B134-4CBE-8BFC-D087D283DB13}" sibTransId="{6F07280C-EB35-485F-89BD-65F95C2D977B}"/>
    <dgm:cxn modelId="{BE10F07E-094F-4B39-86CD-F05AC4C4F70F}" type="presOf" srcId="{8B47793C-6282-4642-BB4A-377138E2D327}" destId="{544B3C0E-BD44-4678-9067-994DDA9708CB}" srcOrd="0" destOrd="0" presId="urn:microsoft.com/office/officeart/2005/8/layout/target1"/>
    <dgm:cxn modelId="{CD159BBD-2B99-4160-BF00-9D9E40CCC545}" type="presOf" srcId="{B561D9BA-835E-4CD7-BF38-E68DFC921F44}" destId="{A64ECF62-D123-4D1C-89BC-35809234BECC}" srcOrd="0" destOrd="0" presId="urn:microsoft.com/office/officeart/2005/8/layout/target1"/>
    <dgm:cxn modelId="{FD7005BE-C282-49D7-8C8E-38F0FCA3678A}" type="presOf" srcId="{440783DC-85FA-4B63-BB81-0218C240AC42}" destId="{9E60E455-6E35-4C05-BEB2-318AA65AE405}" srcOrd="0" destOrd="0" presId="urn:microsoft.com/office/officeart/2005/8/layout/target1"/>
    <dgm:cxn modelId="{B0D35FD4-EE37-4BEC-BDE9-19BE1A38B9B0}" srcId="{B561D9BA-835E-4CD7-BF38-E68DFC921F44}" destId="{440783DC-85FA-4B63-BB81-0218C240AC42}" srcOrd="1" destOrd="0" parTransId="{DAF74E8A-F73D-4CA1-B126-BDBFDF7D299B}" sibTransId="{C3B42115-7727-44BF-AFEC-2F8797B64AF9}"/>
    <dgm:cxn modelId="{C22BFD65-5065-4369-BAF2-5E6A32515AEC}" type="presParOf" srcId="{A64ECF62-D123-4D1C-89BC-35809234BECC}" destId="{9F87F7AE-84D7-4480-B31D-C4138A966FD6}" srcOrd="0" destOrd="0" presId="urn:microsoft.com/office/officeart/2005/8/layout/target1"/>
    <dgm:cxn modelId="{14D1A180-A94F-44C8-9A82-ED5B506CFDAB}" type="presParOf" srcId="{A64ECF62-D123-4D1C-89BC-35809234BECC}" destId="{544B3C0E-BD44-4678-9067-994DDA9708CB}" srcOrd="1" destOrd="0" presId="urn:microsoft.com/office/officeart/2005/8/layout/target1"/>
    <dgm:cxn modelId="{167C4810-CD35-4158-B738-D901C510FAE2}" type="presParOf" srcId="{A64ECF62-D123-4D1C-89BC-35809234BECC}" destId="{2AB72970-029D-473F-B161-CB95A1F0C121}" srcOrd="2" destOrd="0" presId="urn:microsoft.com/office/officeart/2005/8/layout/target1"/>
    <dgm:cxn modelId="{458B925A-6AF5-4508-825A-7B314815B0E4}" type="presParOf" srcId="{A64ECF62-D123-4D1C-89BC-35809234BECC}" destId="{3B7C7407-97C4-4BFC-B945-5A6058138CB1}" srcOrd="3" destOrd="0" presId="urn:microsoft.com/office/officeart/2005/8/layout/target1"/>
    <dgm:cxn modelId="{6C4DD603-1236-4D6D-BFA4-83463450A18B}" type="presParOf" srcId="{A64ECF62-D123-4D1C-89BC-35809234BECC}" destId="{B2EF93FE-ADD3-4C7B-9287-B7C763EDBCE0}" srcOrd="4" destOrd="0" presId="urn:microsoft.com/office/officeart/2005/8/layout/target1"/>
    <dgm:cxn modelId="{A6ADE702-746A-49E7-9492-41B45FD4CBC2}" type="presParOf" srcId="{A64ECF62-D123-4D1C-89BC-35809234BECC}" destId="{9E60E455-6E35-4C05-BEB2-318AA65AE405}" srcOrd="5" destOrd="0" presId="urn:microsoft.com/office/officeart/2005/8/layout/target1"/>
    <dgm:cxn modelId="{83F50B1F-12DD-4165-A8F1-40C70847FC68}" type="presParOf" srcId="{A64ECF62-D123-4D1C-89BC-35809234BECC}" destId="{6F36C08A-C2A6-45F1-82FA-D2EAA6720C15}" srcOrd="6" destOrd="0" presId="urn:microsoft.com/office/officeart/2005/8/layout/target1"/>
    <dgm:cxn modelId="{E5E7F1B6-E4F7-442C-AA93-F0F0F8B30C2E}" type="presParOf" srcId="{A64ECF62-D123-4D1C-89BC-35809234BECC}" destId="{71DE50DC-2366-4786-AFD1-22D7851BF808}" srcOrd="7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DBECD79-3A15-4A6F-BC39-221B0B37B4A9}" type="doc">
      <dgm:prSet loTypeId="urn:microsoft.com/office/officeart/2005/8/layout/hierarchy4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ID"/>
        </a:p>
      </dgm:t>
    </dgm:pt>
    <dgm:pt modelId="{AE33FAF5-7B85-4C98-9F29-596A11B70043}">
      <dgm:prSet phldrT="[Text]"/>
      <dgm:spPr/>
      <dgm:t>
        <a:bodyPr/>
        <a:lstStyle/>
        <a:p>
          <a:r>
            <a:rPr lang="en-US" dirty="0"/>
            <a:t>Linguistics Competence</a:t>
          </a:r>
          <a:endParaRPr lang="en-ID" dirty="0"/>
        </a:p>
      </dgm:t>
    </dgm:pt>
    <dgm:pt modelId="{A57BB5D8-68A7-4A4A-9B4C-E592E63825C3}" type="parTrans" cxnId="{21B848B8-68E4-44C7-B63D-C10AD23FBD20}">
      <dgm:prSet/>
      <dgm:spPr/>
      <dgm:t>
        <a:bodyPr/>
        <a:lstStyle/>
        <a:p>
          <a:endParaRPr lang="en-ID"/>
        </a:p>
      </dgm:t>
    </dgm:pt>
    <dgm:pt modelId="{691420B0-ACCA-4F64-8875-7D40F3CA14A8}" type="sibTrans" cxnId="{21B848B8-68E4-44C7-B63D-C10AD23FBD20}">
      <dgm:prSet/>
      <dgm:spPr/>
      <dgm:t>
        <a:bodyPr/>
        <a:lstStyle/>
        <a:p>
          <a:endParaRPr lang="en-ID"/>
        </a:p>
      </dgm:t>
    </dgm:pt>
    <dgm:pt modelId="{038FCFE1-06F3-4C89-8A07-7B907F68C704}" type="asst">
      <dgm:prSet phldrT="[Text]"/>
      <dgm:spPr/>
      <dgm:t>
        <a:bodyPr/>
        <a:lstStyle/>
        <a:p>
          <a:r>
            <a:rPr lang="en-US" dirty="0"/>
            <a:t>Sound Systems </a:t>
          </a:r>
          <a:endParaRPr lang="en-ID" dirty="0"/>
        </a:p>
      </dgm:t>
    </dgm:pt>
    <dgm:pt modelId="{0EC5443E-BFD4-4CF8-BCE6-8CE6A208D567}" type="parTrans" cxnId="{C3A9B4C9-6AB8-47ED-8BC7-AE20F78EDA11}">
      <dgm:prSet/>
      <dgm:spPr/>
      <dgm:t>
        <a:bodyPr/>
        <a:lstStyle/>
        <a:p>
          <a:endParaRPr lang="en-ID"/>
        </a:p>
      </dgm:t>
    </dgm:pt>
    <dgm:pt modelId="{CCFD4AED-E267-4C5C-9361-DAAF82E5CC0B}" type="sibTrans" cxnId="{C3A9B4C9-6AB8-47ED-8BC7-AE20F78EDA11}">
      <dgm:prSet/>
      <dgm:spPr/>
      <dgm:t>
        <a:bodyPr/>
        <a:lstStyle/>
        <a:p>
          <a:endParaRPr lang="en-ID"/>
        </a:p>
      </dgm:t>
    </dgm:pt>
    <dgm:pt modelId="{D2063EF7-F817-4CC1-841D-46827F290F1A}">
      <dgm:prSet phldrT="[Text]"/>
      <dgm:spPr/>
      <dgm:t>
        <a:bodyPr/>
        <a:lstStyle/>
        <a:p>
          <a:r>
            <a:rPr lang="en-US" dirty="0"/>
            <a:t>Grammar Systems</a:t>
          </a:r>
          <a:endParaRPr lang="en-ID" dirty="0"/>
        </a:p>
      </dgm:t>
    </dgm:pt>
    <dgm:pt modelId="{41A1C125-E7C9-4F07-91E1-436D7897682C}" type="parTrans" cxnId="{96EB613B-D988-4E35-B61E-5CF1470F683F}">
      <dgm:prSet/>
      <dgm:spPr/>
      <dgm:t>
        <a:bodyPr/>
        <a:lstStyle/>
        <a:p>
          <a:endParaRPr lang="en-ID"/>
        </a:p>
      </dgm:t>
    </dgm:pt>
    <dgm:pt modelId="{7D096CC1-EE67-46BD-9DF3-727FA679F26F}" type="sibTrans" cxnId="{96EB613B-D988-4E35-B61E-5CF1470F683F}">
      <dgm:prSet/>
      <dgm:spPr/>
      <dgm:t>
        <a:bodyPr/>
        <a:lstStyle/>
        <a:p>
          <a:endParaRPr lang="en-ID"/>
        </a:p>
      </dgm:t>
    </dgm:pt>
    <dgm:pt modelId="{2D9D2677-6211-4B96-B560-3AEDF14A7364}">
      <dgm:prSet phldrT="[Text]"/>
      <dgm:spPr/>
      <dgm:t>
        <a:bodyPr/>
        <a:lstStyle/>
        <a:p>
          <a:r>
            <a:rPr lang="en-US" dirty="0"/>
            <a:t>Meaning Systems </a:t>
          </a:r>
          <a:endParaRPr lang="en-ID" dirty="0"/>
        </a:p>
      </dgm:t>
    </dgm:pt>
    <dgm:pt modelId="{798BB482-CDD6-4447-B944-D75A46A896F7}" type="parTrans" cxnId="{10972AE9-C0E7-47B8-A3EC-89BB338F1291}">
      <dgm:prSet/>
      <dgm:spPr/>
      <dgm:t>
        <a:bodyPr/>
        <a:lstStyle/>
        <a:p>
          <a:endParaRPr lang="en-ID"/>
        </a:p>
      </dgm:t>
    </dgm:pt>
    <dgm:pt modelId="{2BBA8414-3E1B-40EA-9813-C7DC6E91D198}" type="sibTrans" cxnId="{10972AE9-C0E7-47B8-A3EC-89BB338F1291}">
      <dgm:prSet/>
      <dgm:spPr/>
      <dgm:t>
        <a:bodyPr/>
        <a:lstStyle/>
        <a:p>
          <a:endParaRPr lang="en-ID"/>
        </a:p>
      </dgm:t>
    </dgm:pt>
    <dgm:pt modelId="{8292858E-8DD4-4F26-9985-CA88092CD001}" type="pres">
      <dgm:prSet presAssocID="{3DBECD79-3A15-4A6F-BC39-221B0B37B4A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8F598FE-35FC-48A3-B1C1-5141C6AE68F2}" type="pres">
      <dgm:prSet presAssocID="{AE33FAF5-7B85-4C98-9F29-596A11B70043}" presName="vertOne" presStyleCnt="0"/>
      <dgm:spPr/>
    </dgm:pt>
    <dgm:pt modelId="{DAD5C58D-13BC-409A-B6E1-1DFE196DE325}" type="pres">
      <dgm:prSet presAssocID="{AE33FAF5-7B85-4C98-9F29-596A11B70043}" presName="txOne" presStyleLbl="node0" presStyleIdx="0" presStyleCnt="1">
        <dgm:presLayoutVars>
          <dgm:chPref val="3"/>
        </dgm:presLayoutVars>
      </dgm:prSet>
      <dgm:spPr/>
    </dgm:pt>
    <dgm:pt modelId="{7B4E5C64-0789-411B-A8E1-F9D608ABC255}" type="pres">
      <dgm:prSet presAssocID="{AE33FAF5-7B85-4C98-9F29-596A11B70043}" presName="parTransOne" presStyleCnt="0"/>
      <dgm:spPr/>
    </dgm:pt>
    <dgm:pt modelId="{A38673B6-A7EE-4EE6-A007-222474435C42}" type="pres">
      <dgm:prSet presAssocID="{AE33FAF5-7B85-4C98-9F29-596A11B70043}" presName="horzOne" presStyleCnt="0"/>
      <dgm:spPr/>
    </dgm:pt>
    <dgm:pt modelId="{3B42D737-CFFF-47FD-A554-7A6444A2FA8E}" type="pres">
      <dgm:prSet presAssocID="{038FCFE1-06F3-4C89-8A07-7B907F68C704}" presName="vertTwo" presStyleCnt="0"/>
      <dgm:spPr/>
    </dgm:pt>
    <dgm:pt modelId="{5717B39D-1E0C-4E72-830C-444A08B0DCB1}" type="pres">
      <dgm:prSet presAssocID="{038FCFE1-06F3-4C89-8A07-7B907F68C704}" presName="txTwo" presStyleLbl="asst1" presStyleIdx="0" presStyleCnt="1">
        <dgm:presLayoutVars>
          <dgm:chPref val="3"/>
        </dgm:presLayoutVars>
      </dgm:prSet>
      <dgm:spPr/>
    </dgm:pt>
    <dgm:pt modelId="{06F5B66D-6B31-4C20-BBB9-17E747A55797}" type="pres">
      <dgm:prSet presAssocID="{038FCFE1-06F3-4C89-8A07-7B907F68C704}" presName="horzTwo" presStyleCnt="0"/>
      <dgm:spPr/>
    </dgm:pt>
    <dgm:pt modelId="{4E31ECCB-C555-4A5F-822C-76440C6FD525}" type="pres">
      <dgm:prSet presAssocID="{CCFD4AED-E267-4C5C-9361-DAAF82E5CC0B}" presName="sibSpaceTwo" presStyleCnt="0"/>
      <dgm:spPr/>
    </dgm:pt>
    <dgm:pt modelId="{E1B44A9B-3050-488F-BC29-C2AD7A01714E}" type="pres">
      <dgm:prSet presAssocID="{D2063EF7-F817-4CC1-841D-46827F290F1A}" presName="vertTwo" presStyleCnt="0"/>
      <dgm:spPr/>
    </dgm:pt>
    <dgm:pt modelId="{BED369AA-5D28-4276-A9D4-12C534B8B92D}" type="pres">
      <dgm:prSet presAssocID="{D2063EF7-F817-4CC1-841D-46827F290F1A}" presName="txTwo" presStyleLbl="node2" presStyleIdx="0" presStyleCnt="2">
        <dgm:presLayoutVars>
          <dgm:chPref val="3"/>
        </dgm:presLayoutVars>
      </dgm:prSet>
      <dgm:spPr/>
    </dgm:pt>
    <dgm:pt modelId="{844D06DD-8EC6-45C3-A4CB-C8F545512170}" type="pres">
      <dgm:prSet presAssocID="{D2063EF7-F817-4CC1-841D-46827F290F1A}" presName="horzTwo" presStyleCnt="0"/>
      <dgm:spPr/>
    </dgm:pt>
    <dgm:pt modelId="{162311D5-5390-468A-ABE3-70304AB41680}" type="pres">
      <dgm:prSet presAssocID="{7D096CC1-EE67-46BD-9DF3-727FA679F26F}" presName="sibSpaceTwo" presStyleCnt="0"/>
      <dgm:spPr/>
    </dgm:pt>
    <dgm:pt modelId="{6CA68F1B-EC41-4404-96B2-8A5FC126C1BF}" type="pres">
      <dgm:prSet presAssocID="{2D9D2677-6211-4B96-B560-3AEDF14A7364}" presName="vertTwo" presStyleCnt="0"/>
      <dgm:spPr/>
    </dgm:pt>
    <dgm:pt modelId="{36CBD25A-9D5A-45CD-9C75-33682FB13B4C}" type="pres">
      <dgm:prSet presAssocID="{2D9D2677-6211-4B96-B560-3AEDF14A7364}" presName="txTwo" presStyleLbl="node2" presStyleIdx="1" presStyleCnt="2">
        <dgm:presLayoutVars>
          <dgm:chPref val="3"/>
        </dgm:presLayoutVars>
      </dgm:prSet>
      <dgm:spPr/>
    </dgm:pt>
    <dgm:pt modelId="{AD295126-ACC5-45FA-BF5E-06342EA58A41}" type="pres">
      <dgm:prSet presAssocID="{2D9D2677-6211-4B96-B560-3AEDF14A7364}" presName="horzTwo" presStyleCnt="0"/>
      <dgm:spPr/>
    </dgm:pt>
  </dgm:ptLst>
  <dgm:cxnLst>
    <dgm:cxn modelId="{45340D06-689E-4E0E-B9D6-E3E5FE1AF89B}" type="presOf" srcId="{038FCFE1-06F3-4C89-8A07-7B907F68C704}" destId="{5717B39D-1E0C-4E72-830C-444A08B0DCB1}" srcOrd="0" destOrd="0" presId="urn:microsoft.com/office/officeart/2005/8/layout/hierarchy4"/>
    <dgm:cxn modelId="{2238022C-270B-4E11-90DD-803F6B20F7E5}" type="presOf" srcId="{3DBECD79-3A15-4A6F-BC39-221B0B37B4A9}" destId="{8292858E-8DD4-4F26-9985-CA88092CD001}" srcOrd="0" destOrd="0" presId="urn:microsoft.com/office/officeart/2005/8/layout/hierarchy4"/>
    <dgm:cxn modelId="{96EB613B-D988-4E35-B61E-5CF1470F683F}" srcId="{AE33FAF5-7B85-4C98-9F29-596A11B70043}" destId="{D2063EF7-F817-4CC1-841D-46827F290F1A}" srcOrd="1" destOrd="0" parTransId="{41A1C125-E7C9-4F07-91E1-436D7897682C}" sibTransId="{7D096CC1-EE67-46BD-9DF3-727FA679F26F}"/>
    <dgm:cxn modelId="{B4E04E7D-DAD0-4068-B641-7FD9748EDD93}" type="presOf" srcId="{D2063EF7-F817-4CC1-841D-46827F290F1A}" destId="{BED369AA-5D28-4276-A9D4-12C534B8B92D}" srcOrd="0" destOrd="0" presId="urn:microsoft.com/office/officeart/2005/8/layout/hierarchy4"/>
    <dgm:cxn modelId="{6FACE7B0-2356-49E8-ADA7-DBF210BFBA36}" type="presOf" srcId="{2D9D2677-6211-4B96-B560-3AEDF14A7364}" destId="{36CBD25A-9D5A-45CD-9C75-33682FB13B4C}" srcOrd="0" destOrd="0" presId="urn:microsoft.com/office/officeart/2005/8/layout/hierarchy4"/>
    <dgm:cxn modelId="{21B848B8-68E4-44C7-B63D-C10AD23FBD20}" srcId="{3DBECD79-3A15-4A6F-BC39-221B0B37B4A9}" destId="{AE33FAF5-7B85-4C98-9F29-596A11B70043}" srcOrd="0" destOrd="0" parTransId="{A57BB5D8-68A7-4A4A-9B4C-E592E63825C3}" sibTransId="{691420B0-ACCA-4F64-8875-7D40F3CA14A8}"/>
    <dgm:cxn modelId="{C3A9B4C9-6AB8-47ED-8BC7-AE20F78EDA11}" srcId="{AE33FAF5-7B85-4C98-9F29-596A11B70043}" destId="{038FCFE1-06F3-4C89-8A07-7B907F68C704}" srcOrd="0" destOrd="0" parTransId="{0EC5443E-BFD4-4CF8-BCE6-8CE6A208D567}" sibTransId="{CCFD4AED-E267-4C5C-9361-DAAF82E5CC0B}"/>
    <dgm:cxn modelId="{EE0481E7-1851-447B-AD07-8AFE6FDF499F}" type="presOf" srcId="{AE33FAF5-7B85-4C98-9F29-596A11B70043}" destId="{DAD5C58D-13BC-409A-B6E1-1DFE196DE325}" srcOrd="0" destOrd="0" presId="urn:microsoft.com/office/officeart/2005/8/layout/hierarchy4"/>
    <dgm:cxn modelId="{10972AE9-C0E7-47B8-A3EC-89BB338F1291}" srcId="{AE33FAF5-7B85-4C98-9F29-596A11B70043}" destId="{2D9D2677-6211-4B96-B560-3AEDF14A7364}" srcOrd="2" destOrd="0" parTransId="{798BB482-CDD6-4447-B944-D75A46A896F7}" sibTransId="{2BBA8414-3E1B-40EA-9813-C7DC6E91D198}"/>
    <dgm:cxn modelId="{1B08903B-8B68-4845-8318-3C8282CD36D4}" type="presParOf" srcId="{8292858E-8DD4-4F26-9985-CA88092CD001}" destId="{38F598FE-35FC-48A3-B1C1-5141C6AE68F2}" srcOrd="0" destOrd="0" presId="urn:microsoft.com/office/officeart/2005/8/layout/hierarchy4"/>
    <dgm:cxn modelId="{8B4801C3-300B-4BDD-9959-E6DAA192E2AC}" type="presParOf" srcId="{38F598FE-35FC-48A3-B1C1-5141C6AE68F2}" destId="{DAD5C58D-13BC-409A-B6E1-1DFE196DE325}" srcOrd="0" destOrd="0" presId="urn:microsoft.com/office/officeart/2005/8/layout/hierarchy4"/>
    <dgm:cxn modelId="{87B7D9D8-40F7-4787-9EF2-3BEF74100E00}" type="presParOf" srcId="{38F598FE-35FC-48A3-B1C1-5141C6AE68F2}" destId="{7B4E5C64-0789-411B-A8E1-F9D608ABC255}" srcOrd="1" destOrd="0" presId="urn:microsoft.com/office/officeart/2005/8/layout/hierarchy4"/>
    <dgm:cxn modelId="{D3C4BF66-91D0-4C7A-9448-D741B710EBE4}" type="presParOf" srcId="{38F598FE-35FC-48A3-B1C1-5141C6AE68F2}" destId="{A38673B6-A7EE-4EE6-A007-222474435C42}" srcOrd="2" destOrd="0" presId="urn:microsoft.com/office/officeart/2005/8/layout/hierarchy4"/>
    <dgm:cxn modelId="{FE5858B2-344E-4F3B-91EB-17292EA6B116}" type="presParOf" srcId="{A38673B6-A7EE-4EE6-A007-222474435C42}" destId="{3B42D737-CFFF-47FD-A554-7A6444A2FA8E}" srcOrd="0" destOrd="0" presId="urn:microsoft.com/office/officeart/2005/8/layout/hierarchy4"/>
    <dgm:cxn modelId="{7DAB545B-2F3C-4ACB-9AA6-AC26660D32B1}" type="presParOf" srcId="{3B42D737-CFFF-47FD-A554-7A6444A2FA8E}" destId="{5717B39D-1E0C-4E72-830C-444A08B0DCB1}" srcOrd="0" destOrd="0" presId="urn:microsoft.com/office/officeart/2005/8/layout/hierarchy4"/>
    <dgm:cxn modelId="{65F46042-61C2-4169-8858-EFC85CBB3E44}" type="presParOf" srcId="{3B42D737-CFFF-47FD-A554-7A6444A2FA8E}" destId="{06F5B66D-6B31-4C20-BBB9-17E747A55797}" srcOrd="1" destOrd="0" presId="urn:microsoft.com/office/officeart/2005/8/layout/hierarchy4"/>
    <dgm:cxn modelId="{FA2C5E57-D435-4710-88D1-5DD969E8A5A1}" type="presParOf" srcId="{A38673B6-A7EE-4EE6-A007-222474435C42}" destId="{4E31ECCB-C555-4A5F-822C-76440C6FD525}" srcOrd="1" destOrd="0" presId="urn:microsoft.com/office/officeart/2005/8/layout/hierarchy4"/>
    <dgm:cxn modelId="{9A9199E4-215D-4786-B7DE-D4ED9D9208F0}" type="presParOf" srcId="{A38673B6-A7EE-4EE6-A007-222474435C42}" destId="{E1B44A9B-3050-488F-BC29-C2AD7A01714E}" srcOrd="2" destOrd="0" presId="urn:microsoft.com/office/officeart/2005/8/layout/hierarchy4"/>
    <dgm:cxn modelId="{36160F95-8EBD-43EE-8F30-2EF307F316DB}" type="presParOf" srcId="{E1B44A9B-3050-488F-BC29-C2AD7A01714E}" destId="{BED369AA-5D28-4276-A9D4-12C534B8B92D}" srcOrd="0" destOrd="0" presId="urn:microsoft.com/office/officeart/2005/8/layout/hierarchy4"/>
    <dgm:cxn modelId="{1E90DC53-D992-4A58-A21F-CE47AF06239B}" type="presParOf" srcId="{E1B44A9B-3050-488F-BC29-C2AD7A01714E}" destId="{844D06DD-8EC6-45C3-A4CB-C8F545512170}" srcOrd="1" destOrd="0" presId="urn:microsoft.com/office/officeart/2005/8/layout/hierarchy4"/>
    <dgm:cxn modelId="{89EB173B-9712-488C-B3A9-B00D66E3798A}" type="presParOf" srcId="{A38673B6-A7EE-4EE6-A007-222474435C42}" destId="{162311D5-5390-468A-ABE3-70304AB41680}" srcOrd="3" destOrd="0" presId="urn:microsoft.com/office/officeart/2005/8/layout/hierarchy4"/>
    <dgm:cxn modelId="{2730F5FC-6CFC-4DAC-B9D1-4AC987F7B9FE}" type="presParOf" srcId="{A38673B6-A7EE-4EE6-A007-222474435C42}" destId="{6CA68F1B-EC41-4404-96B2-8A5FC126C1BF}" srcOrd="4" destOrd="0" presId="urn:microsoft.com/office/officeart/2005/8/layout/hierarchy4"/>
    <dgm:cxn modelId="{A03D9257-FE70-449E-99A5-C66DEB44682A}" type="presParOf" srcId="{6CA68F1B-EC41-4404-96B2-8A5FC126C1BF}" destId="{36CBD25A-9D5A-45CD-9C75-33682FB13B4C}" srcOrd="0" destOrd="0" presId="urn:microsoft.com/office/officeart/2005/8/layout/hierarchy4"/>
    <dgm:cxn modelId="{F3C0A626-FCB1-45B1-9BFC-8750A256C3DD}" type="presParOf" srcId="{6CA68F1B-EC41-4404-96B2-8A5FC126C1BF}" destId="{AD295126-ACC5-45FA-BF5E-06342EA58A4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9EE9608-059C-4ED3-A735-2F4EA59AF94D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A4BD7FF5-FCA4-4FF9-96DF-972E34C28641}">
      <dgm:prSet phldrT="[Text]"/>
      <dgm:spPr/>
      <dgm:t>
        <a:bodyPr/>
        <a:lstStyle/>
        <a:p>
          <a:r>
            <a:rPr lang="en-US" dirty="0"/>
            <a:t>Semantics : Deals with Meaning</a:t>
          </a:r>
          <a:endParaRPr lang="en-ID" dirty="0"/>
        </a:p>
      </dgm:t>
    </dgm:pt>
    <dgm:pt modelId="{C2999D3C-4429-48F2-8434-5FF03F90F8EC}" type="parTrans" cxnId="{A8CA89B2-C60E-4002-A743-57AC31CEFDBA}">
      <dgm:prSet/>
      <dgm:spPr/>
      <dgm:t>
        <a:bodyPr/>
        <a:lstStyle/>
        <a:p>
          <a:endParaRPr lang="en-ID"/>
        </a:p>
      </dgm:t>
    </dgm:pt>
    <dgm:pt modelId="{D42FC63B-AA2B-4680-9C84-7E1D1527CD85}" type="sibTrans" cxnId="{A8CA89B2-C60E-4002-A743-57AC31CEFDBA}">
      <dgm:prSet/>
      <dgm:spPr/>
      <dgm:t>
        <a:bodyPr/>
        <a:lstStyle/>
        <a:p>
          <a:endParaRPr lang="en-ID"/>
        </a:p>
      </dgm:t>
    </dgm:pt>
    <dgm:pt modelId="{E5C47C01-EFC7-4178-B957-D36C7675D8EE}">
      <dgm:prSet phldrT="[Text]"/>
      <dgm:spPr/>
      <dgm:t>
        <a:bodyPr/>
        <a:lstStyle/>
        <a:p>
          <a:r>
            <a:rPr lang="en-US" altLang="en-US" b="1" dirty="0">
              <a:latin typeface="Andalus" pitchFamily="18" charset="0"/>
              <a:cs typeface="Andalus" pitchFamily="18" charset="0"/>
            </a:rPr>
            <a:t>Syntax</a:t>
          </a:r>
          <a:r>
            <a:rPr lang="en-US" altLang="en-US" dirty="0">
              <a:latin typeface="Andalus" pitchFamily="18" charset="0"/>
              <a:cs typeface="Andalus" pitchFamily="18" charset="0"/>
            </a:rPr>
            <a:t> deals with sentences structure</a:t>
          </a:r>
          <a:endParaRPr lang="en-ID" b="1" dirty="0"/>
        </a:p>
      </dgm:t>
    </dgm:pt>
    <dgm:pt modelId="{B92D0AE8-659B-4C7E-9665-D93BCAE5F648}" type="parTrans" cxnId="{4052E1BB-C5AE-4C0A-9104-9E0134876C41}">
      <dgm:prSet/>
      <dgm:spPr/>
      <dgm:t>
        <a:bodyPr/>
        <a:lstStyle/>
        <a:p>
          <a:endParaRPr lang="en-ID"/>
        </a:p>
      </dgm:t>
    </dgm:pt>
    <dgm:pt modelId="{AF81D728-3902-473C-AE41-055276E2AA53}" type="sibTrans" cxnId="{4052E1BB-C5AE-4C0A-9104-9E0134876C41}">
      <dgm:prSet/>
      <dgm:spPr/>
      <dgm:t>
        <a:bodyPr/>
        <a:lstStyle/>
        <a:p>
          <a:endParaRPr lang="en-ID"/>
        </a:p>
      </dgm:t>
    </dgm:pt>
    <dgm:pt modelId="{8D75F3F3-C08A-44AA-A5C5-69FA1526F311}">
      <dgm:prSet phldrT="[Text]"/>
      <dgm:spPr/>
      <dgm:t>
        <a:bodyPr/>
        <a:lstStyle/>
        <a:p>
          <a:r>
            <a:rPr lang="en-US" altLang="en-US" b="1" dirty="0">
              <a:latin typeface="Andalus" pitchFamily="18" charset="0"/>
              <a:cs typeface="Andalus" pitchFamily="18" charset="0"/>
            </a:rPr>
            <a:t>Morphology</a:t>
          </a:r>
          <a:r>
            <a:rPr lang="en-US" altLang="en-US" dirty="0">
              <a:latin typeface="Andalus" pitchFamily="18" charset="0"/>
              <a:cs typeface="Andalus" pitchFamily="18" charset="0"/>
            </a:rPr>
            <a:t> deals with word structure</a:t>
          </a:r>
          <a:endParaRPr lang="en-ID" dirty="0">
            <a:solidFill>
              <a:schemeClr val="bg1"/>
            </a:solidFill>
          </a:endParaRPr>
        </a:p>
      </dgm:t>
    </dgm:pt>
    <dgm:pt modelId="{D01AABFF-A49E-4272-9A8F-FAF65CC7781A}" type="parTrans" cxnId="{38860299-29F9-4AD5-8206-C443C9160E2C}">
      <dgm:prSet/>
      <dgm:spPr/>
      <dgm:t>
        <a:bodyPr/>
        <a:lstStyle/>
        <a:p>
          <a:endParaRPr lang="en-ID"/>
        </a:p>
      </dgm:t>
    </dgm:pt>
    <dgm:pt modelId="{1B652F3C-D67C-4024-80D0-22A015983407}" type="sibTrans" cxnId="{38860299-29F9-4AD5-8206-C443C9160E2C}">
      <dgm:prSet/>
      <dgm:spPr/>
      <dgm:t>
        <a:bodyPr/>
        <a:lstStyle/>
        <a:p>
          <a:endParaRPr lang="en-ID"/>
        </a:p>
      </dgm:t>
    </dgm:pt>
    <dgm:pt modelId="{8E519CBF-AB57-4808-8E30-9D48B5B74342}">
      <dgm:prSet phldrT="[Text]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en-US" altLang="en-US" b="1" dirty="0">
              <a:latin typeface="Andalus" pitchFamily="18" charset="0"/>
              <a:cs typeface="Andalus" pitchFamily="18" charset="0"/>
            </a:rPr>
            <a:t>Phonology (Phonemic)</a:t>
          </a:r>
          <a:r>
            <a:rPr lang="en-US" altLang="en-US" dirty="0">
              <a:latin typeface="Andalus" pitchFamily="18" charset="0"/>
              <a:cs typeface="Andalus" pitchFamily="18" charset="0"/>
            </a:rPr>
            <a:t> deals with sound system</a:t>
          </a:r>
          <a:endParaRPr lang="en-ID" dirty="0">
            <a:solidFill>
              <a:schemeClr val="bg1"/>
            </a:solidFill>
          </a:endParaRPr>
        </a:p>
      </dgm:t>
    </dgm:pt>
    <dgm:pt modelId="{2C76CFF9-11A7-4472-855A-B9D9F231F381}" type="parTrans" cxnId="{5C5C4220-F1AA-46E4-87C0-CD377AA47CD1}">
      <dgm:prSet/>
      <dgm:spPr/>
      <dgm:t>
        <a:bodyPr/>
        <a:lstStyle/>
        <a:p>
          <a:endParaRPr lang="en-ID"/>
        </a:p>
      </dgm:t>
    </dgm:pt>
    <dgm:pt modelId="{AB4A8998-1D9D-4DD1-9941-91D15B23DD42}" type="sibTrans" cxnId="{5C5C4220-F1AA-46E4-87C0-CD377AA47CD1}">
      <dgm:prSet/>
      <dgm:spPr/>
      <dgm:t>
        <a:bodyPr/>
        <a:lstStyle/>
        <a:p>
          <a:endParaRPr lang="en-ID"/>
        </a:p>
      </dgm:t>
    </dgm:pt>
    <dgm:pt modelId="{FDFDF8BC-5D26-4264-BC9C-EE28FBE70248}" type="pres">
      <dgm:prSet presAssocID="{09EE9608-059C-4ED3-A735-2F4EA59AF94D}" presName="Name0" presStyleCnt="0">
        <dgm:presLayoutVars>
          <dgm:dir/>
          <dgm:animLvl val="lvl"/>
          <dgm:resizeHandles val="exact"/>
        </dgm:presLayoutVars>
      </dgm:prSet>
      <dgm:spPr/>
    </dgm:pt>
    <dgm:pt modelId="{5DD8522F-DA3C-41A6-81F1-0C4FE9BFF897}" type="pres">
      <dgm:prSet presAssocID="{8E519CBF-AB57-4808-8E30-9D48B5B74342}" presName="boxAndChildren" presStyleCnt="0"/>
      <dgm:spPr/>
    </dgm:pt>
    <dgm:pt modelId="{943C412E-0E5B-4FC3-A2AB-E86E3F9F4809}" type="pres">
      <dgm:prSet presAssocID="{8E519CBF-AB57-4808-8E30-9D48B5B74342}" presName="parentTextBox" presStyleLbl="node1" presStyleIdx="0" presStyleCnt="4"/>
      <dgm:spPr/>
    </dgm:pt>
    <dgm:pt modelId="{6BBE7A78-5713-4AEC-A126-B1CDED219048}" type="pres">
      <dgm:prSet presAssocID="{1B652F3C-D67C-4024-80D0-22A015983407}" presName="sp" presStyleCnt="0"/>
      <dgm:spPr/>
    </dgm:pt>
    <dgm:pt modelId="{BC670FBE-5451-41FC-B61F-56F8DFD1052C}" type="pres">
      <dgm:prSet presAssocID="{8D75F3F3-C08A-44AA-A5C5-69FA1526F311}" presName="arrowAndChildren" presStyleCnt="0"/>
      <dgm:spPr/>
    </dgm:pt>
    <dgm:pt modelId="{884DC1B8-D6D5-436B-ABE9-6F8B354ADCEB}" type="pres">
      <dgm:prSet presAssocID="{8D75F3F3-C08A-44AA-A5C5-69FA1526F311}" presName="parentTextArrow" presStyleLbl="node1" presStyleIdx="1" presStyleCnt="4"/>
      <dgm:spPr/>
    </dgm:pt>
    <dgm:pt modelId="{3A0D9768-8E30-4F93-A1A8-BE8AD6CB854F}" type="pres">
      <dgm:prSet presAssocID="{AF81D728-3902-473C-AE41-055276E2AA53}" presName="sp" presStyleCnt="0"/>
      <dgm:spPr/>
    </dgm:pt>
    <dgm:pt modelId="{FE832780-CA70-4D1A-832C-BE7C64A95512}" type="pres">
      <dgm:prSet presAssocID="{E5C47C01-EFC7-4178-B957-D36C7675D8EE}" presName="arrowAndChildren" presStyleCnt="0"/>
      <dgm:spPr/>
    </dgm:pt>
    <dgm:pt modelId="{D734321D-4725-4CA1-805D-92DF0E62C91E}" type="pres">
      <dgm:prSet presAssocID="{E5C47C01-EFC7-4178-B957-D36C7675D8EE}" presName="parentTextArrow" presStyleLbl="node1" presStyleIdx="2" presStyleCnt="4"/>
      <dgm:spPr/>
    </dgm:pt>
    <dgm:pt modelId="{DBE1510B-1762-4ADF-A20A-4EFBCA6DDD61}" type="pres">
      <dgm:prSet presAssocID="{D42FC63B-AA2B-4680-9C84-7E1D1527CD85}" presName="sp" presStyleCnt="0"/>
      <dgm:spPr/>
    </dgm:pt>
    <dgm:pt modelId="{9836CBCB-9810-4059-9515-6693FDD512FA}" type="pres">
      <dgm:prSet presAssocID="{A4BD7FF5-FCA4-4FF9-96DF-972E34C28641}" presName="arrowAndChildren" presStyleCnt="0"/>
      <dgm:spPr/>
    </dgm:pt>
    <dgm:pt modelId="{F9AE4653-643E-4630-B8A0-B8701E5BCAD5}" type="pres">
      <dgm:prSet presAssocID="{A4BD7FF5-FCA4-4FF9-96DF-972E34C28641}" presName="parentTextArrow" presStyleLbl="node1" presStyleIdx="3" presStyleCnt="4"/>
      <dgm:spPr/>
    </dgm:pt>
  </dgm:ptLst>
  <dgm:cxnLst>
    <dgm:cxn modelId="{5C5C4220-F1AA-46E4-87C0-CD377AA47CD1}" srcId="{09EE9608-059C-4ED3-A735-2F4EA59AF94D}" destId="{8E519CBF-AB57-4808-8E30-9D48B5B74342}" srcOrd="3" destOrd="0" parTransId="{2C76CFF9-11A7-4472-855A-B9D9F231F381}" sibTransId="{AB4A8998-1D9D-4DD1-9941-91D15B23DD42}"/>
    <dgm:cxn modelId="{64C8BC3A-9AFE-4538-88C0-0341A4ABFCB4}" type="presOf" srcId="{E5C47C01-EFC7-4178-B957-D36C7675D8EE}" destId="{D734321D-4725-4CA1-805D-92DF0E62C91E}" srcOrd="0" destOrd="0" presId="urn:microsoft.com/office/officeart/2005/8/layout/process4"/>
    <dgm:cxn modelId="{6D73E96E-86D8-47F6-B974-25B22731A15D}" type="presOf" srcId="{09EE9608-059C-4ED3-A735-2F4EA59AF94D}" destId="{FDFDF8BC-5D26-4264-BC9C-EE28FBE70248}" srcOrd="0" destOrd="0" presId="urn:microsoft.com/office/officeart/2005/8/layout/process4"/>
    <dgm:cxn modelId="{1CD6F683-EB06-47B3-884A-A0FB2BE36BE6}" type="presOf" srcId="{8D75F3F3-C08A-44AA-A5C5-69FA1526F311}" destId="{884DC1B8-D6D5-436B-ABE9-6F8B354ADCEB}" srcOrd="0" destOrd="0" presId="urn:microsoft.com/office/officeart/2005/8/layout/process4"/>
    <dgm:cxn modelId="{38860299-29F9-4AD5-8206-C443C9160E2C}" srcId="{09EE9608-059C-4ED3-A735-2F4EA59AF94D}" destId="{8D75F3F3-C08A-44AA-A5C5-69FA1526F311}" srcOrd="2" destOrd="0" parTransId="{D01AABFF-A49E-4272-9A8F-FAF65CC7781A}" sibTransId="{1B652F3C-D67C-4024-80D0-22A015983407}"/>
    <dgm:cxn modelId="{A8CA89B2-C60E-4002-A743-57AC31CEFDBA}" srcId="{09EE9608-059C-4ED3-A735-2F4EA59AF94D}" destId="{A4BD7FF5-FCA4-4FF9-96DF-972E34C28641}" srcOrd="0" destOrd="0" parTransId="{C2999D3C-4429-48F2-8434-5FF03F90F8EC}" sibTransId="{D42FC63B-AA2B-4680-9C84-7E1D1527CD85}"/>
    <dgm:cxn modelId="{4052E1BB-C5AE-4C0A-9104-9E0134876C41}" srcId="{09EE9608-059C-4ED3-A735-2F4EA59AF94D}" destId="{E5C47C01-EFC7-4178-B957-D36C7675D8EE}" srcOrd="1" destOrd="0" parTransId="{B92D0AE8-659B-4C7E-9665-D93BCAE5F648}" sibTransId="{AF81D728-3902-473C-AE41-055276E2AA53}"/>
    <dgm:cxn modelId="{72D470BD-6B0D-4459-8B47-CBBE2E6741E6}" type="presOf" srcId="{A4BD7FF5-FCA4-4FF9-96DF-972E34C28641}" destId="{F9AE4653-643E-4630-B8A0-B8701E5BCAD5}" srcOrd="0" destOrd="0" presId="urn:microsoft.com/office/officeart/2005/8/layout/process4"/>
    <dgm:cxn modelId="{828578D6-98C7-480E-A91C-69FC30C021E6}" type="presOf" srcId="{8E519CBF-AB57-4808-8E30-9D48B5B74342}" destId="{943C412E-0E5B-4FC3-A2AB-E86E3F9F4809}" srcOrd="0" destOrd="0" presId="urn:microsoft.com/office/officeart/2005/8/layout/process4"/>
    <dgm:cxn modelId="{9635DB33-2472-42D5-A50B-3678CCBC5021}" type="presParOf" srcId="{FDFDF8BC-5D26-4264-BC9C-EE28FBE70248}" destId="{5DD8522F-DA3C-41A6-81F1-0C4FE9BFF897}" srcOrd="0" destOrd="0" presId="urn:microsoft.com/office/officeart/2005/8/layout/process4"/>
    <dgm:cxn modelId="{E6BB9DEC-C7AD-4C1D-8259-6276C3DA7C30}" type="presParOf" srcId="{5DD8522F-DA3C-41A6-81F1-0C4FE9BFF897}" destId="{943C412E-0E5B-4FC3-A2AB-E86E3F9F4809}" srcOrd="0" destOrd="0" presId="urn:microsoft.com/office/officeart/2005/8/layout/process4"/>
    <dgm:cxn modelId="{7D08AF22-61E0-4FAF-88A9-8EB0F7910461}" type="presParOf" srcId="{FDFDF8BC-5D26-4264-BC9C-EE28FBE70248}" destId="{6BBE7A78-5713-4AEC-A126-B1CDED219048}" srcOrd="1" destOrd="0" presId="urn:microsoft.com/office/officeart/2005/8/layout/process4"/>
    <dgm:cxn modelId="{1A04BCE6-3F17-4EBF-B362-65C450B118F5}" type="presParOf" srcId="{FDFDF8BC-5D26-4264-BC9C-EE28FBE70248}" destId="{BC670FBE-5451-41FC-B61F-56F8DFD1052C}" srcOrd="2" destOrd="0" presId="urn:microsoft.com/office/officeart/2005/8/layout/process4"/>
    <dgm:cxn modelId="{AD893E30-D794-4C23-9402-C6004D478E86}" type="presParOf" srcId="{BC670FBE-5451-41FC-B61F-56F8DFD1052C}" destId="{884DC1B8-D6D5-436B-ABE9-6F8B354ADCEB}" srcOrd="0" destOrd="0" presId="urn:microsoft.com/office/officeart/2005/8/layout/process4"/>
    <dgm:cxn modelId="{09F4253B-79FA-431C-9E89-08ED1FF417ED}" type="presParOf" srcId="{FDFDF8BC-5D26-4264-BC9C-EE28FBE70248}" destId="{3A0D9768-8E30-4F93-A1A8-BE8AD6CB854F}" srcOrd="3" destOrd="0" presId="urn:microsoft.com/office/officeart/2005/8/layout/process4"/>
    <dgm:cxn modelId="{F4DD5964-F218-4AF8-B63E-352E9BA7B95F}" type="presParOf" srcId="{FDFDF8BC-5D26-4264-BC9C-EE28FBE70248}" destId="{FE832780-CA70-4D1A-832C-BE7C64A95512}" srcOrd="4" destOrd="0" presId="urn:microsoft.com/office/officeart/2005/8/layout/process4"/>
    <dgm:cxn modelId="{54741346-BB49-44E9-9FA1-E532A32938F8}" type="presParOf" srcId="{FE832780-CA70-4D1A-832C-BE7C64A95512}" destId="{D734321D-4725-4CA1-805D-92DF0E62C91E}" srcOrd="0" destOrd="0" presId="urn:microsoft.com/office/officeart/2005/8/layout/process4"/>
    <dgm:cxn modelId="{90EC31CC-96CE-4029-AB4E-7F7F70D1A455}" type="presParOf" srcId="{FDFDF8BC-5D26-4264-BC9C-EE28FBE70248}" destId="{DBE1510B-1762-4ADF-A20A-4EFBCA6DDD61}" srcOrd="5" destOrd="0" presId="urn:microsoft.com/office/officeart/2005/8/layout/process4"/>
    <dgm:cxn modelId="{F4C02C86-72B9-44C5-BE00-7D06461DBD7D}" type="presParOf" srcId="{FDFDF8BC-5D26-4264-BC9C-EE28FBE70248}" destId="{9836CBCB-9810-4059-9515-6693FDD512FA}" srcOrd="6" destOrd="0" presId="urn:microsoft.com/office/officeart/2005/8/layout/process4"/>
    <dgm:cxn modelId="{53E0D5B5-5DC5-471B-AC70-98BE325671AE}" type="presParOf" srcId="{9836CBCB-9810-4059-9515-6693FDD512FA}" destId="{F9AE4653-643E-4630-B8A0-B8701E5BCAD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4C0A066-CA0A-4238-A574-CD53F983CA7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AD168DE3-32EF-4FF2-89BE-8E6728C68874}">
      <dgm:prSet phldrT="[Text]"/>
      <dgm:spPr/>
      <dgm:t>
        <a:bodyPr/>
        <a:lstStyle/>
        <a:p>
          <a:r>
            <a:rPr lang="en-ID" dirty="0"/>
            <a:t>Morphology</a:t>
          </a:r>
        </a:p>
      </dgm:t>
    </dgm:pt>
    <dgm:pt modelId="{ACEF965A-3F5D-4490-988E-2F9517268DF9}" type="parTrans" cxnId="{494956B4-0DEE-483F-BE14-312E70879A52}">
      <dgm:prSet/>
      <dgm:spPr/>
      <dgm:t>
        <a:bodyPr/>
        <a:lstStyle/>
        <a:p>
          <a:endParaRPr lang="en-ID"/>
        </a:p>
      </dgm:t>
    </dgm:pt>
    <dgm:pt modelId="{96E23889-058B-4FFD-98A3-2E7B6AA456C9}" type="sibTrans" cxnId="{494956B4-0DEE-483F-BE14-312E70879A52}">
      <dgm:prSet/>
      <dgm:spPr/>
      <dgm:t>
        <a:bodyPr/>
        <a:lstStyle/>
        <a:p>
          <a:endParaRPr lang="en-ID"/>
        </a:p>
      </dgm:t>
    </dgm:pt>
    <dgm:pt modelId="{7B661660-6F8E-4566-8775-EA5E4498907A}">
      <dgm:prSet phldrT="[Text]"/>
      <dgm:spPr/>
      <dgm:t>
        <a:bodyPr/>
        <a:lstStyle/>
        <a:p>
          <a:r>
            <a:rPr lang="en-US" dirty="0"/>
            <a:t>the study of the structure of words and the rules for word formation</a:t>
          </a:r>
          <a:endParaRPr lang="en-ID" dirty="0"/>
        </a:p>
      </dgm:t>
    </dgm:pt>
    <dgm:pt modelId="{AA959D9A-9979-4688-9C52-4C7DCC1DCB31}" type="parTrans" cxnId="{3D01D896-1C2D-4524-81F5-F458B8105645}">
      <dgm:prSet/>
      <dgm:spPr/>
      <dgm:t>
        <a:bodyPr/>
        <a:lstStyle/>
        <a:p>
          <a:endParaRPr lang="en-ID"/>
        </a:p>
      </dgm:t>
    </dgm:pt>
    <dgm:pt modelId="{9CF6E252-4830-4CB4-856F-794EF852375B}" type="sibTrans" cxnId="{3D01D896-1C2D-4524-81F5-F458B8105645}">
      <dgm:prSet/>
      <dgm:spPr/>
      <dgm:t>
        <a:bodyPr/>
        <a:lstStyle/>
        <a:p>
          <a:endParaRPr lang="en-ID"/>
        </a:p>
      </dgm:t>
    </dgm:pt>
    <dgm:pt modelId="{D2475F27-1BBD-4FBE-B7C3-2A10F3212563}">
      <dgm:prSet phldrT="[Text]"/>
      <dgm:spPr/>
      <dgm:t>
        <a:bodyPr/>
        <a:lstStyle/>
        <a:p>
          <a:r>
            <a:rPr lang="en-ID" dirty="0"/>
            <a:t>Morpheme</a:t>
          </a:r>
        </a:p>
      </dgm:t>
    </dgm:pt>
    <dgm:pt modelId="{FFBD562F-C02F-42C9-AD42-0B7F9295ABB9}" type="parTrans" cxnId="{C7A76213-F432-4D79-A88B-1E32D1C9EE03}">
      <dgm:prSet/>
      <dgm:spPr/>
      <dgm:t>
        <a:bodyPr/>
        <a:lstStyle/>
        <a:p>
          <a:endParaRPr lang="en-ID"/>
        </a:p>
      </dgm:t>
    </dgm:pt>
    <dgm:pt modelId="{8844B2AF-F7F5-4268-A9B2-5B4C93AC9249}" type="sibTrans" cxnId="{C7A76213-F432-4D79-A88B-1E32D1C9EE03}">
      <dgm:prSet/>
      <dgm:spPr/>
      <dgm:t>
        <a:bodyPr/>
        <a:lstStyle/>
        <a:p>
          <a:endParaRPr lang="en-ID"/>
        </a:p>
      </dgm:t>
    </dgm:pt>
    <dgm:pt modelId="{38598805-0F30-4A9A-87E8-77FE2C468BCC}">
      <dgm:prSet phldrT="[Text]"/>
      <dgm:spPr/>
      <dgm:t>
        <a:bodyPr/>
        <a:lstStyle/>
        <a:p>
          <a:r>
            <a:rPr lang="en-US" dirty="0"/>
            <a:t>the minimal units of meaning</a:t>
          </a:r>
          <a:endParaRPr lang="en-ID" dirty="0"/>
        </a:p>
      </dgm:t>
    </dgm:pt>
    <dgm:pt modelId="{B5B653DC-030F-4D58-AE12-5218FA63A8BF}" type="parTrans" cxnId="{5CD0DD9D-A3DD-4251-8917-431B087BF153}">
      <dgm:prSet/>
      <dgm:spPr/>
      <dgm:t>
        <a:bodyPr/>
        <a:lstStyle/>
        <a:p>
          <a:endParaRPr lang="en-ID"/>
        </a:p>
      </dgm:t>
    </dgm:pt>
    <dgm:pt modelId="{ADF99B9E-B2A5-4CD1-BC73-955A08AB6DD1}" type="sibTrans" cxnId="{5CD0DD9D-A3DD-4251-8917-431B087BF153}">
      <dgm:prSet/>
      <dgm:spPr/>
      <dgm:t>
        <a:bodyPr/>
        <a:lstStyle/>
        <a:p>
          <a:endParaRPr lang="en-ID"/>
        </a:p>
      </dgm:t>
    </dgm:pt>
    <dgm:pt modelId="{0778C323-BB87-47C1-8FC3-446C07278F91}">
      <dgm:prSet/>
      <dgm:spPr/>
      <dgm:t>
        <a:bodyPr/>
        <a:lstStyle/>
        <a:p>
          <a:endParaRPr lang="en-ID" dirty="0"/>
        </a:p>
      </dgm:t>
    </dgm:pt>
    <dgm:pt modelId="{24D88B13-B493-4BCD-8EDF-AE3B587BE9C5}" type="parTrans" cxnId="{7546099C-DA13-43B2-AEC2-ED1B6FAB6E9E}">
      <dgm:prSet/>
      <dgm:spPr/>
      <dgm:t>
        <a:bodyPr/>
        <a:lstStyle/>
        <a:p>
          <a:endParaRPr lang="en-ID"/>
        </a:p>
      </dgm:t>
    </dgm:pt>
    <dgm:pt modelId="{19B05BFB-C971-482E-B4E4-A2F016989A29}" type="sibTrans" cxnId="{7546099C-DA13-43B2-AEC2-ED1B6FAB6E9E}">
      <dgm:prSet/>
      <dgm:spPr/>
      <dgm:t>
        <a:bodyPr/>
        <a:lstStyle/>
        <a:p>
          <a:endParaRPr lang="en-ID"/>
        </a:p>
      </dgm:t>
    </dgm:pt>
    <dgm:pt modelId="{E10130FC-9D84-4DDE-AA09-17EDBA9FF053}" type="pres">
      <dgm:prSet presAssocID="{24C0A066-CA0A-4238-A574-CD53F983CA7A}" presName="linear" presStyleCnt="0">
        <dgm:presLayoutVars>
          <dgm:animLvl val="lvl"/>
          <dgm:resizeHandles val="exact"/>
        </dgm:presLayoutVars>
      </dgm:prSet>
      <dgm:spPr/>
    </dgm:pt>
    <dgm:pt modelId="{B71211A4-CDD0-4852-80C8-9BE6B552D8CF}" type="pres">
      <dgm:prSet presAssocID="{AD168DE3-32EF-4FF2-89BE-8E6728C6887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544CD3B-ECF6-4252-B580-B59C284FE4DA}" type="pres">
      <dgm:prSet presAssocID="{AD168DE3-32EF-4FF2-89BE-8E6728C68874}" presName="childText" presStyleLbl="revTx" presStyleIdx="0" presStyleCnt="2">
        <dgm:presLayoutVars>
          <dgm:bulletEnabled val="1"/>
        </dgm:presLayoutVars>
      </dgm:prSet>
      <dgm:spPr/>
    </dgm:pt>
    <dgm:pt modelId="{7146FDCD-D20F-4D3A-99F6-5F1400D0C1F5}" type="pres">
      <dgm:prSet presAssocID="{D2475F27-1BBD-4FBE-B7C3-2A10F321256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F87F948-3936-4F31-992A-EE2971E1CBD9}" type="pres">
      <dgm:prSet presAssocID="{D2475F27-1BBD-4FBE-B7C3-2A10F3212563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FA122C0B-94F5-446C-BF77-2FAC98B98C8D}" type="presOf" srcId="{D2475F27-1BBD-4FBE-B7C3-2A10F3212563}" destId="{7146FDCD-D20F-4D3A-99F6-5F1400D0C1F5}" srcOrd="0" destOrd="0" presId="urn:microsoft.com/office/officeart/2005/8/layout/vList2"/>
    <dgm:cxn modelId="{C7A76213-F432-4D79-A88B-1E32D1C9EE03}" srcId="{24C0A066-CA0A-4238-A574-CD53F983CA7A}" destId="{D2475F27-1BBD-4FBE-B7C3-2A10F3212563}" srcOrd="1" destOrd="0" parTransId="{FFBD562F-C02F-42C9-AD42-0B7F9295ABB9}" sibTransId="{8844B2AF-F7F5-4268-A9B2-5B4C93AC9249}"/>
    <dgm:cxn modelId="{5F45693F-40BC-4F73-9D1C-CC0CE3692620}" type="presOf" srcId="{0778C323-BB87-47C1-8FC3-446C07278F91}" destId="{AF87F948-3936-4F31-992A-EE2971E1CBD9}" srcOrd="0" destOrd="1" presId="urn:microsoft.com/office/officeart/2005/8/layout/vList2"/>
    <dgm:cxn modelId="{538F9781-B042-4F11-BA9A-8FBCC1B3AA29}" type="presOf" srcId="{AD168DE3-32EF-4FF2-89BE-8E6728C68874}" destId="{B71211A4-CDD0-4852-80C8-9BE6B552D8CF}" srcOrd="0" destOrd="0" presId="urn:microsoft.com/office/officeart/2005/8/layout/vList2"/>
    <dgm:cxn modelId="{3D01D896-1C2D-4524-81F5-F458B8105645}" srcId="{AD168DE3-32EF-4FF2-89BE-8E6728C68874}" destId="{7B661660-6F8E-4566-8775-EA5E4498907A}" srcOrd="0" destOrd="0" parTransId="{AA959D9A-9979-4688-9C52-4C7DCC1DCB31}" sibTransId="{9CF6E252-4830-4CB4-856F-794EF852375B}"/>
    <dgm:cxn modelId="{7546099C-DA13-43B2-AEC2-ED1B6FAB6E9E}" srcId="{D2475F27-1BBD-4FBE-B7C3-2A10F3212563}" destId="{0778C323-BB87-47C1-8FC3-446C07278F91}" srcOrd="1" destOrd="0" parTransId="{24D88B13-B493-4BCD-8EDF-AE3B587BE9C5}" sibTransId="{19B05BFB-C971-482E-B4E4-A2F016989A29}"/>
    <dgm:cxn modelId="{5CD0DD9D-A3DD-4251-8917-431B087BF153}" srcId="{D2475F27-1BBD-4FBE-B7C3-2A10F3212563}" destId="{38598805-0F30-4A9A-87E8-77FE2C468BCC}" srcOrd="0" destOrd="0" parTransId="{B5B653DC-030F-4D58-AE12-5218FA63A8BF}" sibTransId="{ADF99B9E-B2A5-4CD1-BC73-955A08AB6DD1}"/>
    <dgm:cxn modelId="{494956B4-0DEE-483F-BE14-312E70879A52}" srcId="{24C0A066-CA0A-4238-A574-CD53F983CA7A}" destId="{AD168DE3-32EF-4FF2-89BE-8E6728C68874}" srcOrd="0" destOrd="0" parTransId="{ACEF965A-3F5D-4490-988E-2F9517268DF9}" sibTransId="{96E23889-058B-4FFD-98A3-2E7B6AA456C9}"/>
    <dgm:cxn modelId="{9350BEBE-562F-47F1-B0E5-330E60D56FF6}" type="presOf" srcId="{38598805-0F30-4A9A-87E8-77FE2C468BCC}" destId="{AF87F948-3936-4F31-992A-EE2971E1CBD9}" srcOrd="0" destOrd="0" presId="urn:microsoft.com/office/officeart/2005/8/layout/vList2"/>
    <dgm:cxn modelId="{BB7058CF-0009-417A-8190-F2A248084668}" type="presOf" srcId="{24C0A066-CA0A-4238-A574-CD53F983CA7A}" destId="{E10130FC-9D84-4DDE-AA09-17EDBA9FF053}" srcOrd="0" destOrd="0" presId="urn:microsoft.com/office/officeart/2005/8/layout/vList2"/>
    <dgm:cxn modelId="{F62998EC-D9B7-41E9-AB34-1606E75F2B8F}" type="presOf" srcId="{7B661660-6F8E-4566-8775-EA5E4498907A}" destId="{2544CD3B-ECF6-4252-B580-B59C284FE4DA}" srcOrd="0" destOrd="0" presId="urn:microsoft.com/office/officeart/2005/8/layout/vList2"/>
    <dgm:cxn modelId="{1F0914A2-810F-46D6-8A1F-9F524F793A63}" type="presParOf" srcId="{E10130FC-9D84-4DDE-AA09-17EDBA9FF053}" destId="{B71211A4-CDD0-4852-80C8-9BE6B552D8CF}" srcOrd="0" destOrd="0" presId="urn:microsoft.com/office/officeart/2005/8/layout/vList2"/>
    <dgm:cxn modelId="{1F84EAD5-EE21-4E3B-8F23-D14BE4A3C87B}" type="presParOf" srcId="{E10130FC-9D84-4DDE-AA09-17EDBA9FF053}" destId="{2544CD3B-ECF6-4252-B580-B59C284FE4DA}" srcOrd="1" destOrd="0" presId="urn:microsoft.com/office/officeart/2005/8/layout/vList2"/>
    <dgm:cxn modelId="{F9415D8C-1830-4052-8498-6EDF9C5DC2C3}" type="presParOf" srcId="{E10130FC-9D84-4DDE-AA09-17EDBA9FF053}" destId="{7146FDCD-D20F-4D3A-99F6-5F1400D0C1F5}" srcOrd="2" destOrd="0" presId="urn:microsoft.com/office/officeart/2005/8/layout/vList2"/>
    <dgm:cxn modelId="{E7A76EF1-CE8D-47A8-B8B2-D7608BC41AD2}" type="presParOf" srcId="{E10130FC-9D84-4DDE-AA09-17EDBA9FF053}" destId="{AF87F948-3936-4F31-992A-EE2971E1CBD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2E3843-FBFB-42D3-BF3B-6F98E66C3991}">
      <dsp:nvSpPr>
        <dsp:cNvPr id="0" name=""/>
        <dsp:cNvSpPr/>
      </dsp:nvSpPr>
      <dsp:spPr>
        <a:xfrm>
          <a:off x="7688" y="1924981"/>
          <a:ext cx="9108303" cy="10715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240B47-2CC2-448E-9AEC-848DDA555405}">
      <dsp:nvSpPr>
        <dsp:cNvPr id="0" name=""/>
        <dsp:cNvSpPr/>
      </dsp:nvSpPr>
      <dsp:spPr>
        <a:xfrm>
          <a:off x="7688" y="2327417"/>
          <a:ext cx="669128" cy="6691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54EB44-D3E6-4551-80C0-439014C6234C}">
      <dsp:nvSpPr>
        <dsp:cNvPr id="0" name=""/>
        <dsp:cNvSpPr/>
      </dsp:nvSpPr>
      <dsp:spPr>
        <a:xfrm>
          <a:off x="7688" y="0"/>
          <a:ext cx="9108303" cy="1924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015" tIns="80010" rIns="120015" bIns="80010" numCol="1" spcCol="1270" anchor="ctr" anchorCtr="0">
          <a:noAutofit/>
        </a:bodyPr>
        <a:lstStyle/>
        <a:p>
          <a:pPr marL="0" lvl="0" indent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kern="1200" dirty="0"/>
            <a:t>Morphology is the study of forms </a:t>
          </a:r>
          <a:endParaRPr lang="en-ID" sz="6300" kern="1200" dirty="0"/>
        </a:p>
      </dsp:txBody>
      <dsp:txXfrm>
        <a:off x="7688" y="0"/>
        <a:ext cx="9108303" cy="192498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40E0A3-7040-4CEA-B3D2-71DB1C56E378}">
      <dsp:nvSpPr>
        <dsp:cNvPr id="0" name=""/>
        <dsp:cNvSpPr/>
      </dsp:nvSpPr>
      <dsp:spPr>
        <a:xfrm>
          <a:off x="0" y="32373"/>
          <a:ext cx="8128000" cy="5353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/>
            <a:t>Morphemes can be words on their own, and/or can often be combined with other morphemes to make </a:t>
          </a:r>
          <a:r>
            <a:rPr lang="en-ID" sz="5200" kern="1200" dirty="0"/>
            <a:t>words</a:t>
          </a:r>
        </a:p>
      </dsp:txBody>
      <dsp:txXfrm>
        <a:off x="261357" y="293730"/>
        <a:ext cx="7605286" cy="483120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F4D97C-9EA5-4AAD-B998-81BF3B30B8C5}">
      <dsp:nvSpPr>
        <dsp:cNvPr id="0" name=""/>
        <dsp:cNvSpPr/>
      </dsp:nvSpPr>
      <dsp:spPr>
        <a:xfrm rot="16200000">
          <a:off x="1763" y="744802"/>
          <a:ext cx="3929062" cy="392906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832" tIns="433832" rIns="433832" bIns="433832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 dirty="0"/>
            <a:t>Bound</a:t>
          </a:r>
          <a:endParaRPr lang="en-ID" sz="6100" kern="1200" dirty="0"/>
        </a:p>
      </dsp:txBody>
      <dsp:txXfrm rot="5400000">
        <a:off x="1764" y="1727067"/>
        <a:ext cx="3241476" cy="1964531"/>
      </dsp:txXfrm>
    </dsp:sp>
    <dsp:sp modelId="{BB1476C1-14BA-4150-98FA-A9185A9B94D9}">
      <dsp:nvSpPr>
        <dsp:cNvPr id="0" name=""/>
        <dsp:cNvSpPr/>
      </dsp:nvSpPr>
      <dsp:spPr>
        <a:xfrm rot="5400000">
          <a:off x="4197174" y="744802"/>
          <a:ext cx="3929062" cy="392906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832" tIns="433832" rIns="433832" bIns="433832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 dirty="0"/>
            <a:t>Free</a:t>
          </a:r>
          <a:endParaRPr lang="en-ID" sz="6100" kern="1200" dirty="0"/>
        </a:p>
      </dsp:txBody>
      <dsp:txXfrm rot="-5400000">
        <a:off x="4884761" y="1727068"/>
        <a:ext cx="3241476" cy="196453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E13273-B238-47FB-94BB-CF62EC4A2332}">
      <dsp:nvSpPr>
        <dsp:cNvPr id="0" name=""/>
        <dsp:cNvSpPr/>
      </dsp:nvSpPr>
      <dsp:spPr>
        <a:xfrm>
          <a:off x="0" y="277713"/>
          <a:ext cx="8128000" cy="22674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700" kern="1200" dirty="0"/>
            <a:t>Free morphemes can stand alone </a:t>
          </a:r>
          <a:endParaRPr lang="en-ID" sz="5700" kern="1200" dirty="0"/>
        </a:p>
      </dsp:txBody>
      <dsp:txXfrm>
        <a:off x="110688" y="388401"/>
        <a:ext cx="7906624" cy="2046084"/>
      </dsp:txXfrm>
    </dsp:sp>
    <dsp:sp modelId="{B0C80A0F-DBC8-418A-8117-0899D7487183}">
      <dsp:nvSpPr>
        <dsp:cNvPr id="0" name=""/>
        <dsp:cNvSpPr/>
      </dsp:nvSpPr>
      <dsp:spPr>
        <a:xfrm>
          <a:off x="0" y="2545173"/>
          <a:ext cx="8128000" cy="2595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064" tIns="72390" rIns="405384" bIns="72390" numCol="1" spcCol="1270" anchor="t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4400" kern="1200" dirty="0"/>
            <a:t>E.g. love is a single morpheme that can be uttered with no other morphemes connected to it </a:t>
          </a:r>
          <a:endParaRPr lang="en-ID" sz="4400" kern="1200" dirty="0"/>
        </a:p>
      </dsp:txBody>
      <dsp:txXfrm>
        <a:off x="0" y="2545173"/>
        <a:ext cx="8128000" cy="259578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0A180A-6088-4849-B778-97447A7B96EB}">
      <dsp:nvSpPr>
        <dsp:cNvPr id="0" name=""/>
        <dsp:cNvSpPr/>
      </dsp:nvSpPr>
      <dsp:spPr>
        <a:xfrm>
          <a:off x="0" y="902"/>
          <a:ext cx="8128000" cy="2884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0" tIns="182880" rIns="320040" bIns="18288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4500" kern="1200" dirty="0"/>
            <a:t>Bound morphemes cannot stand </a:t>
          </a:r>
          <a:r>
            <a:rPr lang="en-US" sz="4500" kern="1200" dirty="0"/>
            <a:t>alone, and must be attached to other </a:t>
          </a:r>
          <a:r>
            <a:rPr lang="en-ID" sz="4500" kern="1200" dirty="0"/>
            <a:t>morphemes</a:t>
          </a:r>
        </a:p>
      </dsp:txBody>
      <dsp:txXfrm>
        <a:off x="0" y="902"/>
        <a:ext cx="8128000" cy="2884600"/>
      </dsp:txXfrm>
    </dsp:sp>
    <dsp:sp modelId="{D20F996B-35B7-4D59-9BD2-EA93E60C9EFF}">
      <dsp:nvSpPr>
        <dsp:cNvPr id="0" name=""/>
        <dsp:cNvSpPr/>
      </dsp:nvSpPr>
      <dsp:spPr>
        <a:xfrm>
          <a:off x="0" y="2885502"/>
          <a:ext cx="8128000" cy="25322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030" tIns="240030" rIns="320040" bIns="360045" numCol="1" spcCol="1270" anchor="t" anchorCtr="0">
          <a:noAutofit/>
        </a:bodyPr>
        <a:lstStyle/>
        <a:p>
          <a:pPr marL="285750" lvl="1" indent="-285750" algn="l" defTabSz="2000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500" kern="1200" dirty="0"/>
            <a:t>E.g. un- and -</a:t>
          </a:r>
          <a:r>
            <a:rPr lang="en-US" sz="4500" kern="1200" dirty="0" err="1"/>
            <a:t>ish</a:t>
          </a:r>
          <a:r>
            <a:rPr lang="en-US" sz="4500" kern="1200" dirty="0"/>
            <a:t> are bound morphemes because </a:t>
          </a:r>
          <a:r>
            <a:rPr lang="en-ID" sz="4500" kern="1200" dirty="0"/>
            <a:t>they cannot stand alone </a:t>
          </a:r>
        </a:p>
      </dsp:txBody>
      <dsp:txXfrm>
        <a:off x="0" y="2885502"/>
        <a:ext cx="8128000" cy="253226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9E8E17-817B-48CD-AE4D-DA81E2A256E3}">
      <dsp:nvSpPr>
        <dsp:cNvPr id="0" name=""/>
        <dsp:cNvSpPr/>
      </dsp:nvSpPr>
      <dsp:spPr>
        <a:xfrm>
          <a:off x="4470" y="0"/>
          <a:ext cx="2682240" cy="2600960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11C57C-D860-44BE-81F0-67CEA41089AF}">
      <dsp:nvSpPr>
        <dsp:cNvPr id="0" name=""/>
        <dsp:cNvSpPr/>
      </dsp:nvSpPr>
      <dsp:spPr>
        <a:xfrm>
          <a:off x="2767177" y="0"/>
          <a:ext cx="4551680" cy="2600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0" rIns="462280" bIns="46228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Roots</a:t>
          </a:r>
          <a:endParaRPr lang="en-ID" sz="6500" kern="1200" dirty="0"/>
        </a:p>
      </dsp:txBody>
      <dsp:txXfrm>
        <a:off x="2767177" y="0"/>
        <a:ext cx="4551680" cy="2600960"/>
      </dsp:txXfrm>
    </dsp:sp>
    <dsp:sp modelId="{B509B100-C5DF-4731-8E4B-ADE63ACB8DBC}">
      <dsp:nvSpPr>
        <dsp:cNvPr id="0" name=""/>
        <dsp:cNvSpPr/>
      </dsp:nvSpPr>
      <dsp:spPr>
        <a:xfrm>
          <a:off x="809142" y="2817706"/>
          <a:ext cx="2682240" cy="2600960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A1D84D-E009-47A6-A474-D5C71771F4D2}">
      <dsp:nvSpPr>
        <dsp:cNvPr id="0" name=""/>
        <dsp:cNvSpPr/>
      </dsp:nvSpPr>
      <dsp:spPr>
        <a:xfrm>
          <a:off x="3571849" y="2817706"/>
          <a:ext cx="4551680" cy="2600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0" rIns="462280" bIns="46228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Stems</a:t>
          </a:r>
          <a:endParaRPr lang="en-ID" sz="6500" kern="1200" dirty="0"/>
        </a:p>
      </dsp:txBody>
      <dsp:txXfrm>
        <a:off x="3571849" y="2817706"/>
        <a:ext cx="4551680" cy="260096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75B6F2-E03A-41DE-818B-7979B747AC08}">
      <dsp:nvSpPr>
        <dsp:cNvPr id="0" name=""/>
        <dsp:cNvSpPr/>
      </dsp:nvSpPr>
      <dsp:spPr>
        <a:xfrm>
          <a:off x="0" y="46121"/>
          <a:ext cx="8128000" cy="1559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6500" kern="1200" dirty="0"/>
            <a:t>Roots</a:t>
          </a:r>
        </a:p>
      </dsp:txBody>
      <dsp:txXfrm>
        <a:off x="76105" y="122226"/>
        <a:ext cx="7975790" cy="1406815"/>
      </dsp:txXfrm>
    </dsp:sp>
    <dsp:sp modelId="{744F4F27-3078-49DE-AFD6-F2883515E66A}">
      <dsp:nvSpPr>
        <dsp:cNvPr id="0" name=""/>
        <dsp:cNvSpPr/>
      </dsp:nvSpPr>
      <dsp:spPr>
        <a:xfrm>
          <a:off x="0" y="1605146"/>
          <a:ext cx="8128000" cy="3767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064" tIns="82550" rIns="462280" bIns="82550" numCol="1" spcCol="1270" anchor="t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5100" kern="1200" dirty="0"/>
            <a:t>the morpheme base upon which other morphemes are attached to create </a:t>
          </a:r>
          <a:r>
            <a:rPr lang="en-ID" sz="5100" kern="1200" dirty="0"/>
            <a:t>complex words:</a:t>
          </a:r>
        </a:p>
      </dsp:txBody>
      <dsp:txXfrm>
        <a:off x="0" y="1605146"/>
        <a:ext cx="8128000" cy="376740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75B6F2-E03A-41DE-818B-7979B747AC08}">
      <dsp:nvSpPr>
        <dsp:cNvPr id="0" name=""/>
        <dsp:cNvSpPr/>
      </dsp:nvSpPr>
      <dsp:spPr>
        <a:xfrm>
          <a:off x="0" y="120213"/>
          <a:ext cx="8128000" cy="1535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marL="0" lvl="0" indent="0" algn="l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6400" kern="1200" dirty="0"/>
            <a:t>Stems</a:t>
          </a:r>
        </a:p>
      </dsp:txBody>
      <dsp:txXfrm>
        <a:off x="74934" y="195147"/>
        <a:ext cx="7978132" cy="1385172"/>
      </dsp:txXfrm>
    </dsp:sp>
    <dsp:sp modelId="{744F4F27-3078-49DE-AFD6-F2883515E66A}">
      <dsp:nvSpPr>
        <dsp:cNvPr id="0" name=""/>
        <dsp:cNvSpPr/>
      </dsp:nvSpPr>
      <dsp:spPr>
        <a:xfrm>
          <a:off x="0" y="1655253"/>
          <a:ext cx="8128000" cy="3643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064" tIns="81280" rIns="455168" bIns="81280" numCol="1" spcCol="1270" anchor="t" anchorCtr="0">
          <a:noAutofit/>
        </a:bodyPr>
        <a:lstStyle/>
        <a:p>
          <a:pPr marL="285750" lvl="1" indent="-285750" algn="l" defTabSz="2222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5000" kern="1200" dirty="0"/>
            <a:t>once an affix has been attached to a root, the result is called </a:t>
          </a:r>
          <a:r>
            <a:rPr lang="en-US" sz="5000" b="1" kern="1200" dirty="0"/>
            <a:t>a stem </a:t>
          </a:r>
          <a:r>
            <a:rPr lang="en-US" sz="5000" kern="1200" dirty="0"/>
            <a:t>to which more morphemes may be attached</a:t>
          </a:r>
          <a:endParaRPr lang="en-ID" sz="5000" kern="1200" dirty="0"/>
        </a:p>
      </dsp:txBody>
      <dsp:txXfrm>
        <a:off x="0" y="1655253"/>
        <a:ext cx="8128000" cy="364320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64CDCD-78EB-417F-A770-9B18AB34FAC3}">
      <dsp:nvSpPr>
        <dsp:cNvPr id="0" name=""/>
        <dsp:cNvSpPr/>
      </dsp:nvSpPr>
      <dsp:spPr>
        <a:xfrm>
          <a:off x="1952548" y="2693788"/>
          <a:ext cx="5843219" cy="156707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6815" tIns="224790" rIns="224790" bIns="224790" numCol="1" spcCol="1270" anchor="ctr" anchorCtr="0">
          <a:noAutofit/>
        </a:bodyPr>
        <a:lstStyle/>
        <a:p>
          <a:pPr marL="0" lvl="0" indent="0" algn="l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5900" kern="1200" dirty="0"/>
            <a:t>Bound roots</a:t>
          </a:r>
        </a:p>
      </dsp:txBody>
      <dsp:txXfrm>
        <a:off x="2029046" y="2770286"/>
        <a:ext cx="5690223" cy="1414082"/>
      </dsp:txXfrm>
    </dsp:sp>
    <dsp:sp modelId="{25A66AEA-80CA-4F2C-B725-D9E0560AE985}">
      <dsp:nvSpPr>
        <dsp:cNvPr id="0" name=""/>
        <dsp:cNvSpPr/>
      </dsp:nvSpPr>
      <dsp:spPr>
        <a:xfrm>
          <a:off x="332231" y="1157799"/>
          <a:ext cx="2709062" cy="2709468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7BC4A2-3676-4E0D-A556-B2D615350C8D}">
      <dsp:nvSpPr>
        <dsp:cNvPr id="0" name=""/>
        <dsp:cNvSpPr/>
      </dsp:nvSpPr>
      <dsp:spPr>
        <a:xfrm>
          <a:off x="3968" y="2074496"/>
          <a:ext cx="2030015" cy="12696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96520" rIns="270256" bIns="96520" numCol="1" spcCol="1270" anchor="ctr" anchorCtr="0">
          <a:noAutofit/>
        </a:bodyPr>
        <a:lstStyle/>
        <a:p>
          <a:pPr marL="0" lvl="0" indent="0" algn="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800" kern="1200" dirty="0"/>
            <a:t>Bound roots</a:t>
          </a:r>
        </a:p>
      </dsp:txBody>
      <dsp:txXfrm>
        <a:off x="3968" y="2074496"/>
        <a:ext cx="2030015" cy="1269675"/>
      </dsp:txXfrm>
    </dsp:sp>
    <dsp:sp modelId="{C3E8B843-08AC-4846-BF06-6305754F2F36}">
      <dsp:nvSpPr>
        <dsp:cNvPr id="0" name=""/>
        <dsp:cNvSpPr/>
      </dsp:nvSpPr>
      <dsp:spPr>
        <a:xfrm>
          <a:off x="2033984" y="1241271"/>
          <a:ext cx="406003" cy="2936123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E4A9BB-B1DA-4E80-BCC1-593C700867C4}">
      <dsp:nvSpPr>
        <dsp:cNvPr id="0" name=""/>
        <dsp:cNvSpPr/>
      </dsp:nvSpPr>
      <dsp:spPr>
        <a:xfrm>
          <a:off x="2602388" y="1241271"/>
          <a:ext cx="5521642" cy="29361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800" kern="1200" dirty="0"/>
            <a:t>Roots that cannot stand alone and can only occur in combination with other </a:t>
          </a:r>
          <a:r>
            <a:rPr lang="en-ID" sz="3800" kern="1200" dirty="0"/>
            <a:t>morphemes</a:t>
          </a:r>
        </a:p>
      </dsp:txBody>
      <dsp:txXfrm>
        <a:off x="2602388" y="1241271"/>
        <a:ext cx="5521642" cy="293612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9209AD-8E65-497D-A49B-ACFD36D98112}">
      <dsp:nvSpPr>
        <dsp:cNvPr id="0" name=""/>
        <dsp:cNvSpPr/>
      </dsp:nvSpPr>
      <dsp:spPr>
        <a:xfrm>
          <a:off x="0" y="3270452"/>
          <a:ext cx="8128000" cy="21457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4100" b="1" kern="1200" dirty="0"/>
            <a:t>Huckle</a:t>
          </a:r>
          <a:r>
            <a:rPr lang="en-ID" sz="4100" kern="1200" dirty="0"/>
            <a:t>berry, </a:t>
          </a:r>
          <a:r>
            <a:rPr lang="en-ID" sz="4100" b="1" kern="1200" dirty="0"/>
            <a:t>luke</a:t>
          </a:r>
          <a:r>
            <a:rPr lang="en-ID" sz="4100" kern="1200" dirty="0"/>
            <a:t>warm, </a:t>
          </a:r>
          <a:r>
            <a:rPr lang="en-ID" sz="4100" b="1" kern="1200" dirty="0"/>
            <a:t>cran</a:t>
          </a:r>
          <a:r>
            <a:rPr lang="en-ID" sz="4100" kern="1200" dirty="0"/>
            <a:t>berry </a:t>
          </a:r>
        </a:p>
      </dsp:txBody>
      <dsp:txXfrm>
        <a:off x="0" y="3270452"/>
        <a:ext cx="8128000" cy="2145770"/>
      </dsp:txXfrm>
    </dsp:sp>
    <dsp:sp modelId="{9C7D09C3-F40B-4625-867A-1988090BD13B}">
      <dsp:nvSpPr>
        <dsp:cNvPr id="0" name=""/>
        <dsp:cNvSpPr/>
      </dsp:nvSpPr>
      <dsp:spPr>
        <a:xfrm rot="10800000">
          <a:off x="0" y="2443"/>
          <a:ext cx="8128000" cy="330019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4100" kern="1200" dirty="0"/>
            <a:t>-</a:t>
          </a:r>
          <a:r>
            <a:rPr lang="en-ID" sz="4100" kern="1200" dirty="0" err="1"/>
            <a:t>ceive</a:t>
          </a:r>
          <a:r>
            <a:rPr lang="en-ID" sz="4100" kern="1200" dirty="0"/>
            <a:t> </a:t>
          </a:r>
        </a:p>
      </dsp:txBody>
      <dsp:txXfrm rot="-10800000">
        <a:off x="0" y="2443"/>
        <a:ext cx="8128000" cy="1158368"/>
      </dsp:txXfrm>
    </dsp:sp>
    <dsp:sp modelId="{53C78ACF-416E-4D31-950C-1EDD235728B9}">
      <dsp:nvSpPr>
        <dsp:cNvPr id="0" name=""/>
        <dsp:cNvSpPr/>
      </dsp:nvSpPr>
      <dsp:spPr>
        <a:xfrm>
          <a:off x="0" y="1160812"/>
          <a:ext cx="8128000" cy="98675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44450" rIns="24892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500" kern="1200" dirty="0"/>
            <a:t>re</a:t>
          </a:r>
          <a:r>
            <a:rPr lang="en-ID" sz="3500" b="1" kern="1200" dirty="0"/>
            <a:t>ceive</a:t>
          </a:r>
          <a:r>
            <a:rPr lang="en-ID" sz="3500" kern="1200" dirty="0"/>
            <a:t>, con</a:t>
          </a:r>
          <a:r>
            <a:rPr lang="en-ID" sz="3500" b="1" kern="1200" dirty="0"/>
            <a:t>ceive</a:t>
          </a:r>
          <a:r>
            <a:rPr lang="en-ID" sz="3500" kern="1200" dirty="0"/>
            <a:t>, per</a:t>
          </a:r>
          <a:r>
            <a:rPr lang="en-ID" sz="3500" b="1" kern="1200" dirty="0"/>
            <a:t>ceive</a:t>
          </a:r>
          <a:r>
            <a:rPr lang="en-ID" sz="3500" kern="1200" dirty="0"/>
            <a:t>, de</a:t>
          </a:r>
          <a:r>
            <a:rPr lang="en-ID" sz="3500" b="1" kern="1200" dirty="0"/>
            <a:t>ceive</a:t>
          </a:r>
          <a:r>
            <a:rPr lang="en-ID" sz="3500" kern="1200" dirty="0"/>
            <a:t> </a:t>
          </a:r>
        </a:p>
      </dsp:txBody>
      <dsp:txXfrm>
        <a:off x="0" y="1160812"/>
        <a:ext cx="8128000" cy="9867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32734B-C832-4DEA-8364-07C1DF2EECDB}">
      <dsp:nvSpPr>
        <dsp:cNvPr id="0" name=""/>
        <dsp:cNvSpPr/>
      </dsp:nvSpPr>
      <dsp:spPr>
        <a:xfrm>
          <a:off x="0" y="288259"/>
          <a:ext cx="9123680" cy="3426134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178816" rIns="312928" bIns="178816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Morphology is the branch of linguistics (and one of the major component of grammar) that studies word structure, especially in the terms of morpheme </a:t>
          </a:r>
          <a:endParaRPr lang="en-ID" sz="4400" kern="1200" dirty="0"/>
        </a:p>
      </dsp:txBody>
      <dsp:txXfrm>
        <a:off x="0" y="288259"/>
        <a:ext cx="9123680" cy="3426134"/>
      </dsp:txXfrm>
    </dsp:sp>
    <dsp:sp modelId="{50334326-145E-4BDF-9A82-74C442D9BF6C}">
      <dsp:nvSpPr>
        <dsp:cNvPr id="0" name=""/>
        <dsp:cNvSpPr/>
      </dsp:nvSpPr>
      <dsp:spPr>
        <a:xfrm>
          <a:off x="0" y="3714393"/>
          <a:ext cx="9123680" cy="1932480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C2293E-6078-4358-8621-348275E50CAF}">
      <dsp:nvSpPr>
        <dsp:cNvPr id="0" name=""/>
        <dsp:cNvSpPr/>
      </dsp:nvSpPr>
      <dsp:spPr>
        <a:xfrm>
          <a:off x="0" y="144741"/>
          <a:ext cx="8544560" cy="3528000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E3B824-1531-4068-B756-18958AB18066}">
      <dsp:nvSpPr>
        <dsp:cNvPr id="0" name=""/>
        <dsp:cNvSpPr/>
      </dsp:nvSpPr>
      <dsp:spPr>
        <a:xfrm>
          <a:off x="689238" y="2967142"/>
          <a:ext cx="7000865" cy="2315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800" kern="1200" dirty="0"/>
            <a:t>bound morphemes that attach to the beginning of a root</a:t>
          </a:r>
          <a:endParaRPr lang="en-ID" sz="3800" kern="1200" dirty="0"/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800" kern="1200" dirty="0"/>
            <a:t>E.g. un- as in untie</a:t>
          </a:r>
          <a:endParaRPr lang="en-ID" sz="3800" kern="1200" dirty="0"/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D" sz="3800" kern="1200" dirty="0"/>
        </a:p>
      </dsp:txBody>
      <dsp:txXfrm>
        <a:off x="689238" y="2967142"/>
        <a:ext cx="7000865" cy="2315250"/>
      </dsp:txXfrm>
    </dsp:sp>
    <dsp:sp modelId="{EC9F32F8-A54E-4C0D-B50D-2173F5B8C5E3}">
      <dsp:nvSpPr>
        <dsp:cNvPr id="0" name=""/>
        <dsp:cNvSpPr/>
      </dsp:nvSpPr>
      <dsp:spPr>
        <a:xfrm>
          <a:off x="689238" y="1026741"/>
          <a:ext cx="7000865" cy="176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97840" rIns="0" bIns="49784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Prefixes </a:t>
          </a:r>
          <a:endParaRPr lang="en-ID" sz="4900" kern="1200" dirty="0"/>
        </a:p>
      </dsp:txBody>
      <dsp:txXfrm>
        <a:off x="689238" y="1026741"/>
        <a:ext cx="7000865" cy="1764000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C2293E-6078-4358-8621-348275E50CAF}">
      <dsp:nvSpPr>
        <dsp:cNvPr id="0" name=""/>
        <dsp:cNvSpPr/>
      </dsp:nvSpPr>
      <dsp:spPr>
        <a:xfrm>
          <a:off x="0" y="94060"/>
          <a:ext cx="8544560" cy="4104000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E3B824-1531-4068-B756-18958AB18066}">
      <dsp:nvSpPr>
        <dsp:cNvPr id="0" name=""/>
        <dsp:cNvSpPr/>
      </dsp:nvSpPr>
      <dsp:spPr>
        <a:xfrm>
          <a:off x="689238" y="3377260"/>
          <a:ext cx="7000865" cy="1955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400" kern="1200" dirty="0"/>
            <a:t>bound morphemes that attach to the end of a root </a:t>
          </a:r>
          <a:endParaRPr lang="en-ID" sz="4400" kern="1200" dirty="0"/>
        </a:p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4400" kern="1200" dirty="0"/>
            <a:t>-ness as in kindness</a:t>
          </a:r>
        </a:p>
      </dsp:txBody>
      <dsp:txXfrm>
        <a:off x="689238" y="3377260"/>
        <a:ext cx="7000865" cy="1955812"/>
      </dsp:txXfrm>
    </dsp:sp>
    <dsp:sp modelId="{EC9F32F8-A54E-4C0D-B50D-2173F5B8C5E3}">
      <dsp:nvSpPr>
        <dsp:cNvPr id="0" name=""/>
        <dsp:cNvSpPr/>
      </dsp:nvSpPr>
      <dsp:spPr>
        <a:xfrm>
          <a:off x="689238" y="1120060"/>
          <a:ext cx="7000865" cy="205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79120" rIns="0" bIns="579120" numCol="1" spcCol="1270" anchor="ctr" anchorCtr="0">
          <a:noAutofit/>
        </a:bodyPr>
        <a:lstStyle/>
        <a:p>
          <a:pPr marL="0" lvl="0" indent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5700" kern="1200" dirty="0"/>
            <a:t>Suffixes</a:t>
          </a:r>
        </a:p>
      </dsp:txBody>
      <dsp:txXfrm>
        <a:off x="689238" y="1120060"/>
        <a:ext cx="7000865" cy="2052000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2CF687-EC35-4B74-B296-8115161FB251}">
      <dsp:nvSpPr>
        <dsp:cNvPr id="0" name=""/>
        <dsp:cNvSpPr/>
      </dsp:nvSpPr>
      <dsp:spPr>
        <a:xfrm>
          <a:off x="640841" y="0"/>
          <a:ext cx="7262876" cy="542713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86B8C8-3FD7-4217-B004-666C738BACA7}">
      <dsp:nvSpPr>
        <dsp:cNvPr id="0" name=""/>
        <dsp:cNvSpPr/>
      </dsp:nvSpPr>
      <dsp:spPr>
        <a:xfrm>
          <a:off x="1962578" y="1628140"/>
          <a:ext cx="4619402" cy="21708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4000" kern="1200" dirty="0"/>
            <a:t>Infixes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morphemes that are inserted inside a </a:t>
          </a:r>
          <a:r>
            <a:rPr lang="en-ID" sz="3100" kern="1200" dirty="0"/>
            <a:t>root</a:t>
          </a:r>
        </a:p>
      </dsp:txBody>
      <dsp:txXfrm>
        <a:off x="2068550" y="1734112"/>
        <a:ext cx="4407458" cy="1958909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64CDCD-78EB-417F-A770-9B18AB34FAC3}">
      <dsp:nvSpPr>
        <dsp:cNvPr id="0" name=""/>
        <dsp:cNvSpPr/>
      </dsp:nvSpPr>
      <dsp:spPr>
        <a:xfrm>
          <a:off x="1952548" y="2693788"/>
          <a:ext cx="5843219" cy="156707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6815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4000" kern="1200" dirty="0"/>
            <a:t>Rules of Word Formation</a:t>
          </a:r>
        </a:p>
      </dsp:txBody>
      <dsp:txXfrm>
        <a:off x="2029046" y="2770286"/>
        <a:ext cx="5690223" cy="1414082"/>
      </dsp:txXfrm>
    </dsp:sp>
    <dsp:sp modelId="{25A66AEA-80CA-4F2C-B725-D9E0560AE985}">
      <dsp:nvSpPr>
        <dsp:cNvPr id="0" name=""/>
        <dsp:cNvSpPr/>
      </dsp:nvSpPr>
      <dsp:spPr>
        <a:xfrm>
          <a:off x="332231" y="1157799"/>
          <a:ext cx="2709062" cy="2709468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1B40E3-4425-48EE-B76F-EAF2391E1F3C}">
      <dsp:nvSpPr>
        <dsp:cNvPr id="0" name=""/>
        <dsp:cNvSpPr/>
      </dsp:nvSpPr>
      <dsp:spPr>
        <a:xfrm>
          <a:off x="0" y="0"/>
          <a:ext cx="8128000" cy="54186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1" kern="1200" dirty="0"/>
            <a:t>Derivational morphemes </a:t>
          </a:r>
          <a:r>
            <a:rPr lang="en-US" sz="4800" b="0" kern="1200" dirty="0"/>
            <a:t>change </a:t>
          </a:r>
          <a:r>
            <a:rPr lang="en-US" sz="4800" kern="1200" dirty="0"/>
            <a:t>the meaning and or part of speech of a root </a:t>
          </a:r>
          <a:endParaRPr lang="en-ID" sz="4800" kern="1200" dirty="0"/>
        </a:p>
      </dsp:txBody>
      <dsp:txXfrm>
        <a:off x="0" y="0"/>
        <a:ext cx="8128000" cy="2926080"/>
      </dsp:txXfrm>
    </dsp:sp>
    <dsp:sp modelId="{190623AE-1111-4EBF-874A-152459F723F1}">
      <dsp:nvSpPr>
        <dsp:cNvPr id="0" name=""/>
        <dsp:cNvSpPr/>
      </dsp:nvSpPr>
      <dsp:spPr>
        <a:xfrm>
          <a:off x="0" y="2817706"/>
          <a:ext cx="4064000" cy="249258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43180" rIns="241808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Adding –un to the word do changes the meaning </a:t>
          </a:r>
          <a:r>
            <a:rPr lang="en-ID" sz="3400" kern="1200" dirty="0"/>
            <a:t>drastically</a:t>
          </a:r>
        </a:p>
      </dsp:txBody>
      <dsp:txXfrm>
        <a:off x="0" y="2817706"/>
        <a:ext cx="4064000" cy="2492586"/>
      </dsp:txXfrm>
    </dsp:sp>
    <dsp:sp modelId="{40537C74-9CF8-4554-A411-E9C869F1DF41}">
      <dsp:nvSpPr>
        <dsp:cNvPr id="0" name=""/>
        <dsp:cNvSpPr/>
      </dsp:nvSpPr>
      <dsp:spPr>
        <a:xfrm>
          <a:off x="4064000" y="2817706"/>
          <a:ext cx="4064000" cy="249258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43180" rIns="241808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Adding –</a:t>
          </a:r>
          <a:r>
            <a:rPr lang="en-US" sz="3400" kern="1200" dirty="0" err="1"/>
            <a:t>ish</a:t>
          </a:r>
          <a:r>
            <a:rPr lang="en-US" sz="3400" kern="1200" dirty="0"/>
            <a:t> to the noun boy creates the adjective boyish</a:t>
          </a:r>
          <a:endParaRPr lang="en-ID" sz="3400" kern="1200" dirty="0"/>
        </a:p>
      </dsp:txBody>
      <dsp:txXfrm>
        <a:off x="4064000" y="2817706"/>
        <a:ext cx="4064000" cy="2492586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F3BFD9-A82B-4DA4-9821-B6DB7C36AE54}">
      <dsp:nvSpPr>
        <dsp:cNvPr id="0" name=""/>
        <dsp:cNvSpPr/>
      </dsp:nvSpPr>
      <dsp:spPr>
        <a:xfrm>
          <a:off x="0" y="0"/>
          <a:ext cx="9321800" cy="1759204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1" kern="1200" dirty="0"/>
            <a:t>When a new word is created through derivation, </a:t>
          </a:r>
          <a:r>
            <a:rPr lang="en-US" sz="3500" b="0" kern="1200" dirty="0"/>
            <a:t>other possible derivations may be blocked </a:t>
          </a:r>
          <a:endParaRPr lang="en-ID" sz="3500" b="0" kern="1200" dirty="0"/>
        </a:p>
      </dsp:txBody>
      <dsp:txXfrm>
        <a:off x="0" y="0"/>
        <a:ext cx="9321800" cy="1759204"/>
      </dsp:txXfrm>
    </dsp:sp>
    <dsp:sp modelId="{F7BA9418-40E9-4F98-88A1-DB5CDDA003FA}">
      <dsp:nvSpPr>
        <dsp:cNvPr id="0" name=""/>
        <dsp:cNvSpPr/>
      </dsp:nvSpPr>
      <dsp:spPr>
        <a:xfrm>
          <a:off x="0" y="1759204"/>
          <a:ext cx="9321800" cy="36943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 dirty="0"/>
            <a:t>Communist exists, therefore we don’t need </a:t>
          </a:r>
          <a:r>
            <a:rPr lang="en-ID" sz="5800" kern="1200" dirty="0" err="1"/>
            <a:t>Communite</a:t>
          </a:r>
          <a:r>
            <a:rPr lang="en-ID" sz="5800" kern="1200" dirty="0"/>
            <a:t> or </a:t>
          </a:r>
          <a:r>
            <a:rPr lang="en-ID" sz="5800" kern="1200" dirty="0" err="1"/>
            <a:t>Communian</a:t>
          </a:r>
          <a:endParaRPr lang="en-ID" sz="5800" kern="1200" dirty="0"/>
        </a:p>
      </dsp:txBody>
      <dsp:txXfrm>
        <a:off x="0" y="1759204"/>
        <a:ext cx="9321800" cy="3694328"/>
      </dsp:txXfrm>
    </dsp:sp>
    <dsp:sp modelId="{6EC940CF-E762-42D2-B04D-62947CA2B904}">
      <dsp:nvSpPr>
        <dsp:cNvPr id="0" name=""/>
        <dsp:cNvSpPr/>
      </dsp:nvSpPr>
      <dsp:spPr>
        <a:xfrm>
          <a:off x="0" y="5453533"/>
          <a:ext cx="9321800" cy="41048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8E0D1F-7BB2-49F5-8E59-FDADE88447BA}">
      <dsp:nvSpPr>
        <dsp:cNvPr id="0" name=""/>
        <dsp:cNvSpPr/>
      </dsp:nvSpPr>
      <dsp:spPr>
        <a:xfrm>
          <a:off x="0" y="13567"/>
          <a:ext cx="9321800" cy="37287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376" tIns="195072" rIns="341376" bIns="195072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4800" b="1" kern="1200" dirty="0"/>
            <a:t>Inflectional  morphemes have only grammatical </a:t>
          </a:r>
          <a:r>
            <a:rPr lang="en-US" sz="4800" b="1" kern="1200" dirty="0"/>
            <a:t>function (similar to function words) and never change the part of speech of the root </a:t>
          </a:r>
          <a:endParaRPr lang="en-ID" sz="4800" b="0" kern="1200" dirty="0"/>
        </a:p>
      </dsp:txBody>
      <dsp:txXfrm>
        <a:off x="0" y="13567"/>
        <a:ext cx="9321800" cy="3728720"/>
      </dsp:txXfrm>
    </dsp:sp>
    <dsp:sp modelId="{1FA1737B-4190-4B48-8C84-308E96EC7DF3}">
      <dsp:nvSpPr>
        <dsp:cNvPr id="0" name=""/>
        <dsp:cNvSpPr/>
      </dsp:nvSpPr>
      <dsp:spPr>
        <a:xfrm>
          <a:off x="0" y="3742287"/>
          <a:ext cx="9321800" cy="210816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56032" rIns="341376" bIns="384048" numCol="1" spcCol="1270" anchor="t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4800" kern="1200" dirty="0"/>
            <a:t>wait</a:t>
          </a:r>
          <a:r>
            <a:rPr lang="en-ID" sz="4800" b="1" kern="1200" dirty="0"/>
            <a:t>ed</a:t>
          </a:r>
          <a:r>
            <a:rPr lang="en-ID" sz="4800" kern="1200" dirty="0"/>
            <a:t>, wait</a:t>
          </a:r>
          <a:r>
            <a:rPr lang="en-ID" sz="4800" b="1" kern="1200" dirty="0"/>
            <a:t>s</a:t>
          </a:r>
          <a:r>
            <a:rPr lang="en-ID" sz="4800" kern="1200" dirty="0"/>
            <a:t>, wait</a:t>
          </a:r>
          <a:r>
            <a:rPr lang="en-ID" sz="4800" b="1" kern="1200" dirty="0"/>
            <a:t>ing</a:t>
          </a:r>
          <a:r>
            <a:rPr lang="en-ID" sz="4800" kern="1200" dirty="0"/>
            <a:t> </a:t>
          </a:r>
        </a:p>
      </dsp:txBody>
      <dsp:txXfrm>
        <a:off x="0" y="3742287"/>
        <a:ext cx="9321800" cy="2108160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463F74-31D6-438A-A486-D0D305A31AD7}">
      <dsp:nvSpPr>
        <dsp:cNvPr id="0" name=""/>
        <dsp:cNvSpPr/>
      </dsp:nvSpPr>
      <dsp:spPr>
        <a:xfrm>
          <a:off x="592130" y="1719816"/>
          <a:ext cx="8137539" cy="9573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85249A-9573-4069-9C0D-CB349A82EEAB}">
      <dsp:nvSpPr>
        <dsp:cNvPr id="0" name=""/>
        <dsp:cNvSpPr/>
      </dsp:nvSpPr>
      <dsp:spPr>
        <a:xfrm>
          <a:off x="592130" y="2079361"/>
          <a:ext cx="597813" cy="59781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D159B9-E6E3-4C0E-A895-48E8D6DC4DAD}">
      <dsp:nvSpPr>
        <dsp:cNvPr id="0" name=""/>
        <dsp:cNvSpPr/>
      </dsp:nvSpPr>
      <dsp:spPr>
        <a:xfrm>
          <a:off x="592130" y="0"/>
          <a:ext cx="8137539" cy="1719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400" b="0" kern="1200" dirty="0"/>
            <a:t>Inflectional morphemes are </a:t>
          </a:r>
          <a:r>
            <a:rPr lang="en-ID" sz="3400" b="1" kern="1200" dirty="0"/>
            <a:t>productive</a:t>
          </a:r>
          <a:r>
            <a:rPr lang="en-ID" sz="3400" b="0" kern="1200" dirty="0"/>
            <a:t>, </a:t>
          </a:r>
          <a:r>
            <a:rPr lang="en-US" sz="3400" b="0" kern="1200" dirty="0"/>
            <a:t>meaning they </a:t>
          </a:r>
          <a:r>
            <a:rPr lang="en-US" sz="3400" b="1" kern="1200" dirty="0"/>
            <a:t>apply freely to almost any </a:t>
          </a:r>
          <a:r>
            <a:rPr lang="en-ID" sz="3400" b="1" kern="1200" dirty="0"/>
            <a:t>appropriate base</a:t>
          </a:r>
        </a:p>
      </dsp:txBody>
      <dsp:txXfrm>
        <a:off x="592130" y="0"/>
        <a:ext cx="8137539" cy="1719816"/>
      </dsp:txXfrm>
    </dsp:sp>
    <dsp:sp modelId="{77ED3173-68F3-456C-89B5-B3CCA456A283}">
      <dsp:nvSpPr>
        <dsp:cNvPr id="0" name=""/>
        <dsp:cNvSpPr/>
      </dsp:nvSpPr>
      <dsp:spPr>
        <a:xfrm>
          <a:off x="592130" y="3472845"/>
          <a:ext cx="597798" cy="5977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81D418-F530-499F-97C2-31E5AF062342}">
      <dsp:nvSpPr>
        <dsp:cNvPr id="0" name=""/>
        <dsp:cNvSpPr/>
      </dsp:nvSpPr>
      <dsp:spPr>
        <a:xfrm>
          <a:off x="1161758" y="3075009"/>
          <a:ext cx="7567911" cy="13934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Most nouns will take the inflectional suffix</a:t>
          </a:r>
          <a:r>
            <a:rPr lang="en-US" sz="3200" b="1" kern="1200" dirty="0"/>
            <a:t> –s </a:t>
          </a:r>
          <a:r>
            <a:rPr lang="en-US" sz="3200" kern="1200" dirty="0"/>
            <a:t>to make a plural noun </a:t>
          </a:r>
          <a:endParaRPr lang="en-ID" sz="3200" kern="1200" dirty="0"/>
        </a:p>
      </dsp:txBody>
      <dsp:txXfrm>
        <a:off x="1161758" y="3075009"/>
        <a:ext cx="7567911" cy="1393469"/>
      </dsp:txXfrm>
    </dsp:sp>
    <dsp:sp modelId="{BB8A61EB-5B3B-488E-A4E5-558933037767}">
      <dsp:nvSpPr>
        <dsp:cNvPr id="0" name=""/>
        <dsp:cNvSpPr/>
      </dsp:nvSpPr>
      <dsp:spPr>
        <a:xfrm>
          <a:off x="592130" y="4866314"/>
          <a:ext cx="597798" cy="5977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51F5CD-0CC1-4746-92E9-2901DA8404D3}">
      <dsp:nvSpPr>
        <dsp:cNvPr id="0" name=""/>
        <dsp:cNvSpPr/>
      </dsp:nvSpPr>
      <dsp:spPr>
        <a:xfrm>
          <a:off x="1161758" y="4468479"/>
          <a:ext cx="7567911" cy="13934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Only some nouns will take the derivational  suffix </a:t>
          </a:r>
          <a:r>
            <a:rPr lang="en-US" sz="3200" b="1" kern="1200" dirty="0"/>
            <a:t>–</a:t>
          </a:r>
          <a:r>
            <a:rPr lang="en-US" sz="3200" b="1" kern="1200" dirty="0" err="1"/>
            <a:t>ize</a:t>
          </a:r>
          <a:r>
            <a:rPr lang="en-US" sz="3200" b="1" kern="1200" dirty="0"/>
            <a:t> </a:t>
          </a:r>
          <a:r>
            <a:rPr lang="en-US" sz="3200" kern="1200" dirty="0"/>
            <a:t>to make a verb</a:t>
          </a:r>
          <a:endParaRPr lang="en-ID" sz="3200" kern="1200" dirty="0"/>
        </a:p>
      </dsp:txBody>
      <dsp:txXfrm>
        <a:off x="1161758" y="4468479"/>
        <a:ext cx="7567911" cy="1393469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10DCD4-71B6-4C79-878E-537ECF3FB572}">
      <dsp:nvSpPr>
        <dsp:cNvPr id="0" name=""/>
        <dsp:cNvSpPr/>
      </dsp:nvSpPr>
      <dsp:spPr>
        <a:xfrm>
          <a:off x="0" y="1083733"/>
          <a:ext cx="8128000" cy="325120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6710" tIns="173355" rIns="86678" bIns="17335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6500" kern="1200" dirty="0"/>
            <a:t>Rules Productivity</a:t>
          </a:r>
        </a:p>
      </dsp:txBody>
      <dsp:txXfrm>
        <a:off x="0" y="1083733"/>
        <a:ext cx="7315200" cy="3251200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2D852F-9362-4A4F-A0C7-2BBC3CF6CE61}">
      <dsp:nvSpPr>
        <dsp:cNvPr id="0" name=""/>
        <dsp:cNvSpPr/>
      </dsp:nvSpPr>
      <dsp:spPr>
        <a:xfrm>
          <a:off x="0" y="0"/>
          <a:ext cx="9321800" cy="58640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8272" tIns="398272" rIns="398272" bIns="398272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b="1" kern="1200" dirty="0"/>
            <a:t>Derivational affixes </a:t>
          </a:r>
          <a:r>
            <a:rPr lang="en-US" sz="5600" b="0" kern="1200" dirty="0"/>
            <a:t>are </a:t>
          </a:r>
          <a:r>
            <a:rPr lang="en-US" sz="5600" b="1" kern="1200" dirty="0"/>
            <a:t>productive</a:t>
          </a:r>
          <a:r>
            <a:rPr lang="en-US" sz="5600" b="0" kern="1200" dirty="0"/>
            <a:t> to </a:t>
          </a:r>
          <a:r>
            <a:rPr lang="en-ID" sz="5600" b="0" kern="1200" dirty="0"/>
            <a:t>different extents: </a:t>
          </a:r>
          <a:endParaRPr lang="en-ID" sz="5600" b="1" kern="1200" dirty="0"/>
        </a:p>
      </dsp:txBody>
      <dsp:txXfrm>
        <a:off x="0" y="0"/>
        <a:ext cx="9321800" cy="3166567"/>
      </dsp:txXfrm>
    </dsp:sp>
    <dsp:sp modelId="{D0567092-DFBB-48BE-A304-E4FE89FCF7E3}">
      <dsp:nvSpPr>
        <dsp:cNvPr id="0" name=""/>
        <dsp:cNvSpPr/>
      </dsp:nvSpPr>
      <dsp:spPr>
        <a:xfrm>
          <a:off x="0" y="3049287"/>
          <a:ext cx="4660900" cy="2697446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- able can be affixed to any verb to create an </a:t>
          </a:r>
          <a:r>
            <a:rPr lang="en-ID" sz="2500" kern="1200" dirty="0"/>
            <a:t>adjective </a:t>
          </a:r>
        </a:p>
      </dsp:txBody>
      <dsp:txXfrm>
        <a:off x="0" y="3049287"/>
        <a:ext cx="4660900" cy="2697446"/>
      </dsp:txXfrm>
    </dsp:sp>
    <dsp:sp modelId="{525F2040-0D00-425D-B726-18DA60C9460E}">
      <dsp:nvSpPr>
        <dsp:cNvPr id="0" name=""/>
        <dsp:cNvSpPr/>
      </dsp:nvSpPr>
      <dsp:spPr>
        <a:xfrm>
          <a:off x="4660900" y="3049287"/>
          <a:ext cx="4660900" cy="2697446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un- is most productive for adjectives derived  from verbs and words with polysyllabic bases  </a:t>
          </a:r>
          <a:r>
            <a:rPr lang="en-US" sz="2500" kern="1200" dirty="0" err="1"/>
            <a:t>unsimplified</a:t>
          </a:r>
          <a:r>
            <a:rPr lang="en-US" sz="2500" kern="1200" dirty="0"/>
            <a:t>, unenlightened, and unhappy, but not </a:t>
          </a:r>
          <a:r>
            <a:rPr lang="en-ID" sz="2500" kern="1200" dirty="0" err="1"/>
            <a:t>unsad</a:t>
          </a:r>
          <a:r>
            <a:rPr lang="en-ID" sz="2500" kern="1200" dirty="0"/>
            <a:t>, *</a:t>
          </a:r>
          <a:r>
            <a:rPr lang="en-ID" sz="2500" kern="1200" dirty="0" err="1"/>
            <a:t>unbrave</a:t>
          </a:r>
          <a:r>
            <a:rPr lang="en-ID" sz="2500" kern="1200" dirty="0"/>
            <a:t>, or *</a:t>
          </a:r>
          <a:r>
            <a:rPr lang="en-ID" sz="2500" kern="1200" dirty="0" err="1"/>
            <a:t>untall</a:t>
          </a:r>
          <a:r>
            <a:rPr lang="en-ID" sz="2500" kern="1200" dirty="0"/>
            <a:t> </a:t>
          </a:r>
        </a:p>
      </dsp:txBody>
      <dsp:txXfrm>
        <a:off x="4660900" y="3049287"/>
        <a:ext cx="4660900" cy="26974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04CD82-F3AC-4182-B58E-67AACF62F60A}">
      <dsp:nvSpPr>
        <dsp:cNvPr id="0" name=""/>
        <dsp:cNvSpPr/>
      </dsp:nvSpPr>
      <dsp:spPr>
        <a:xfrm>
          <a:off x="241840" y="0"/>
          <a:ext cx="8640000" cy="59351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165100" rIns="165100" bIns="16510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Morphology is the study and description of word formation (as inflection, derivation, and compounding) in language </a:t>
          </a:r>
          <a:endParaRPr lang="en-ID" sz="6500" kern="1200" dirty="0"/>
        </a:p>
      </dsp:txBody>
      <dsp:txXfrm>
        <a:off x="241840" y="0"/>
        <a:ext cx="8640000" cy="593513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C1893A-2B80-466F-9082-9E299F62013B}">
      <dsp:nvSpPr>
        <dsp:cNvPr id="0" name=""/>
        <dsp:cNvSpPr/>
      </dsp:nvSpPr>
      <dsp:spPr>
        <a:xfrm>
          <a:off x="0" y="944541"/>
          <a:ext cx="7315200" cy="2823667"/>
        </a:xfrm>
        <a:prstGeom prst="chevron">
          <a:avLst>
            <a:gd name="adj" fmla="val 4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062919-82BF-4B8C-9E63-B3A4D65AF96A}">
      <dsp:nvSpPr>
        <dsp:cNvPr id="0" name=""/>
        <dsp:cNvSpPr/>
      </dsp:nvSpPr>
      <dsp:spPr>
        <a:xfrm>
          <a:off x="1950719" y="1650458"/>
          <a:ext cx="6177280" cy="2823667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2496" tIns="412496" rIns="412496" bIns="412496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5800" kern="1200" dirty="0"/>
            <a:t>Exceptions and </a:t>
          </a:r>
          <a:r>
            <a:rPr lang="en-ID" sz="5800" kern="1200" dirty="0" err="1"/>
            <a:t>Suppletions</a:t>
          </a:r>
          <a:endParaRPr lang="en-ID" sz="5800" kern="1200" dirty="0"/>
        </a:p>
      </dsp:txBody>
      <dsp:txXfrm>
        <a:off x="2033421" y="1733160"/>
        <a:ext cx="6011876" cy="265826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2D852F-9362-4A4F-A0C7-2BBC3CF6CE61}">
      <dsp:nvSpPr>
        <dsp:cNvPr id="0" name=""/>
        <dsp:cNvSpPr/>
      </dsp:nvSpPr>
      <dsp:spPr>
        <a:xfrm>
          <a:off x="0" y="0"/>
          <a:ext cx="9321800" cy="58640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0" kern="1200" dirty="0"/>
            <a:t>Not all words undergo regular morphological processes </a:t>
          </a:r>
          <a:r>
            <a:rPr lang="en-US" sz="4800" b="1" kern="1200" dirty="0"/>
            <a:t>(e.g. feet, went, sing, children)</a:t>
          </a:r>
          <a:endParaRPr lang="en-ID" sz="4800" b="1" kern="1200" dirty="0"/>
        </a:p>
      </dsp:txBody>
      <dsp:txXfrm>
        <a:off x="0" y="0"/>
        <a:ext cx="9321800" cy="3166567"/>
      </dsp:txXfrm>
    </dsp:sp>
    <dsp:sp modelId="{D0567092-DFBB-48BE-A304-E4FE89FCF7E3}">
      <dsp:nvSpPr>
        <dsp:cNvPr id="0" name=""/>
        <dsp:cNvSpPr/>
      </dsp:nvSpPr>
      <dsp:spPr>
        <a:xfrm>
          <a:off x="0" y="3049287"/>
          <a:ext cx="9321800" cy="2697446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2496" tIns="73660" rIns="412496" bIns="7366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 dirty="0"/>
            <a:t>These words must be learned separately since rules don’t apply to </a:t>
          </a:r>
          <a:r>
            <a:rPr lang="en-ID" sz="5800" kern="1200" dirty="0"/>
            <a:t>them</a:t>
          </a:r>
        </a:p>
      </dsp:txBody>
      <dsp:txXfrm>
        <a:off x="0" y="3049287"/>
        <a:ext cx="9321800" cy="2697446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3BF840-C486-4835-8DD8-07E441ECB4CF}">
      <dsp:nvSpPr>
        <dsp:cNvPr id="0" name=""/>
        <dsp:cNvSpPr/>
      </dsp:nvSpPr>
      <dsp:spPr>
        <a:xfrm>
          <a:off x="0" y="0"/>
          <a:ext cx="9321800" cy="1759204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0" kern="1200" dirty="0"/>
            <a:t>When new words enter the language, regular morphological rules generally apply to them </a:t>
          </a:r>
          <a:endParaRPr lang="en-ID" sz="3500" b="1" kern="1200" dirty="0"/>
        </a:p>
      </dsp:txBody>
      <dsp:txXfrm>
        <a:off x="0" y="0"/>
        <a:ext cx="9321800" cy="1759204"/>
      </dsp:txXfrm>
    </dsp:sp>
    <dsp:sp modelId="{956E0E5D-DC9D-45B2-BF8D-DA0C96B966F2}">
      <dsp:nvSpPr>
        <dsp:cNvPr id="0" name=""/>
        <dsp:cNvSpPr/>
      </dsp:nvSpPr>
      <dsp:spPr>
        <a:xfrm>
          <a:off x="0" y="1759204"/>
          <a:ext cx="9321800" cy="36943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The plural of fax became faxes rather than </a:t>
          </a:r>
          <a:r>
            <a:rPr lang="en-US" sz="6500" kern="1200" dirty="0" err="1"/>
            <a:t>faxen</a:t>
          </a:r>
          <a:endParaRPr lang="en-ID" sz="6500" kern="1200" dirty="0"/>
        </a:p>
      </dsp:txBody>
      <dsp:txXfrm>
        <a:off x="0" y="1759204"/>
        <a:ext cx="9321800" cy="3694328"/>
      </dsp:txXfrm>
    </dsp:sp>
    <dsp:sp modelId="{5012FDB6-425D-497C-8232-A277C90F46E0}">
      <dsp:nvSpPr>
        <dsp:cNvPr id="0" name=""/>
        <dsp:cNvSpPr/>
      </dsp:nvSpPr>
      <dsp:spPr>
        <a:xfrm>
          <a:off x="0" y="5453533"/>
          <a:ext cx="9321800" cy="41048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674B4D-6E8B-45ED-BF4F-071124276AC3}">
      <dsp:nvSpPr>
        <dsp:cNvPr id="0" name=""/>
        <dsp:cNvSpPr/>
      </dsp:nvSpPr>
      <dsp:spPr>
        <a:xfrm rot="16200000">
          <a:off x="1728892" y="-1728892"/>
          <a:ext cx="5864014" cy="9321800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0" tIns="0" rIns="341313" bIns="0" numCol="1" spcCol="1270" anchor="t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b="0" kern="1200" dirty="0"/>
            <a:t>Borrowed words may retain borrowed morphology </a:t>
          </a:r>
          <a:endParaRPr lang="en-ID" sz="5400" b="1" kern="1200" dirty="0"/>
        </a:p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200" b="0" kern="1200" dirty="0"/>
            <a:t>Latin </a:t>
          </a:r>
          <a:r>
            <a:rPr lang="en-US" sz="4200" b="1" kern="1200" dirty="0"/>
            <a:t>datum and data </a:t>
          </a:r>
          <a:r>
            <a:rPr lang="en-US" sz="4200" b="0" kern="1200" dirty="0"/>
            <a:t>(rather than *</a:t>
          </a:r>
          <a:r>
            <a:rPr lang="en-US" sz="4200" b="1" kern="1200" dirty="0"/>
            <a:t>datums</a:t>
          </a:r>
          <a:r>
            <a:rPr lang="en-US" sz="4200" b="0" kern="1200" dirty="0"/>
            <a:t>) </a:t>
          </a:r>
          <a:endParaRPr lang="en-ID" sz="4200" b="0" kern="1200" dirty="0"/>
        </a:p>
      </dsp:txBody>
      <dsp:txXfrm rot="5400000">
        <a:off x="-1" y="1172804"/>
        <a:ext cx="9321800" cy="3518408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463F74-31D6-438A-A486-D0D305A31AD7}">
      <dsp:nvSpPr>
        <dsp:cNvPr id="0" name=""/>
        <dsp:cNvSpPr/>
      </dsp:nvSpPr>
      <dsp:spPr>
        <a:xfrm>
          <a:off x="4661" y="1968132"/>
          <a:ext cx="9312477" cy="10955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85249A-9573-4069-9C0D-CB349A82EEAB}">
      <dsp:nvSpPr>
        <dsp:cNvPr id="0" name=""/>
        <dsp:cNvSpPr/>
      </dsp:nvSpPr>
      <dsp:spPr>
        <a:xfrm>
          <a:off x="4661" y="2379589"/>
          <a:ext cx="684128" cy="68412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D159B9-E6E3-4C0E-A895-48E8D6DC4DAD}">
      <dsp:nvSpPr>
        <dsp:cNvPr id="0" name=""/>
        <dsp:cNvSpPr/>
      </dsp:nvSpPr>
      <dsp:spPr>
        <a:xfrm>
          <a:off x="4661" y="0"/>
          <a:ext cx="9312477" cy="1968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6500" b="1" kern="1200" dirty="0"/>
            <a:t>Lexical Gaps</a:t>
          </a:r>
        </a:p>
      </dsp:txBody>
      <dsp:txXfrm>
        <a:off x="4661" y="0"/>
        <a:ext cx="9312477" cy="1968132"/>
      </dsp:txXfrm>
    </dsp:sp>
    <dsp:sp modelId="{77ED3173-68F3-456C-89B5-B3CCA456A283}">
      <dsp:nvSpPr>
        <dsp:cNvPr id="0" name=""/>
        <dsp:cNvSpPr/>
      </dsp:nvSpPr>
      <dsp:spPr>
        <a:xfrm>
          <a:off x="4661" y="3974272"/>
          <a:ext cx="684111" cy="6841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81D418-F530-499F-97C2-31E5AF062342}">
      <dsp:nvSpPr>
        <dsp:cNvPr id="0" name=""/>
        <dsp:cNvSpPr/>
      </dsp:nvSpPr>
      <dsp:spPr>
        <a:xfrm>
          <a:off x="656534" y="3518995"/>
          <a:ext cx="8660604" cy="15946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Lexical Gaps (Accidental Gaps): words</a:t>
          </a:r>
          <a:endParaRPr lang="en-ID" sz="3300" kern="1200" dirty="0"/>
        </a:p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that could be in a language but aren’t </a:t>
          </a:r>
          <a:endParaRPr lang="en-ID" sz="3300" kern="1200" dirty="0"/>
        </a:p>
      </dsp:txBody>
      <dsp:txXfrm>
        <a:off x="656534" y="3518995"/>
        <a:ext cx="8660604" cy="1594665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E199CD-833F-4190-ACDD-0BC50705D019}">
      <dsp:nvSpPr>
        <dsp:cNvPr id="0" name=""/>
        <dsp:cNvSpPr/>
      </dsp:nvSpPr>
      <dsp:spPr>
        <a:xfrm>
          <a:off x="4488643" y="1037037"/>
          <a:ext cx="3884213" cy="259077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84912" rIns="184912" bIns="184912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Some permissible sound sequences have no </a:t>
          </a:r>
          <a:r>
            <a:rPr lang="en-ID" sz="2600" kern="1200" dirty="0"/>
            <a:t>meaning (e.g. </a:t>
          </a:r>
          <a:r>
            <a:rPr lang="en-ID" sz="2600" kern="1200" dirty="0" err="1"/>
            <a:t>blick</a:t>
          </a:r>
          <a:r>
            <a:rPr lang="en-ID" sz="2600" kern="1200" dirty="0"/>
            <a:t>)</a:t>
          </a:r>
        </a:p>
      </dsp:txBody>
      <dsp:txXfrm>
        <a:off x="5110117" y="1037037"/>
        <a:ext cx="3262739" cy="2590770"/>
      </dsp:txXfrm>
    </dsp:sp>
    <dsp:sp modelId="{8A742494-0D3A-4996-AE18-6DB9D65300FA}">
      <dsp:nvSpPr>
        <dsp:cNvPr id="0" name=""/>
        <dsp:cNvSpPr/>
      </dsp:nvSpPr>
      <dsp:spPr>
        <a:xfrm>
          <a:off x="4488643" y="3627807"/>
          <a:ext cx="3884213" cy="259077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84912" rIns="184912" bIns="184912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Some combinations of morphemes are never </a:t>
          </a:r>
          <a:r>
            <a:rPr lang="en-ID" sz="2600" kern="1200" dirty="0"/>
            <a:t>used (e.g. curiouser</a:t>
          </a:r>
          <a:r>
            <a:rPr lang="en-ID" sz="2600" kern="1200"/>
            <a:t>) </a:t>
          </a:r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2600" kern="1200" dirty="0"/>
        </a:p>
      </dsp:txBody>
      <dsp:txXfrm>
        <a:off x="5110117" y="3627807"/>
        <a:ext cx="3262739" cy="2590770"/>
      </dsp:txXfrm>
    </dsp:sp>
    <dsp:sp modelId="{3901888A-972A-40B5-80BA-E804F036F092}">
      <dsp:nvSpPr>
        <dsp:cNvPr id="0" name=""/>
        <dsp:cNvSpPr/>
      </dsp:nvSpPr>
      <dsp:spPr>
        <a:xfrm>
          <a:off x="2417063" y="1247"/>
          <a:ext cx="2589475" cy="25894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4300" b="1" kern="1200" dirty="0"/>
            <a:t>Lexical Gaps</a:t>
          </a:r>
        </a:p>
      </dsp:txBody>
      <dsp:txXfrm>
        <a:off x="2796283" y="380467"/>
        <a:ext cx="1831035" cy="1831035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7BFC72-CE6F-452D-B351-FEAE5EFF9A70}">
      <dsp:nvSpPr>
        <dsp:cNvPr id="0" name=""/>
        <dsp:cNvSpPr/>
      </dsp:nvSpPr>
      <dsp:spPr>
        <a:xfrm>
          <a:off x="0" y="945389"/>
          <a:ext cx="10789920" cy="52589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7418" tIns="1312164" rIns="837418" bIns="448056" numCol="1" spcCol="1270" anchor="t" anchorCtr="0">
          <a:noAutofit/>
        </a:bodyPr>
        <a:lstStyle/>
        <a:p>
          <a:pPr marL="285750" lvl="1" indent="-285750" algn="l" defTabSz="2800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6300" kern="1200" dirty="0"/>
            <a:t>Joining two or more words together to make a new word (e.g. landlord) </a:t>
          </a:r>
          <a:endParaRPr lang="en-ID" sz="6300" kern="1200" dirty="0"/>
        </a:p>
      </dsp:txBody>
      <dsp:txXfrm>
        <a:off x="0" y="945389"/>
        <a:ext cx="10789920" cy="5258925"/>
      </dsp:txXfrm>
    </dsp:sp>
    <dsp:sp modelId="{E70A71E9-9689-4164-9E1D-919F42290203}">
      <dsp:nvSpPr>
        <dsp:cNvPr id="0" name=""/>
        <dsp:cNvSpPr/>
      </dsp:nvSpPr>
      <dsp:spPr>
        <a:xfrm>
          <a:off x="539496" y="15509"/>
          <a:ext cx="7552944" cy="1859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483" tIns="0" rIns="285483" bIns="0" numCol="1" spcCol="1270" anchor="ctr" anchorCtr="0">
          <a:noAutofit/>
        </a:bodyPr>
        <a:lstStyle/>
        <a:p>
          <a:pPr marL="0" lvl="0" indent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6300" b="1" kern="1200" dirty="0"/>
            <a:t>Compounds</a:t>
          </a:r>
        </a:p>
      </dsp:txBody>
      <dsp:txXfrm>
        <a:off x="630282" y="106295"/>
        <a:ext cx="7371372" cy="1678188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463F74-31D6-438A-A486-D0D305A31AD7}">
      <dsp:nvSpPr>
        <dsp:cNvPr id="0" name=""/>
        <dsp:cNvSpPr/>
      </dsp:nvSpPr>
      <dsp:spPr>
        <a:xfrm>
          <a:off x="592130" y="1719816"/>
          <a:ext cx="8137539" cy="9573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85249A-9573-4069-9C0D-CB349A82EEAB}">
      <dsp:nvSpPr>
        <dsp:cNvPr id="0" name=""/>
        <dsp:cNvSpPr/>
      </dsp:nvSpPr>
      <dsp:spPr>
        <a:xfrm>
          <a:off x="592130" y="2079361"/>
          <a:ext cx="597813" cy="59781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D159B9-E6E3-4C0E-A895-48E8D6DC4DAD}">
      <dsp:nvSpPr>
        <dsp:cNvPr id="0" name=""/>
        <dsp:cNvSpPr/>
      </dsp:nvSpPr>
      <dsp:spPr>
        <a:xfrm>
          <a:off x="592130" y="0"/>
          <a:ext cx="8137539" cy="1719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6500" b="1" kern="1200" dirty="0"/>
            <a:t>Compounds</a:t>
          </a:r>
        </a:p>
      </dsp:txBody>
      <dsp:txXfrm>
        <a:off x="592130" y="0"/>
        <a:ext cx="8137539" cy="1719816"/>
      </dsp:txXfrm>
    </dsp:sp>
    <dsp:sp modelId="{77ED3173-68F3-456C-89B5-B3CCA456A283}">
      <dsp:nvSpPr>
        <dsp:cNvPr id="0" name=""/>
        <dsp:cNvSpPr/>
      </dsp:nvSpPr>
      <dsp:spPr>
        <a:xfrm>
          <a:off x="592130" y="3472845"/>
          <a:ext cx="597798" cy="5977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81D418-F530-499F-97C2-31E5AF062342}">
      <dsp:nvSpPr>
        <dsp:cNvPr id="0" name=""/>
        <dsp:cNvSpPr/>
      </dsp:nvSpPr>
      <dsp:spPr>
        <a:xfrm>
          <a:off x="1161758" y="3075009"/>
          <a:ext cx="7567911" cy="13934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The rightmost word in a compound is the head, which</a:t>
          </a:r>
          <a:endParaRPr lang="en-ID" sz="2300" kern="1200" dirty="0"/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determines its meaning and part of speech</a:t>
          </a:r>
          <a:endParaRPr lang="en-ID" sz="2300" kern="1200" dirty="0"/>
        </a:p>
      </dsp:txBody>
      <dsp:txXfrm>
        <a:off x="1161758" y="3075009"/>
        <a:ext cx="7567911" cy="1393469"/>
      </dsp:txXfrm>
    </dsp:sp>
    <dsp:sp modelId="{05FCE478-100E-4598-AA1A-D17F1814841E}">
      <dsp:nvSpPr>
        <dsp:cNvPr id="0" name=""/>
        <dsp:cNvSpPr/>
      </dsp:nvSpPr>
      <dsp:spPr>
        <a:xfrm>
          <a:off x="592130" y="4866314"/>
          <a:ext cx="597798" cy="5977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77F7A9-A45E-4DA9-8BB0-7B21EECB41C6}">
      <dsp:nvSpPr>
        <dsp:cNvPr id="0" name=""/>
        <dsp:cNvSpPr/>
      </dsp:nvSpPr>
      <dsp:spPr>
        <a:xfrm>
          <a:off x="1161758" y="4468479"/>
          <a:ext cx="7567911" cy="13934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300" kern="1200" dirty="0"/>
            <a:t>•  Noun + adjective = adjective (headstrong)</a:t>
          </a:r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2300" kern="1200" dirty="0"/>
        </a:p>
      </dsp:txBody>
      <dsp:txXfrm>
        <a:off x="1161758" y="4468479"/>
        <a:ext cx="7567911" cy="1393469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DD3305-A92E-4204-AB82-F462CA3A06B4}">
      <dsp:nvSpPr>
        <dsp:cNvPr id="0" name=""/>
        <dsp:cNvSpPr/>
      </dsp:nvSpPr>
      <dsp:spPr>
        <a:xfrm rot="5400000">
          <a:off x="3993218" y="-50969"/>
          <a:ext cx="4691211" cy="5965952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400" kern="1200" dirty="0"/>
            <a:t>The rightmost word in a compound is the head, which</a:t>
          </a:r>
          <a:endParaRPr lang="en-ID" sz="4400" kern="1200" dirty="0"/>
        </a:p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400" kern="1200" dirty="0"/>
            <a:t>determines its meaning and part of speech</a:t>
          </a:r>
          <a:endParaRPr lang="en-ID" sz="4400" kern="1200" dirty="0"/>
        </a:p>
      </dsp:txBody>
      <dsp:txXfrm rot="-5400000">
        <a:off x="3355848" y="815407"/>
        <a:ext cx="5736946" cy="4233199"/>
      </dsp:txXfrm>
    </dsp:sp>
    <dsp:sp modelId="{E0AD2230-EFDD-42E6-A9CD-F3935C91C83D}">
      <dsp:nvSpPr>
        <dsp:cNvPr id="0" name=""/>
        <dsp:cNvSpPr/>
      </dsp:nvSpPr>
      <dsp:spPr>
        <a:xfrm>
          <a:off x="0" y="0"/>
          <a:ext cx="3355848" cy="586401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700" b="1" kern="1200" dirty="0"/>
            <a:t>Endocentric compound</a:t>
          </a:r>
        </a:p>
      </dsp:txBody>
      <dsp:txXfrm>
        <a:off x="163819" y="163819"/>
        <a:ext cx="3028210" cy="5536376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C24581-AD59-41A8-80BB-3784221C82B0}">
      <dsp:nvSpPr>
        <dsp:cNvPr id="0" name=""/>
        <dsp:cNvSpPr/>
      </dsp:nvSpPr>
      <dsp:spPr>
        <a:xfrm>
          <a:off x="0" y="513101"/>
          <a:ext cx="9321800" cy="14660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78740" rIns="118110" bIns="7874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6200" b="1" kern="1200" dirty="0"/>
            <a:t>Endocentric compound</a:t>
          </a:r>
        </a:p>
      </dsp:txBody>
      <dsp:txXfrm>
        <a:off x="42938" y="556039"/>
        <a:ext cx="9235924" cy="1380127"/>
      </dsp:txXfrm>
    </dsp:sp>
    <dsp:sp modelId="{5D9D363A-B73D-4727-95CF-8E4F3394CB56}">
      <dsp:nvSpPr>
        <dsp:cNvPr id="0" name=""/>
        <dsp:cNvSpPr/>
      </dsp:nvSpPr>
      <dsp:spPr>
        <a:xfrm>
          <a:off x="0" y="2242985"/>
          <a:ext cx="1466003" cy="1466003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F255FB-3234-4011-A953-14F4771BB191}">
      <dsp:nvSpPr>
        <dsp:cNvPr id="0" name=""/>
        <dsp:cNvSpPr/>
      </dsp:nvSpPr>
      <dsp:spPr>
        <a:xfrm>
          <a:off x="1553963" y="2242985"/>
          <a:ext cx="7767836" cy="1466003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Toothbrush (the head is "brush," and it’s a type of brush used for cleaning teeth)</a:t>
          </a:r>
          <a:endParaRPr lang="en-ID" sz="3100" kern="1200" dirty="0"/>
        </a:p>
      </dsp:txBody>
      <dsp:txXfrm>
        <a:off x="1625540" y="2314562"/>
        <a:ext cx="7624682" cy="1322849"/>
      </dsp:txXfrm>
    </dsp:sp>
    <dsp:sp modelId="{6DDC0896-83ED-4D82-92C1-7ED5D2D05B60}">
      <dsp:nvSpPr>
        <dsp:cNvPr id="0" name=""/>
        <dsp:cNvSpPr/>
      </dsp:nvSpPr>
      <dsp:spPr>
        <a:xfrm>
          <a:off x="0" y="3884909"/>
          <a:ext cx="1466003" cy="1466003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68A987-BCA9-4D77-81C5-DE0E39FDDC60}">
      <dsp:nvSpPr>
        <dsp:cNvPr id="0" name=""/>
        <dsp:cNvSpPr/>
      </dsp:nvSpPr>
      <dsp:spPr>
        <a:xfrm>
          <a:off x="1553963" y="3884909"/>
          <a:ext cx="7767836" cy="1466003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Swimming pool (the head is "pool," and it refers to a pool for swimming).</a:t>
          </a:r>
          <a:endParaRPr lang="en-ID" sz="3100" kern="1200" dirty="0"/>
        </a:p>
      </dsp:txBody>
      <dsp:txXfrm>
        <a:off x="1625540" y="3956486"/>
        <a:ext cx="7624682" cy="13228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DD7B44-B2BA-4F41-99EA-074D1AAE3CF5}">
      <dsp:nvSpPr>
        <dsp:cNvPr id="0" name=""/>
        <dsp:cNvSpPr/>
      </dsp:nvSpPr>
      <dsp:spPr>
        <a:xfrm>
          <a:off x="1951840" y="0"/>
          <a:ext cx="5220000" cy="59351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165100" rIns="165100" bIns="16510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Morphology is study of word formation, of the structure of word</a:t>
          </a:r>
          <a:endParaRPr lang="en-ID" sz="6500" kern="1200" dirty="0"/>
        </a:p>
      </dsp:txBody>
      <dsp:txXfrm>
        <a:off x="1951840" y="0"/>
        <a:ext cx="5220000" cy="593513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DD3305-A92E-4204-AB82-F462CA3A06B4}">
      <dsp:nvSpPr>
        <dsp:cNvPr id="0" name=""/>
        <dsp:cNvSpPr/>
      </dsp:nvSpPr>
      <dsp:spPr>
        <a:xfrm rot="5400000">
          <a:off x="3993218" y="-50969"/>
          <a:ext cx="4691211" cy="5965952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100" kern="1200" dirty="0"/>
            <a:t>The compound does not have a clear head word, and its meaning is not directly derived from the meaning of the individual parts.</a:t>
          </a:r>
          <a:endParaRPr lang="en-ID" sz="4100" kern="1200" dirty="0"/>
        </a:p>
      </dsp:txBody>
      <dsp:txXfrm rot="-5400000">
        <a:off x="3355848" y="815407"/>
        <a:ext cx="5736946" cy="4233199"/>
      </dsp:txXfrm>
    </dsp:sp>
    <dsp:sp modelId="{E0AD2230-EFDD-42E6-A9CD-F3935C91C83D}">
      <dsp:nvSpPr>
        <dsp:cNvPr id="0" name=""/>
        <dsp:cNvSpPr/>
      </dsp:nvSpPr>
      <dsp:spPr>
        <a:xfrm>
          <a:off x="0" y="0"/>
          <a:ext cx="3355848" cy="586401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4000" b="1" kern="1200" dirty="0"/>
            <a:t>Exocentric compound</a:t>
          </a:r>
        </a:p>
      </dsp:txBody>
      <dsp:txXfrm>
        <a:off x="163819" y="163819"/>
        <a:ext cx="3028210" cy="5536376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C24581-AD59-41A8-80BB-3784221C82B0}">
      <dsp:nvSpPr>
        <dsp:cNvPr id="0" name=""/>
        <dsp:cNvSpPr/>
      </dsp:nvSpPr>
      <dsp:spPr>
        <a:xfrm>
          <a:off x="0" y="513101"/>
          <a:ext cx="9321800" cy="14660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6500" b="1" kern="1200" dirty="0"/>
            <a:t>Exocentric compound</a:t>
          </a:r>
        </a:p>
      </dsp:txBody>
      <dsp:txXfrm>
        <a:off x="42938" y="556039"/>
        <a:ext cx="9235924" cy="1380127"/>
      </dsp:txXfrm>
    </dsp:sp>
    <dsp:sp modelId="{5D9D363A-B73D-4727-95CF-8E4F3394CB56}">
      <dsp:nvSpPr>
        <dsp:cNvPr id="0" name=""/>
        <dsp:cNvSpPr/>
      </dsp:nvSpPr>
      <dsp:spPr>
        <a:xfrm>
          <a:off x="0" y="2242985"/>
          <a:ext cx="1466003" cy="1466003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F255FB-3234-4011-A953-14F4771BB191}">
      <dsp:nvSpPr>
        <dsp:cNvPr id="0" name=""/>
        <dsp:cNvSpPr/>
      </dsp:nvSpPr>
      <dsp:spPr>
        <a:xfrm>
          <a:off x="1553963" y="2242985"/>
          <a:ext cx="7767836" cy="1466003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i="1" kern="1200" dirty="0"/>
            <a:t>Redneck (a term for a working-class white person, especially from the southern U.S.;</a:t>
          </a:r>
          <a:endParaRPr lang="en-ID" sz="3000" kern="1200" dirty="0"/>
        </a:p>
      </dsp:txBody>
      <dsp:txXfrm>
        <a:off x="1625540" y="2314562"/>
        <a:ext cx="7624682" cy="1322849"/>
      </dsp:txXfrm>
    </dsp:sp>
    <dsp:sp modelId="{6DDC0896-83ED-4D82-92C1-7ED5D2D05B60}">
      <dsp:nvSpPr>
        <dsp:cNvPr id="0" name=""/>
        <dsp:cNvSpPr/>
      </dsp:nvSpPr>
      <dsp:spPr>
        <a:xfrm>
          <a:off x="0" y="3884909"/>
          <a:ext cx="1466003" cy="1466003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68A987-BCA9-4D77-81C5-DE0E39FDDC60}">
      <dsp:nvSpPr>
        <dsp:cNvPr id="0" name=""/>
        <dsp:cNvSpPr/>
      </dsp:nvSpPr>
      <dsp:spPr>
        <a:xfrm>
          <a:off x="1553963" y="3884909"/>
          <a:ext cx="7767836" cy="1466003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Pickpocket </a:t>
          </a:r>
          <a:r>
            <a:rPr lang="en-US" sz="3000" i="1" kern="1200" dirty="0"/>
            <a:t>(a thief, but not someone who specifically picks pockets</a:t>
          </a:r>
          <a:r>
            <a:rPr lang="en-US" sz="3000" kern="1200" dirty="0"/>
            <a:t>).</a:t>
          </a:r>
          <a:endParaRPr lang="en-ID" sz="3000" kern="1200" dirty="0"/>
        </a:p>
      </dsp:txBody>
      <dsp:txXfrm>
        <a:off x="1625540" y="3956486"/>
        <a:ext cx="7624682" cy="1322849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D1C7D5-DCA4-4FB0-BCC3-27CE6CA1B625}">
      <dsp:nvSpPr>
        <dsp:cNvPr id="0" name=""/>
        <dsp:cNvSpPr/>
      </dsp:nvSpPr>
      <dsp:spPr>
        <a:xfrm>
          <a:off x="0" y="513101"/>
          <a:ext cx="9321800" cy="14660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6500" b="1" kern="1200" dirty="0"/>
            <a:t>Copulative compound</a:t>
          </a:r>
        </a:p>
      </dsp:txBody>
      <dsp:txXfrm>
        <a:off x="42938" y="556039"/>
        <a:ext cx="9235924" cy="1380127"/>
      </dsp:txXfrm>
    </dsp:sp>
    <dsp:sp modelId="{87879572-E8FB-49A7-98FD-E0BD0B471BC8}">
      <dsp:nvSpPr>
        <dsp:cNvPr id="0" name=""/>
        <dsp:cNvSpPr/>
      </dsp:nvSpPr>
      <dsp:spPr>
        <a:xfrm>
          <a:off x="0" y="2242985"/>
          <a:ext cx="1466003" cy="1466003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C49F38-E0ED-4EE8-B79E-280AF955FD8D}">
      <dsp:nvSpPr>
        <dsp:cNvPr id="0" name=""/>
        <dsp:cNvSpPr/>
      </dsp:nvSpPr>
      <dsp:spPr>
        <a:xfrm>
          <a:off x="1553963" y="2242985"/>
          <a:ext cx="7767836" cy="1466003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A compound where both elements contribute equally to the meaning of the word</a:t>
          </a:r>
          <a:endParaRPr lang="en-ID" sz="2700" kern="1200" dirty="0"/>
        </a:p>
      </dsp:txBody>
      <dsp:txXfrm>
        <a:off x="1625540" y="2314562"/>
        <a:ext cx="7624682" cy="1322849"/>
      </dsp:txXfrm>
    </dsp:sp>
    <dsp:sp modelId="{02099CC5-F1C2-4D2C-B8F0-D671772E345A}">
      <dsp:nvSpPr>
        <dsp:cNvPr id="0" name=""/>
        <dsp:cNvSpPr/>
      </dsp:nvSpPr>
      <dsp:spPr>
        <a:xfrm>
          <a:off x="0" y="3884909"/>
          <a:ext cx="1466003" cy="1466003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E5AABF-D106-48DA-803A-F748B81CE5AD}">
      <dsp:nvSpPr>
        <dsp:cNvPr id="0" name=""/>
        <dsp:cNvSpPr/>
      </dsp:nvSpPr>
      <dsp:spPr>
        <a:xfrm>
          <a:off x="1553963" y="3884909"/>
          <a:ext cx="7767836" cy="1466003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700" i="1" kern="1200" dirty="0"/>
            <a:t>Bittersweet (both bitter and sweet contribute to the meaning)</a:t>
          </a:r>
          <a:endParaRPr lang="en-ID" sz="2700" kern="1200" dirty="0"/>
        </a:p>
      </dsp:txBody>
      <dsp:txXfrm>
        <a:off x="1625540" y="3956486"/>
        <a:ext cx="7624682" cy="132284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39FC9E-D2F0-4430-A217-5752937E4207}">
      <dsp:nvSpPr>
        <dsp:cNvPr id="0" name=""/>
        <dsp:cNvSpPr/>
      </dsp:nvSpPr>
      <dsp:spPr>
        <a:xfrm>
          <a:off x="0" y="4078917"/>
          <a:ext cx="8128000" cy="1338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>
              <a:solidFill>
                <a:schemeClr val="bg1"/>
              </a:solidFill>
            </a:rPr>
            <a:t>Teach –er </a:t>
          </a:r>
          <a:endParaRPr lang="en-ID" sz="4700" kern="1200" dirty="0">
            <a:solidFill>
              <a:schemeClr val="bg1"/>
            </a:solidFill>
          </a:endParaRPr>
        </a:p>
      </dsp:txBody>
      <dsp:txXfrm>
        <a:off x="0" y="4078917"/>
        <a:ext cx="8128000" cy="1338791"/>
      </dsp:txXfrm>
    </dsp:sp>
    <dsp:sp modelId="{D734321D-4725-4CA1-805D-92DF0E62C91E}">
      <dsp:nvSpPr>
        <dsp:cNvPr id="0" name=""/>
        <dsp:cNvSpPr/>
      </dsp:nvSpPr>
      <dsp:spPr>
        <a:xfrm rot="10800000">
          <a:off x="0" y="2039937"/>
          <a:ext cx="8128000" cy="205906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/>
            <a:t>Un - happy</a:t>
          </a:r>
          <a:endParaRPr lang="en-ID" sz="4700" b="1" kern="1200" dirty="0"/>
        </a:p>
      </dsp:txBody>
      <dsp:txXfrm rot="10800000">
        <a:off x="0" y="2039937"/>
        <a:ext cx="8128000" cy="1337916"/>
      </dsp:txXfrm>
    </dsp:sp>
    <dsp:sp modelId="{F9AE4653-643E-4630-B8A0-B8701E5BCAD5}">
      <dsp:nvSpPr>
        <dsp:cNvPr id="0" name=""/>
        <dsp:cNvSpPr/>
      </dsp:nvSpPr>
      <dsp:spPr>
        <a:xfrm rot="10800000">
          <a:off x="0" y="957"/>
          <a:ext cx="8128000" cy="205906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Care – less </a:t>
          </a:r>
          <a:endParaRPr lang="en-ID" sz="4700" kern="1200" dirty="0"/>
        </a:p>
      </dsp:txBody>
      <dsp:txXfrm rot="10800000">
        <a:off x="0" y="957"/>
        <a:ext cx="8128000" cy="13379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F93FE-ADD3-4C7B-9287-B7C763EDBCE0}">
      <dsp:nvSpPr>
        <dsp:cNvPr id="0" name=""/>
        <dsp:cNvSpPr/>
      </dsp:nvSpPr>
      <dsp:spPr>
        <a:xfrm>
          <a:off x="673550" y="1500451"/>
          <a:ext cx="4501356" cy="45013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87F7AE-84D7-4480-B31D-C4138A966FD6}">
      <dsp:nvSpPr>
        <dsp:cNvPr id="0" name=""/>
        <dsp:cNvSpPr/>
      </dsp:nvSpPr>
      <dsp:spPr>
        <a:xfrm>
          <a:off x="2174002" y="3000904"/>
          <a:ext cx="1500452" cy="15004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4B3C0E-BD44-4678-9067-994DDA9708CB}">
      <dsp:nvSpPr>
        <dsp:cNvPr id="0" name=""/>
        <dsp:cNvSpPr/>
      </dsp:nvSpPr>
      <dsp:spPr>
        <a:xfrm>
          <a:off x="5925131" y="0"/>
          <a:ext cx="2250678" cy="1875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Morphology</a:t>
          </a:r>
          <a:endParaRPr lang="en-ID" sz="2800" kern="1200" dirty="0"/>
        </a:p>
      </dsp:txBody>
      <dsp:txXfrm>
        <a:off x="5925131" y="0"/>
        <a:ext cx="2250678" cy="1875565"/>
      </dsp:txXfrm>
    </dsp:sp>
    <dsp:sp modelId="{2AB72970-029D-473F-B161-CB95A1F0C121}">
      <dsp:nvSpPr>
        <dsp:cNvPr id="0" name=""/>
        <dsp:cNvSpPr/>
      </dsp:nvSpPr>
      <dsp:spPr>
        <a:xfrm>
          <a:off x="5362462" y="937782"/>
          <a:ext cx="562669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7C7407-97C4-4BFC-B945-5A6058138CB1}">
      <dsp:nvSpPr>
        <dsp:cNvPr id="0" name=""/>
        <dsp:cNvSpPr/>
      </dsp:nvSpPr>
      <dsp:spPr>
        <a:xfrm rot="5400000">
          <a:off x="2734983" y="1125526"/>
          <a:ext cx="2814847" cy="2436358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60E455-6E35-4C05-BEB2-318AA65AE405}">
      <dsp:nvSpPr>
        <dsp:cNvPr id="0" name=""/>
        <dsp:cNvSpPr/>
      </dsp:nvSpPr>
      <dsp:spPr>
        <a:xfrm>
          <a:off x="5925131" y="1875564"/>
          <a:ext cx="2250678" cy="1875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Linguistics </a:t>
          </a:r>
          <a:endParaRPr lang="en-ID" sz="2800" kern="1200" dirty="0"/>
        </a:p>
      </dsp:txBody>
      <dsp:txXfrm>
        <a:off x="5925131" y="1875564"/>
        <a:ext cx="2250678" cy="1875565"/>
      </dsp:txXfrm>
    </dsp:sp>
    <dsp:sp modelId="{6F36C08A-C2A6-45F1-82FA-D2EAA6720C15}">
      <dsp:nvSpPr>
        <dsp:cNvPr id="0" name=""/>
        <dsp:cNvSpPr/>
      </dsp:nvSpPr>
      <dsp:spPr>
        <a:xfrm>
          <a:off x="5362462" y="2813347"/>
          <a:ext cx="562669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DE50DC-2366-4786-AFD1-22D7851BF808}">
      <dsp:nvSpPr>
        <dsp:cNvPr id="0" name=""/>
        <dsp:cNvSpPr/>
      </dsp:nvSpPr>
      <dsp:spPr>
        <a:xfrm rot="5400000">
          <a:off x="3694560" y="3120415"/>
          <a:ext cx="1970393" cy="136166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D5C58D-13BC-409A-B6E1-1DFE196DE325}">
      <dsp:nvSpPr>
        <dsp:cNvPr id="0" name=""/>
        <dsp:cNvSpPr/>
      </dsp:nvSpPr>
      <dsp:spPr>
        <a:xfrm>
          <a:off x="2921" y="2000"/>
          <a:ext cx="8122157" cy="25982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Linguistics Competence</a:t>
          </a:r>
          <a:endParaRPr lang="en-ID" sz="6500" kern="1200" dirty="0"/>
        </a:p>
      </dsp:txBody>
      <dsp:txXfrm>
        <a:off x="79020" y="78099"/>
        <a:ext cx="7969959" cy="2446010"/>
      </dsp:txXfrm>
    </dsp:sp>
    <dsp:sp modelId="{5717B39D-1E0C-4E72-830C-444A08B0DCB1}">
      <dsp:nvSpPr>
        <dsp:cNvPr id="0" name=""/>
        <dsp:cNvSpPr/>
      </dsp:nvSpPr>
      <dsp:spPr>
        <a:xfrm>
          <a:off x="2921" y="2818458"/>
          <a:ext cx="2563812" cy="25982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Sound Systems </a:t>
          </a:r>
          <a:endParaRPr lang="en-ID" sz="3800" kern="1200" dirty="0"/>
        </a:p>
      </dsp:txBody>
      <dsp:txXfrm>
        <a:off x="78012" y="2893549"/>
        <a:ext cx="2413630" cy="2448026"/>
      </dsp:txXfrm>
    </dsp:sp>
    <dsp:sp modelId="{BED369AA-5D28-4276-A9D4-12C534B8B92D}">
      <dsp:nvSpPr>
        <dsp:cNvPr id="0" name=""/>
        <dsp:cNvSpPr/>
      </dsp:nvSpPr>
      <dsp:spPr>
        <a:xfrm>
          <a:off x="2782093" y="2818458"/>
          <a:ext cx="2563812" cy="25982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Grammar Systems</a:t>
          </a:r>
          <a:endParaRPr lang="en-ID" sz="3800" kern="1200" dirty="0"/>
        </a:p>
      </dsp:txBody>
      <dsp:txXfrm>
        <a:off x="2857184" y="2893549"/>
        <a:ext cx="2413630" cy="2448026"/>
      </dsp:txXfrm>
    </dsp:sp>
    <dsp:sp modelId="{36CBD25A-9D5A-45CD-9C75-33682FB13B4C}">
      <dsp:nvSpPr>
        <dsp:cNvPr id="0" name=""/>
        <dsp:cNvSpPr/>
      </dsp:nvSpPr>
      <dsp:spPr>
        <a:xfrm>
          <a:off x="5561266" y="2818458"/>
          <a:ext cx="2563812" cy="25982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Meaning Systems </a:t>
          </a:r>
          <a:endParaRPr lang="en-ID" sz="3800" kern="1200" dirty="0"/>
        </a:p>
      </dsp:txBody>
      <dsp:txXfrm>
        <a:off x="5636357" y="2893549"/>
        <a:ext cx="2413630" cy="244802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3C412E-0E5B-4FC3-A2AB-E86E3F9F4809}">
      <dsp:nvSpPr>
        <dsp:cNvPr id="0" name=""/>
        <dsp:cNvSpPr/>
      </dsp:nvSpPr>
      <dsp:spPr>
        <a:xfrm>
          <a:off x="0" y="4841706"/>
          <a:ext cx="9794240" cy="10592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altLang="en-US" sz="3300" b="1" kern="1200" dirty="0">
              <a:latin typeface="Andalus" pitchFamily="18" charset="0"/>
              <a:cs typeface="Andalus" pitchFamily="18" charset="0"/>
            </a:rPr>
            <a:t>Phonology (Phonemic)</a:t>
          </a:r>
          <a:r>
            <a:rPr lang="en-US" altLang="en-US" sz="3300" kern="1200" dirty="0">
              <a:latin typeface="Andalus" pitchFamily="18" charset="0"/>
              <a:cs typeface="Andalus" pitchFamily="18" charset="0"/>
            </a:rPr>
            <a:t> deals with sound system</a:t>
          </a:r>
          <a:endParaRPr lang="en-ID" sz="3300" kern="1200" dirty="0">
            <a:solidFill>
              <a:schemeClr val="bg1"/>
            </a:solidFill>
          </a:endParaRPr>
        </a:p>
      </dsp:txBody>
      <dsp:txXfrm>
        <a:off x="0" y="4841706"/>
        <a:ext cx="9794240" cy="1059246"/>
      </dsp:txXfrm>
    </dsp:sp>
    <dsp:sp modelId="{884DC1B8-D6D5-436B-ABE9-6F8B354ADCEB}">
      <dsp:nvSpPr>
        <dsp:cNvPr id="0" name=""/>
        <dsp:cNvSpPr/>
      </dsp:nvSpPr>
      <dsp:spPr>
        <a:xfrm rot="10800000">
          <a:off x="0" y="3228473"/>
          <a:ext cx="9794240" cy="162912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3300" b="1" kern="1200" dirty="0">
              <a:latin typeface="Andalus" pitchFamily="18" charset="0"/>
              <a:cs typeface="Andalus" pitchFamily="18" charset="0"/>
            </a:rPr>
            <a:t>Morphology</a:t>
          </a:r>
          <a:r>
            <a:rPr lang="en-US" altLang="en-US" sz="3300" kern="1200" dirty="0">
              <a:latin typeface="Andalus" pitchFamily="18" charset="0"/>
              <a:cs typeface="Andalus" pitchFamily="18" charset="0"/>
            </a:rPr>
            <a:t> deals with word structure</a:t>
          </a:r>
          <a:endParaRPr lang="en-ID" sz="3300" kern="1200" dirty="0">
            <a:solidFill>
              <a:schemeClr val="bg1"/>
            </a:solidFill>
          </a:endParaRPr>
        </a:p>
      </dsp:txBody>
      <dsp:txXfrm rot="10800000">
        <a:off x="0" y="3228473"/>
        <a:ext cx="9794240" cy="1058554"/>
      </dsp:txXfrm>
    </dsp:sp>
    <dsp:sp modelId="{D734321D-4725-4CA1-805D-92DF0E62C91E}">
      <dsp:nvSpPr>
        <dsp:cNvPr id="0" name=""/>
        <dsp:cNvSpPr/>
      </dsp:nvSpPr>
      <dsp:spPr>
        <a:xfrm rot="10800000">
          <a:off x="0" y="1615239"/>
          <a:ext cx="9794240" cy="162912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3300" b="1" kern="1200" dirty="0">
              <a:latin typeface="Andalus" pitchFamily="18" charset="0"/>
              <a:cs typeface="Andalus" pitchFamily="18" charset="0"/>
            </a:rPr>
            <a:t>Syntax</a:t>
          </a:r>
          <a:r>
            <a:rPr lang="en-US" altLang="en-US" sz="3300" kern="1200" dirty="0">
              <a:latin typeface="Andalus" pitchFamily="18" charset="0"/>
              <a:cs typeface="Andalus" pitchFamily="18" charset="0"/>
            </a:rPr>
            <a:t> deals with sentences structure</a:t>
          </a:r>
          <a:endParaRPr lang="en-ID" sz="3300" b="1" kern="1200" dirty="0"/>
        </a:p>
      </dsp:txBody>
      <dsp:txXfrm rot="10800000">
        <a:off x="0" y="1615239"/>
        <a:ext cx="9794240" cy="1058554"/>
      </dsp:txXfrm>
    </dsp:sp>
    <dsp:sp modelId="{F9AE4653-643E-4630-B8A0-B8701E5BCAD5}">
      <dsp:nvSpPr>
        <dsp:cNvPr id="0" name=""/>
        <dsp:cNvSpPr/>
      </dsp:nvSpPr>
      <dsp:spPr>
        <a:xfrm rot="10800000">
          <a:off x="0" y="2006"/>
          <a:ext cx="9794240" cy="162912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Semantics : Deals with Meaning</a:t>
          </a:r>
          <a:endParaRPr lang="en-ID" sz="3300" kern="1200" dirty="0"/>
        </a:p>
      </dsp:txBody>
      <dsp:txXfrm rot="10800000">
        <a:off x="0" y="2006"/>
        <a:ext cx="9794240" cy="105855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1211A4-CDD0-4852-80C8-9BE6B552D8CF}">
      <dsp:nvSpPr>
        <dsp:cNvPr id="0" name=""/>
        <dsp:cNvSpPr/>
      </dsp:nvSpPr>
      <dsp:spPr>
        <a:xfrm>
          <a:off x="0" y="12618"/>
          <a:ext cx="8128000" cy="11752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4900" kern="1200" dirty="0"/>
            <a:t>Morphology</a:t>
          </a:r>
        </a:p>
      </dsp:txBody>
      <dsp:txXfrm>
        <a:off x="57372" y="69990"/>
        <a:ext cx="8013256" cy="1060520"/>
      </dsp:txXfrm>
    </dsp:sp>
    <dsp:sp modelId="{2544CD3B-ECF6-4252-B580-B59C284FE4DA}">
      <dsp:nvSpPr>
        <dsp:cNvPr id="0" name=""/>
        <dsp:cNvSpPr/>
      </dsp:nvSpPr>
      <dsp:spPr>
        <a:xfrm>
          <a:off x="0" y="1187883"/>
          <a:ext cx="8128000" cy="1724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064" tIns="62230" rIns="348488" bIns="62230" numCol="1" spcCol="1270" anchor="t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800" kern="1200" dirty="0"/>
            <a:t>the study of the structure of words and the rules for word formation</a:t>
          </a:r>
          <a:endParaRPr lang="en-ID" sz="3800" kern="1200" dirty="0"/>
        </a:p>
      </dsp:txBody>
      <dsp:txXfrm>
        <a:off x="0" y="1187883"/>
        <a:ext cx="8128000" cy="1724310"/>
      </dsp:txXfrm>
    </dsp:sp>
    <dsp:sp modelId="{7146FDCD-D20F-4D3A-99F6-5F1400D0C1F5}">
      <dsp:nvSpPr>
        <dsp:cNvPr id="0" name=""/>
        <dsp:cNvSpPr/>
      </dsp:nvSpPr>
      <dsp:spPr>
        <a:xfrm>
          <a:off x="0" y="2912193"/>
          <a:ext cx="8128000" cy="11752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4900" kern="1200" dirty="0"/>
            <a:t>Morpheme</a:t>
          </a:r>
        </a:p>
      </dsp:txBody>
      <dsp:txXfrm>
        <a:off x="57372" y="2969565"/>
        <a:ext cx="8013256" cy="1060520"/>
      </dsp:txXfrm>
    </dsp:sp>
    <dsp:sp modelId="{AF87F948-3936-4F31-992A-EE2971E1CBD9}">
      <dsp:nvSpPr>
        <dsp:cNvPr id="0" name=""/>
        <dsp:cNvSpPr/>
      </dsp:nvSpPr>
      <dsp:spPr>
        <a:xfrm>
          <a:off x="0" y="4087458"/>
          <a:ext cx="8128000" cy="1318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064" tIns="62230" rIns="348488" bIns="62230" numCol="1" spcCol="1270" anchor="t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800" kern="1200" dirty="0"/>
            <a:t>the minimal units of meaning</a:t>
          </a:r>
          <a:endParaRPr lang="en-ID" sz="3800" kern="1200" dirty="0"/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ID" sz="3800" kern="1200" dirty="0"/>
        </a:p>
      </dsp:txBody>
      <dsp:txXfrm>
        <a:off x="0" y="4087458"/>
        <a:ext cx="8128000" cy="13185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EB018AA-DEA7-448F-AE2F-C3D13A0F02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B87A71-96EB-4108-95A3-855A4C3601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647F05-0506-494A-8060-3F395B947DF9}" type="datetimeFigureOut">
              <a:rPr lang="en-US" smtClean="0"/>
              <a:t>4/10/2025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45591A-E83D-4F8A-B064-12B29D3154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AF2308-535F-471C-9423-3467454C92F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1E857-36B8-43F1-9D87-FE508167BC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231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C0A13-3F3D-45D4-B17C-1E0ACF36A6FB}" type="datetimeFigureOut">
              <a:rPr lang="en-US" smtClean="0"/>
              <a:t>4/10/2025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FAAAB6-A2C6-4A85-A3A1-98EFBA61C9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752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 dirty="0">
              <a:effectLst/>
              <a:latin typeface="Segoe UI" panose="020B0502040204020203" pitchFamily="34" charset="0"/>
            </a:endParaRPr>
          </a:p>
          <a:p>
            <a:r>
              <a:rPr lang="en-US" dirty="0"/>
              <a:t>ID=d924773e-9a16-4d6d-9803-8cb819e99682
Recipe=text_billboard
Type=TextOnly
Variant=0
FamilyID=AccentBoxWalbaum_Zero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AA36B1-75F6-458C-B388-8BC01E9857C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20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C5C50C9-5CB7-4938-BEDF-DD2FC7529FA9}"/>
              </a:ext>
            </a:extLst>
          </p:cNvPr>
          <p:cNvSpPr/>
          <p:nvPr userDrawn="1"/>
        </p:nvSpPr>
        <p:spPr>
          <a:xfrm>
            <a:off x="1528762" y="1473243"/>
            <a:ext cx="9144000" cy="3007447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1368" y="1664208"/>
            <a:ext cx="8586216" cy="2176272"/>
          </a:xfrm>
        </p:spPr>
        <p:txBody>
          <a:bodyPr anchor="ctr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7168" y="4142232"/>
            <a:ext cx="7223760" cy="6858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640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2CD68929-9BD1-4A1E-9C1E-5B980D986EC1}"/>
              </a:ext>
            </a:extLst>
          </p:cNvPr>
          <p:cNvSpPr/>
          <p:nvPr userDrawn="1"/>
        </p:nvSpPr>
        <p:spPr>
          <a:xfrm>
            <a:off x="409575" y="633619"/>
            <a:ext cx="4927413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978408"/>
            <a:ext cx="4059936" cy="1106424"/>
          </a:xfrm>
        </p:spPr>
        <p:txBody>
          <a:bodyPr anchor="ctr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59152"/>
            <a:ext cx="4059936" cy="3429000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961120" y="566928"/>
            <a:ext cx="2871216" cy="234086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843016" y="566928"/>
            <a:ext cx="2871216" cy="234086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D68CE-A00C-4DD9-8065-B0E3D033BC20}"/>
              </a:ext>
            </a:extLst>
          </p:cNvPr>
          <p:cNvSpPr/>
          <p:nvPr userDrawn="1"/>
        </p:nvSpPr>
        <p:spPr>
          <a:xfrm>
            <a:off x="345567" y="117043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3EDCB6-603C-4A22-80E6-232A6202452A}"/>
              </a:ext>
            </a:extLst>
          </p:cNvPr>
          <p:cNvSpPr/>
          <p:nvPr userDrawn="1"/>
        </p:nvSpPr>
        <p:spPr>
          <a:xfrm>
            <a:off x="877459" y="2121408"/>
            <a:ext cx="3958650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Picture Placeholder 14">
            <a:extLst>
              <a:ext uri="{FF2B5EF4-FFF2-40B4-BE49-F238E27FC236}">
                <a16:creationId xmlns:a16="http://schemas.microsoft.com/office/drawing/2014/main" id="{FBB9124E-D1EB-4540-B1E1-DF3CD388BB2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843016" y="3108960"/>
            <a:ext cx="5989320" cy="305409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88171D0F-B23C-4DA9-9F5D-C5F480A4C5BE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69186A5E-A88B-4AD5-8730-E1679229BB9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FDD4F609-6DE6-4637-A216-DB19D982FF1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971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2CD68929-9BD1-4A1E-9C1E-5B980D986EC1}"/>
              </a:ext>
            </a:extLst>
          </p:cNvPr>
          <p:cNvSpPr/>
          <p:nvPr userDrawn="1"/>
        </p:nvSpPr>
        <p:spPr>
          <a:xfrm>
            <a:off x="7324344" y="630936"/>
            <a:ext cx="4517136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0" y="978408"/>
            <a:ext cx="3721608" cy="1106424"/>
          </a:xfrm>
        </p:spPr>
        <p:txBody>
          <a:bodyPr anchor="ctr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67328" y="630936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11480" y="630936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D68CE-A00C-4DD9-8065-B0E3D033BC20}"/>
              </a:ext>
            </a:extLst>
          </p:cNvPr>
          <p:cNvSpPr/>
          <p:nvPr userDrawn="1"/>
        </p:nvSpPr>
        <p:spPr>
          <a:xfrm>
            <a:off x="7260336" y="1179576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Picture Placeholder 14">
            <a:extLst>
              <a:ext uri="{FF2B5EF4-FFF2-40B4-BE49-F238E27FC236}">
                <a16:creationId xmlns:a16="http://schemas.microsoft.com/office/drawing/2014/main" id="{FBB9124E-D1EB-4540-B1E1-DF3CD388BB2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1480" y="3438144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88171D0F-B23C-4DA9-9F5D-C5F480A4C5BE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69186A5E-A88B-4AD5-8730-E1679229BB9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FDD4F609-6DE6-4637-A216-DB19D982FF1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5280B1-DD77-4ADB-A6FC-71309BCB66E1}"/>
              </a:ext>
            </a:extLst>
          </p:cNvPr>
          <p:cNvSpPr/>
          <p:nvPr userDrawn="1"/>
        </p:nvSpPr>
        <p:spPr>
          <a:xfrm>
            <a:off x="7792216" y="2185416"/>
            <a:ext cx="3683187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6B8374DB-2C54-426F-9768-7B838BE1F98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767328" y="3438144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0D33A8D-B0BB-4920-AAC4-6EE9952AA55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772400" y="3099816"/>
            <a:ext cx="3721100" cy="447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FC2F80E1-DA5D-4EBA-BDBC-FFD24776ED0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772400" y="4215384"/>
            <a:ext cx="3721100" cy="447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536A3E74-5D94-4FE5-A5F8-7DA032AD48A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772400" y="5321808"/>
            <a:ext cx="3721100" cy="447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14">
            <a:extLst>
              <a:ext uri="{FF2B5EF4-FFF2-40B4-BE49-F238E27FC236}">
                <a16:creationId xmlns:a16="http://schemas.microsoft.com/office/drawing/2014/main" id="{A36D2011-9E99-44AA-8612-4EEBAAA5D036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7772400" y="2532888"/>
            <a:ext cx="457200" cy="457200"/>
          </a:xfrm>
        </p:spPr>
        <p:txBody>
          <a:bodyPr anchor="ctr"/>
          <a:lstStyle>
            <a:lvl1pPr algn="ctr">
              <a:buNone/>
              <a:defRPr sz="9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24" name="Picture Placeholder 14">
            <a:extLst>
              <a:ext uri="{FF2B5EF4-FFF2-40B4-BE49-F238E27FC236}">
                <a16:creationId xmlns:a16="http://schemas.microsoft.com/office/drawing/2014/main" id="{80B0958E-0709-4604-ADAF-A6137275F31B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72400" y="3630168"/>
            <a:ext cx="457200" cy="457200"/>
          </a:xfrm>
        </p:spPr>
        <p:txBody>
          <a:bodyPr anchor="ctr"/>
          <a:lstStyle>
            <a:lvl1pPr algn="ctr">
              <a:buNone/>
              <a:defRPr sz="9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25" name="Picture Placeholder 14">
            <a:extLst>
              <a:ext uri="{FF2B5EF4-FFF2-40B4-BE49-F238E27FC236}">
                <a16:creationId xmlns:a16="http://schemas.microsoft.com/office/drawing/2014/main" id="{F4A09204-1398-472F-B713-0AD49188773D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7772400" y="4754880"/>
            <a:ext cx="457200" cy="457200"/>
          </a:xfrm>
        </p:spPr>
        <p:txBody>
          <a:bodyPr anchor="ctr"/>
          <a:lstStyle>
            <a:lvl1pPr algn="ctr">
              <a:buNone/>
              <a:defRPr sz="900"/>
            </a:lvl1pPr>
          </a:lstStyle>
          <a:p>
            <a:r>
              <a:rPr lang="en-US" dirty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3439343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 userDrawn="1"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994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377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22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248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064" y="1078992"/>
            <a:ext cx="6272784" cy="1536192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4064" y="3355848"/>
            <a:ext cx="6272784" cy="2825496"/>
          </a:xfrm>
        </p:spPr>
        <p:txBody>
          <a:bodyPr/>
          <a:lstStyle>
            <a:lvl1pPr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41648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EEEC07-DA87-4415-8D6B-72E1B2686535}"/>
              </a:ext>
            </a:extLst>
          </p:cNvPr>
          <p:cNvSpPr/>
          <p:nvPr userDrawn="1"/>
        </p:nvSpPr>
        <p:spPr>
          <a:xfrm rot="5400000">
            <a:off x="5317960" y="36338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C47E32-D289-4A1B-A3C7-A355CD5572E8}"/>
              </a:ext>
            </a:extLst>
          </p:cNvPr>
          <p:cNvSpPr/>
          <p:nvPr userDrawn="1"/>
        </p:nvSpPr>
        <p:spPr>
          <a:xfrm>
            <a:off x="5099266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7200" y="603504"/>
            <a:ext cx="4050792" cy="5577840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587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72784" cy="1536192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3355848"/>
            <a:ext cx="6272784" cy="2825496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05272" y="6356350"/>
            <a:ext cx="128016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EEEC07-DA87-4415-8D6B-72E1B2686535}"/>
              </a:ext>
            </a:extLst>
          </p:cNvPr>
          <p:cNvSpPr/>
          <p:nvPr userDrawn="1"/>
        </p:nvSpPr>
        <p:spPr>
          <a:xfrm rot="5400000">
            <a:off x="850392" y="365760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80960" y="4352544"/>
            <a:ext cx="4507992" cy="250545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680960" y="0"/>
            <a:ext cx="4507992" cy="412394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FA3CC7-31ED-4E5A-87A6-AA1D8F4251FC}"/>
              </a:ext>
            </a:extLst>
          </p:cNvPr>
          <p:cNvSpPr/>
          <p:nvPr userDrawn="1"/>
        </p:nvSpPr>
        <p:spPr>
          <a:xfrm>
            <a:off x="621792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178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541A812-4D3F-4D65-BA64-BA64E37F2C1D}"/>
              </a:ext>
            </a:extLst>
          </p:cNvPr>
          <p:cNvSpPr/>
          <p:nvPr userDrawn="1"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7013448" cy="2990088"/>
          </a:xfrm>
        </p:spPr>
        <p:txBody>
          <a:bodyPr anchor="ctr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13648" y="1938528"/>
            <a:ext cx="2688336" cy="2990088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16BBE9-8A9C-450B-A235-677945C7ED44}"/>
              </a:ext>
            </a:extLst>
          </p:cNvPr>
          <p:cNvSpPr/>
          <p:nvPr userDrawn="1"/>
        </p:nvSpPr>
        <p:spPr>
          <a:xfrm>
            <a:off x="609084" y="2965074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55E7BF-3629-4C02-98DF-CFC1C93CE036}"/>
              </a:ext>
            </a:extLst>
          </p:cNvPr>
          <p:cNvSpPr/>
          <p:nvPr userDrawn="1"/>
        </p:nvSpPr>
        <p:spPr>
          <a:xfrm rot="5400000">
            <a:off x="7360539" y="3424428"/>
            <a:ext cx="2103120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3540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01852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869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673635DF-99E4-4A0C-A272-D9FF87695DE7}"/>
              </a:ext>
            </a:extLst>
          </p:cNvPr>
          <p:cNvSpPr/>
          <p:nvPr userDrawn="1"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90C76F-6331-4485-AA5B-D61483481F68}"/>
              </a:ext>
            </a:extLst>
          </p:cNvPr>
          <p:cNvSpPr/>
          <p:nvPr userDrawn="1"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B2BA4C-9ADA-41DB-B758-9E3CFECDF5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0957ADB-410A-48BE-AA95-3A708314B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112591B-8032-4FDF-9B26-8F505642C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52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42F4163-FF9F-453F-99BB-82B8FDB0A1F9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2239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7607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6B8374DB-2C54-426F-9768-7B838BE1F98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784555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6763C05-47FB-4725-A20D-066889246220}"/>
              </a:ext>
            </a:extLst>
          </p:cNvPr>
          <p:cNvSpPr/>
          <p:nvPr userDrawn="1"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9EDC39EC-C00D-4DE8-8828-E0E5AD579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2" name="Picture Placeholder 14">
            <a:extLst>
              <a:ext uri="{FF2B5EF4-FFF2-40B4-BE49-F238E27FC236}">
                <a16:creationId xmlns:a16="http://schemas.microsoft.com/office/drawing/2014/main" id="{AC393A50-B0FA-44B0-850A-6E748DECA20A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299923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33" name="Picture Placeholder 14">
            <a:extLst>
              <a:ext uri="{FF2B5EF4-FFF2-40B4-BE49-F238E27FC236}">
                <a16:creationId xmlns:a16="http://schemas.microsoft.com/office/drawing/2014/main" id="{C19D18E3-AE27-4902-A5E1-1E388C8CA886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1026871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C4A1E4D4-19E0-496B-BBAF-99A720781C00}"/>
              </a:ext>
            </a:extLst>
          </p:cNvPr>
          <p:cNvSpPr>
            <a:spLocks noGrp="1"/>
          </p:cNvSpPr>
          <p:nvPr>
            <p:ph type="dt" sz="half" idx="32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0281C10-EAAA-4F45-8CC9-87F9F9116C21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89175D6-43FD-42A2-8595-893FC3BFCDF6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7" name="Text Placeholder 35">
            <a:extLst>
              <a:ext uri="{FF2B5EF4-FFF2-40B4-BE49-F238E27FC236}">
                <a16:creationId xmlns:a16="http://schemas.microsoft.com/office/drawing/2014/main" id="{28F74B10-F76D-4BBB-A284-01D5A0DF8BC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431536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8" name="Text Placeholder 35">
            <a:extLst>
              <a:ext uri="{FF2B5EF4-FFF2-40B4-BE49-F238E27FC236}">
                <a16:creationId xmlns:a16="http://schemas.microsoft.com/office/drawing/2014/main" id="{BD245DC2-6D7B-4AEE-B8EE-0D0E473AFFF5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845552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9" name="Text Placeholder 35">
            <a:extLst>
              <a:ext uri="{FF2B5EF4-FFF2-40B4-BE49-F238E27FC236}">
                <a16:creationId xmlns:a16="http://schemas.microsoft.com/office/drawing/2014/main" id="{28069EAF-8C82-49CC-8A38-2ACAD26F7DE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0268712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40" name="Text Placeholder 35">
            <a:extLst>
              <a:ext uri="{FF2B5EF4-FFF2-40B4-BE49-F238E27FC236}">
                <a16:creationId xmlns:a16="http://schemas.microsoft.com/office/drawing/2014/main" id="{DAA3B1CD-59B3-4B73-B91A-88CED1D8FDD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94360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41" name="Text Placeholder 35">
            <a:extLst>
              <a:ext uri="{FF2B5EF4-FFF2-40B4-BE49-F238E27FC236}">
                <a16:creationId xmlns:a16="http://schemas.microsoft.com/office/drawing/2014/main" id="{C1FED6B0-DEB7-46E3-8038-FE6788AC24A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008376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3151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934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2372650"/>
            <a:ext cx="329184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3203688"/>
            <a:ext cx="3291840" cy="2968512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07992" y="2372650"/>
            <a:ext cx="329184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07992" y="3203687"/>
            <a:ext cx="3291840" cy="2968511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CE04853A-B5A7-418B-B49F-E718136614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39912" y="2372650"/>
            <a:ext cx="329184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D08E5547-BBB9-4D87-A012-6BC6B133086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439912" y="3203687"/>
            <a:ext cx="3291840" cy="2968511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261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9/4/20XX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13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30" r:id="rId2"/>
    <p:sldLayoutId id="2147483731" r:id="rId3"/>
    <p:sldLayoutId id="2147483723" r:id="rId4"/>
    <p:sldLayoutId id="2147483722" r:id="rId5"/>
    <p:sldLayoutId id="2147483732" r:id="rId6"/>
    <p:sldLayoutId id="2147483736" r:id="rId7"/>
    <p:sldLayoutId id="2147483725" r:id="rId8"/>
    <p:sldLayoutId id="2147483733" r:id="rId9"/>
    <p:sldLayoutId id="2147483734" r:id="rId10"/>
    <p:sldLayoutId id="2147483735" r:id="rId11"/>
    <p:sldLayoutId id="2147483726" r:id="rId12"/>
    <p:sldLayoutId id="2147483727" r:id="rId13"/>
    <p:sldLayoutId id="2147483728" r:id="rId14"/>
    <p:sldLayoutId id="2147483729" r:id="rId15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7.xml"/><Relationship Id="rId2" Type="http://schemas.openxmlformats.org/officeDocument/2006/relationships/diagramData" Target="../diagrams/data37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7.xml"/><Relationship Id="rId5" Type="http://schemas.openxmlformats.org/officeDocument/2006/relationships/diagramColors" Target="../diagrams/colors37.xml"/><Relationship Id="rId4" Type="http://schemas.openxmlformats.org/officeDocument/2006/relationships/diagramQuickStyle" Target="../diagrams/quickStyle3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8.xml"/><Relationship Id="rId2" Type="http://schemas.openxmlformats.org/officeDocument/2006/relationships/diagramData" Target="../diagrams/data38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8.xml"/><Relationship Id="rId5" Type="http://schemas.openxmlformats.org/officeDocument/2006/relationships/diagramColors" Target="../diagrams/colors38.xml"/><Relationship Id="rId4" Type="http://schemas.openxmlformats.org/officeDocument/2006/relationships/diagramQuickStyle" Target="../diagrams/quickStyle38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9.xml"/><Relationship Id="rId2" Type="http://schemas.openxmlformats.org/officeDocument/2006/relationships/diagramData" Target="../diagrams/data39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9.xml"/><Relationship Id="rId5" Type="http://schemas.openxmlformats.org/officeDocument/2006/relationships/diagramColors" Target="../diagrams/colors39.xml"/><Relationship Id="rId4" Type="http://schemas.openxmlformats.org/officeDocument/2006/relationships/diagramQuickStyle" Target="../diagrams/quickStyle3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0.xml"/><Relationship Id="rId2" Type="http://schemas.openxmlformats.org/officeDocument/2006/relationships/diagramData" Target="../diagrams/data40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0.xml"/><Relationship Id="rId5" Type="http://schemas.openxmlformats.org/officeDocument/2006/relationships/diagramColors" Target="../diagrams/colors40.xml"/><Relationship Id="rId4" Type="http://schemas.openxmlformats.org/officeDocument/2006/relationships/diagramQuickStyle" Target="../diagrams/quickStyle40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1.xml"/><Relationship Id="rId2" Type="http://schemas.openxmlformats.org/officeDocument/2006/relationships/diagramData" Target="../diagrams/data4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1.xml"/><Relationship Id="rId5" Type="http://schemas.openxmlformats.org/officeDocument/2006/relationships/diagramColors" Target="../diagrams/colors41.xml"/><Relationship Id="rId4" Type="http://schemas.openxmlformats.org/officeDocument/2006/relationships/diagramQuickStyle" Target="../diagrams/quickStyle4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2.xml"/><Relationship Id="rId2" Type="http://schemas.openxmlformats.org/officeDocument/2006/relationships/diagramData" Target="../diagrams/data4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2.xml"/><Relationship Id="rId5" Type="http://schemas.openxmlformats.org/officeDocument/2006/relationships/diagramColors" Target="../diagrams/colors42.xml"/><Relationship Id="rId4" Type="http://schemas.openxmlformats.org/officeDocument/2006/relationships/diagramQuickStyle" Target="../diagrams/quickStyle4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D9D20-B4BB-42AA-8DDD-68CC9F1D95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Morphology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AA25C96-78EF-3C62-40D7-1C197C6467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3373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8DA127-763B-2B70-2741-D1910B770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CF0CEE-12CF-2F5A-D068-93085A627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039365-5266-F6AB-8084-96C893766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FD1167E-598B-3086-66A7-DCE9122245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401893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9566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AD5C58D-13BC-409A-B6E1-1DFE196DE3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DAD5C58D-13BC-409A-B6E1-1DFE196DE3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DAD5C58D-13BC-409A-B6E1-1DFE196DE3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DAD5C58D-13BC-409A-B6E1-1DFE196DE3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717B39D-1E0C-4E72-830C-444A08B0DC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5717B39D-1E0C-4E72-830C-444A08B0DC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5717B39D-1E0C-4E72-830C-444A08B0DC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5717B39D-1E0C-4E72-830C-444A08B0DC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ED369AA-5D28-4276-A9D4-12C534B8B9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graphicEl>
                                              <a:dgm id="{BED369AA-5D28-4276-A9D4-12C534B8B9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graphicEl>
                                              <a:dgm id="{BED369AA-5D28-4276-A9D4-12C534B8B9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graphicEl>
                                              <a:dgm id="{BED369AA-5D28-4276-A9D4-12C534B8B9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6CBD25A-9D5A-45CD-9C75-33682FB13B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graphicEl>
                                              <a:dgm id="{36CBD25A-9D5A-45CD-9C75-33682FB13B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graphicEl>
                                              <a:dgm id="{36CBD25A-9D5A-45CD-9C75-33682FB13B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graphicEl>
                                              <a:dgm id="{36CBD25A-9D5A-45CD-9C75-33682FB13B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C67C17-59CD-710E-7DF1-1F5E7C553D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B3189D-8797-3719-5878-83F8F9359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895C58-8C7B-F271-F732-1ACFB2032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5B5C8B-802F-A375-4A76-47A41D04F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9BCC306-5775-1946-E2B6-BC8165485F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14968898"/>
              </p:ext>
            </p:extLst>
          </p:nvPr>
        </p:nvGraphicFramePr>
        <p:xfrm>
          <a:off x="1107440" y="254000"/>
          <a:ext cx="9794240" cy="5902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5358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9AE4653-643E-4630-B8A0-B8701E5BCA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F9AE4653-643E-4630-B8A0-B8701E5BCA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F9AE4653-643E-4630-B8A0-B8701E5BCA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F9AE4653-643E-4630-B8A0-B8701E5BCA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734321D-4725-4CA1-805D-92DF0E62C9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D734321D-4725-4CA1-805D-92DF0E62C9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D734321D-4725-4CA1-805D-92DF0E62C9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D734321D-4725-4CA1-805D-92DF0E62C9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84DC1B8-D6D5-436B-ABE9-6F8B354AD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graphicEl>
                                              <a:dgm id="{884DC1B8-D6D5-436B-ABE9-6F8B354ADC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graphicEl>
                                              <a:dgm id="{884DC1B8-D6D5-436B-ABE9-6F8B354AD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graphicEl>
                                              <a:dgm id="{884DC1B8-D6D5-436B-ABE9-6F8B354AD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43C412E-0E5B-4FC3-A2AB-E86E3F9F48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graphicEl>
                                              <a:dgm id="{943C412E-0E5B-4FC3-A2AB-E86E3F9F48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graphicEl>
                                              <a:dgm id="{943C412E-0E5B-4FC3-A2AB-E86E3F9F48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graphicEl>
                                              <a:dgm id="{943C412E-0E5B-4FC3-A2AB-E86E3F9F48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9D2655-9B97-D44A-B201-FB0F4DA26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563DA-F43F-A257-97CC-BB4F211C1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Morphemes?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270C9-9D7F-A62E-D967-4D9F2B4998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6571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1677F2-9951-6E60-D776-BBEF245C1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202AA7-BEE1-DC69-A46A-ED9403EA7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530F7C-2770-CAFF-1541-8C7540658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B8FBDD7-8CD8-25DE-BAE2-AFBEE5B57E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177519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058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71211A4-CDD0-4852-80C8-9BE6B552D8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B71211A4-CDD0-4852-80C8-9BE6B552D8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B71211A4-CDD0-4852-80C8-9BE6B552D8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B71211A4-CDD0-4852-80C8-9BE6B552D8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146FDCD-D20F-4D3A-99F6-5F1400D0C1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7146FDCD-D20F-4D3A-99F6-5F1400D0C1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7146FDCD-D20F-4D3A-99F6-5F1400D0C1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7146FDCD-D20F-4D3A-99F6-5F1400D0C1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544CD3B-ECF6-4252-B580-B59C284FE4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graphicEl>
                                              <a:dgm id="{2544CD3B-ECF6-4252-B580-B59C284FE4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graphicEl>
                                              <a:dgm id="{2544CD3B-ECF6-4252-B580-B59C284FE4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graphicEl>
                                              <a:dgm id="{2544CD3B-ECF6-4252-B580-B59C284FE4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F87F948-3936-4F31-992A-EE2971E1CB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graphicEl>
                                              <a:dgm id="{AF87F948-3936-4F31-992A-EE2971E1CB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graphicEl>
                                              <a:dgm id="{AF87F948-3936-4F31-992A-EE2971E1CB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graphicEl>
                                              <a:dgm id="{AF87F948-3936-4F31-992A-EE2971E1CB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72B446-7267-2BCD-FDB7-74E779C56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3A8772-8FD8-EDEF-A34E-B53FF4ADA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145989-1D06-11DA-EC99-65E614BD4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14F3A11-27E8-C189-9579-AD2E8D38A5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552093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3562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0B2442-1B19-3634-ED73-08F14D7E5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233B0C-91B3-24A2-E69E-3419CE48E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A1BBD9-F41D-EB43-B27E-9AD475021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15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11B3B7-2754-46AA-8B93-9AF66EF4137D}"/>
              </a:ext>
            </a:extLst>
          </p:cNvPr>
          <p:cNvSpPr txBox="1"/>
          <p:nvPr/>
        </p:nvSpPr>
        <p:spPr>
          <a:xfrm>
            <a:off x="1137920" y="927854"/>
            <a:ext cx="93878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3600" dirty="0"/>
              <a:t> E.g. the word book has one morpheme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7052E8-2C48-627C-5037-3FA4B15B2B4E}"/>
              </a:ext>
            </a:extLst>
          </p:cNvPr>
          <p:cNvSpPr txBox="1"/>
          <p:nvPr/>
        </p:nvSpPr>
        <p:spPr>
          <a:xfrm>
            <a:off x="1432560" y="2441694"/>
            <a:ext cx="8940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3200" dirty="0"/>
              <a:t>E.g. the word books has two morphemes: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D5B716-9400-C717-9870-13FE6BCCD383}"/>
              </a:ext>
            </a:extLst>
          </p:cNvPr>
          <p:cNvSpPr txBox="1"/>
          <p:nvPr/>
        </p:nvSpPr>
        <p:spPr>
          <a:xfrm>
            <a:off x="3886200" y="3400882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4000" dirty="0"/>
              <a:t>book   +       -s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B39899-2170-A965-11EB-18B69818B759}"/>
              </a:ext>
            </a:extLst>
          </p:cNvPr>
          <p:cNvSpPr txBox="1"/>
          <p:nvPr/>
        </p:nvSpPr>
        <p:spPr>
          <a:xfrm>
            <a:off x="3947160" y="4165401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3600" dirty="0"/>
              <a:t>N        plural marker </a:t>
            </a:r>
          </a:p>
        </p:txBody>
      </p:sp>
    </p:spTree>
    <p:extLst>
      <p:ext uri="{BB962C8B-B14F-4D97-AF65-F5344CB8AC3E}">
        <p14:creationId xmlns:p14="http://schemas.microsoft.com/office/powerpoint/2010/main" val="269845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83D646-03B3-01D8-014D-EE44BC7FF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97FC77-D84B-35C6-A43A-ADD6205E8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1F0E52-DDA0-0D26-2F82-02437CE7F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C683753-95E5-D1F5-F5D1-30D24C7FB5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257145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3764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1F4D97C-9EA5-4AAD-B998-81BF3B30B8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C1F4D97C-9EA5-4AAD-B998-81BF3B30B8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C1F4D97C-9EA5-4AAD-B998-81BF3B30B8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C1F4D97C-9EA5-4AAD-B998-81BF3B30B8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B1476C1-14BA-4150-98FA-A9185A9B94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BB1476C1-14BA-4150-98FA-A9185A9B94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BB1476C1-14BA-4150-98FA-A9185A9B94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BB1476C1-14BA-4150-98FA-A9185A9B94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6ECCF9-70DA-1EC0-1F0A-C65224943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467308-6244-114F-F87F-80773CD25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CC2A06-F159-4BFD-A2A1-FACFBC11C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7266D1F-C8E7-6FFD-AEB8-9E19A0FA78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301743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6616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0E13273-B238-47FB-94BB-CF62EC4A23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20E13273-B238-47FB-94BB-CF62EC4A23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20E13273-B238-47FB-94BB-CF62EC4A23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0C80A0F-DBC8-418A-8117-0899D74871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B0C80A0F-DBC8-418A-8117-0899D74871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B0C80A0F-DBC8-418A-8117-0899D74871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591548-E20E-D3F9-2362-839F358260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32EADE-B4C0-4D13-DBB1-050A4FC43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DE844A-A2EA-636E-F28A-9195526B7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8E668C-7FED-2623-4EC5-6B1CBAE9D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C382FE6E-BE8E-89E1-F300-CE21A06FA5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0429350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4201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10A180A-6088-4849-B778-97447A7B96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C10A180A-6088-4849-B778-97447A7B96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C10A180A-6088-4849-B778-97447A7B96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20F996B-35B7-4D59-9BD2-EA93E60C9E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D20F996B-35B7-4D59-9BD2-EA93E60C9E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D20F996B-35B7-4D59-9BD2-EA93E60C9E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14F019-27F6-2D9B-6FB7-3635D8915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AE2367-8873-E64C-52DD-3CC903CE6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9C55DE-2D2D-268A-4469-7E6C27E89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8CAC990-89DD-56A4-F4BD-6A1CDF3C74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271321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5974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99E8E17-817B-48CD-AE4D-DA81E2A256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699E8E17-817B-48CD-AE4D-DA81E2A256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699E8E17-817B-48CD-AE4D-DA81E2A256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911C57C-D860-44BE-81F0-67CEA41089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graphicEl>
                                              <a:dgm id="{A911C57C-D860-44BE-81F0-67CEA41089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graphicEl>
                                              <a:dgm id="{A911C57C-D860-44BE-81F0-67CEA41089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509B100-C5DF-4731-8E4B-ADE63ACB8D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graphicEl>
                                              <a:dgm id="{B509B100-C5DF-4731-8E4B-ADE63ACB8D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graphicEl>
                                              <a:dgm id="{B509B100-C5DF-4731-8E4B-ADE63ACB8D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6A1D84D-E009-47A6-A474-D5C71771F4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graphicEl>
                                              <a:dgm id="{D6A1D84D-E009-47A6-A474-D5C71771F4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graphicEl>
                                              <a:dgm id="{D6A1D84D-E009-47A6-A474-D5C71771F4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D3A99-BC9D-4DC2-BE1B-9E2C93EDD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Morphology 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D061C-023A-4DD9-8847-DD7718553E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177544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59C7FB-0763-05D5-9915-55E33CCD2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9FF5E9-5ACA-D739-2787-B4E22B99B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35C2CD-1158-ED2E-16BC-707A90276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AB62B76-91A5-1999-8CCF-5C1DADAEA8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76799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4491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4871EC-9C55-C5AE-EDF2-FEEC9FDF2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C47A3D-0448-6497-7C90-62E10645C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BF3C85-8381-2D02-4AE3-B65AE6AF7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D1874A-2708-9976-5EE8-E5EA0EB014FA}"/>
              </a:ext>
            </a:extLst>
          </p:cNvPr>
          <p:cNvSpPr txBox="1"/>
          <p:nvPr/>
        </p:nvSpPr>
        <p:spPr>
          <a:xfrm>
            <a:off x="1717040" y="2174240"/>
            <a:ext cx="8280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Un – </a:t>
            </a:r>
            <a:r>
              <a:rPr lang="en-US" sz="8800" b="1" dirty="0"/>
              <a:t>love </a:t>
            </a:r>
            <a:r>
              <a:rPr lang="en-US" sz="8800" dirty="0"/>
              <a:t>- able </a:t>
            </a:r>
            <a:endParaRPr lang="en-ID" sz="8800" dirty="0"/>
          </a:p>
        </p:txBody>
      </p:sp>
    </p:spTree>
    <p:extLst>
      <p:ext uri="{BB962C8B-B14F-4D97-AF65-F5344CB8AC3E}">
        <p14:creationId xmlns:p14="http://schemas.microsoft.com/office/powerpoint/2010/main" val="3037155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208E72-7C15-E20E-DB1B-D63C7ED03E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E0153F-B52F-D8AC-140E-E76860F6A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91B637-CE4F-B53C-7FAF-41BA38A79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5699B-5C1E-E246-47AF-04F2A351C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741E8A3-4862-FBAA-04D1-BF7966E3C2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069506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961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36ABF1-6C52-888A-4A6F-3B0A59C8A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A1C2AE-2152-DF55-871E-C7A11F2BA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15A2DD-C2E2-FD96-12DD-C4825BBC3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23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870655-E94B-9A74-0347-B9A1E27BD2F6}"/>
              </a:ext>
            </a:extLst>
          </p:cNvPr>
          <p:cNvSpPr txBox="1"/>
          <p:nvPr/>
        </p:nvSpPr>
        <p:spPr>
          <a:xfrm>
            <a:off x="2611120" y="664329"/>
            <a:ext cx="850392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200" dirty="0"/>
              <a:t>Un – </a:t>
            </a:r>
            <a:r>
              <a:rPr lang="en-US" sz="7200" b="1" dirty="0"/>
              <a:t>love </a:t>
            </a:r>
            <a:r>
              <a:rPr lang="en-US" sz="7200" dirty="0"/>
              <a:t>- able </a:t>
            </a:r>
            <a:endParaRPr lang="en-ID" sz="7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75E6B6-8128-1EBA-DB7C-7FB9A6CDDA75}"/>
              </a:ext>
            </a:extLst>
          </p:cNvPr>
          <p:cNvSpPr txBox="1"/>
          <p:nvPr/>
        </p:nvSpPr>
        <p:spPr>
          <a:xfrm>
            <a:off x="4038600" y="2138014"/>
            <a:ext cx="8153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200" dirty="0"/>
              <a:t> </a:t>
            </a:r>
            <a:r>
              <a:rPr lang="en-US" sz="7200" b="1" dirty="0"/>
              <a:t>loveable (stem)</a:t>
            </a:r>
            <a:endParaRPr lang="en-ID" sz="72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B4FF69-DAFE-51E1-D170-289D1654041D}"/>
              </a:ext>
            </a:extLst>
          </p:cNvPr>
          <p:cNvSpPr txBox="1"/>
          <p:nvPr/>
        </p:nvSpPr>
        <p:spPr>
          <a:xfrm>
            <a:off x="635000" y="3611699"/>
            <a:ext cx="883412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200" dirty="0"/>
              <a:t>not </a:t>
            </a:r>
            <a:r>
              <a:rPr lang="en-US" sz="7200" b="1" dirty="0"/>
              <a:t>unlove </a:t>
            </a:r>
            <a:endParaRPr lang="en-ID" sz="72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8F8FA0-9A44-8CA0-3811-DD45417F3806}"/>
              </a:ext>
            </a:extLst>
          </p:cNvPr>
          <p:cNvSpPr txBox="1"/>
          <p:nvPr/>
        </p:nvSpPr>
        <p:spPr>
          <a:xfrm>
            <a:off x="2870200" y="4984024"/>
            <a:ext cx="883412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200" dirty="0"/>
              <a:t>un – </a:t>
            </a:r>
            <a:r>
              <a:rPr lang="en-US" sz="7200" b="1" dirty="0"/>
              <a:t>loveable </a:t>
            </a:r>
            <a:endParaRPr lang="en-ID" sz="7200" dirty="0"/>
          </a:p>
        </p:txBody>
      </p:sp>
    </p:spTree>
    <p:extLst>
      <p:ext uri="{BB962C8B-B14F-4D97-AF65-F5344CB8AC3E}">
        <p14:creationId xmlns:p14="http://schemas.microsoft.com/office/powerpoint/2010/main" val="34511607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66D510-C1A9-6C5C-0ECD-C134D0AD3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EA51B8-D34F-6BB6-5B48-0607F6A0B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C6DFDF-CDB1-F300-6A43-CFEC94F1A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FB0A893-947D-6E3F-5E74-EFE8F5AD762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81575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8364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264CDCD-78EB-417F-A770-9B18AB34FA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B264CDCD-78EB-417F-A770-9B18AB34FA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B264CDCD-78EB-417F-A770-9B18AB34FA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5A66AEA-80CA-4F2C-B725-D9E0560AE9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graphicEl>
                                              <a:dgm id="{25A66AEA-80CA-4F2C-B725-D9E0560AE9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graphicEl>
                                              <a:dgm id="{25A66AEA-80CA-4F2C-B725-D9E0560AE9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59FB3E-59DE-1613-9AD4-CFF8851A53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2F4149-2812-3593-06B9-49D7D63AB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D5D3C4-0A53-04F7-5C96-4652A67F0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C70003-CBE9-B8D6-486F-6729D5F3A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4699D81-66C2-94BC-B8D4-9DB08C872F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6076725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5901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3E8B843-08AC-4846-BF06-6305754F2F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C3E8B843-08AC-4846-BF06-6305754F2F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C3E8B843-08AC-4846-BF06-6305754F2F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57BC4A2-3676-4E0D-A556-B2D615350C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graphicEl>
                                              <a:dgm id="{357BC4A2-3676-4E0D-A556-B2D615350C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graphicEl>
                                              <a:dgm id="{357BC4A2-3676-4E0D-A556-B2D615350C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BE4A9BB-B1DA-4E80-BCC1-593C700867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graphicEl>
                                              <a:dgm id="{1BE4A9BB-B1DA-4E80-BCC1-593C700867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graphicEl>
                                              <a:dgm id="{1BE4A9BB-B1DA-4E80-BCC1-593C700867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8039D1-9EF5-D720-C5CB-71A5E1B03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8E4216-A9D5-13B9-2243-78265356C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4211A0-9932-735A-5245-9E178A979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2559C3F-6C56-DE7E-2EEC-CDD8C1A4D4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790640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7965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C7D09C3-F40B-4625-867A-1988090BD1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9C7D09C3-F40B-4625-867A-1988090BD1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9C7D09C3-F40B-4625-867A-1988090BD1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69209AD-8E65-497D-A49B-ACFD36D981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F69209AD-8E65-497D-A49B-ACFD36D981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F69209AD-8E65-497D-A49B-ACFD36D981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3C78ACF-416E-4D31-950C-1EDD235728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53C78ACF-416E-4D31-950C-1EDD235728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53C78ACF-416E-4D31-950C-1EDD235728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D627C7-90FD-957A-B65A-0A7863731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704B4A-D897-C7D4-B182-C1A24EDFC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331287-9508-5582-888D-2AB1BCF1A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AF3D6C9-9C9F-07B9-4155-78B2713712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2923951"/>
              </p:ext>
            </p:extLst>
          </p:nvPr>
        </p:nvGraphicFramePr>
        <p:xfrm>
          <a:off x="2032000" y="719666"/>
          <a:ext cx="8544560" cy="5427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773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0C2293E-6078-4358-8621-348275E50C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A0C2293E-6078-4358-8621-348275E50C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A0C2293E-6078-4358-8621-348275E50C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A0C2293E-6078-4358-8621-348275E50C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C9F32F8-A54E-4C0D-B50D-2173F5B8C5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EC9F32F8-A54E-4C0D-B50D-2173F5B8C5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EC9F32F8-A54E-4C0D-B50D-2173F5B8C5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EC9F32F8-A54E-4C0D-B50D-2173F5B8C5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0E3B824-1531-4068-B756-18958AB180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graphicEl>
                                              <a:dgm id="{60E3B824-1531-4068-B756-18958AB180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graphicEl>
                                              <a:dgm id="{60E3B824-1531-4068-B756-18958AB180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graphicEl>
                                              <a:dgm id="{60E3B824-1531-4068-B756-18958AB180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2702F2-FB58-6449-5889-EEDB766EE9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35CDD4-87CC-9779-25FC-9CB59E315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3A006F-8145-2A16-71E7-5A9C74553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7A3436-56B3-E479-F9E9-925FE0DB7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28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5161D57-11EC-C6DA-C469-21C0043F1C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6828410"/>
              </p:ext>
            </p:extLst>
          </p:nvPr>
        </p:nvGraphicFramePr>
        <p:xfrm>
          <a:off x="2032000" y="719666"/>
          <a:ext cx="8544560" cy="5427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8217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0C2293E-6078-4358-8621-348275E50C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A0C2293E-6078-4358-8621-348275E50C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A0C2293E-6078-4358-8621-348275E50C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A0C2293E-6078-4358-8621-348275E50C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C9F32F8-A54E-4C0D-B50D-2173F5B8C5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EC9F32F8-A54E-4C0D-B50D-2173F5B8C5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EC9F32F8-A54E-4C0D-B50D-2173F5B8C5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EC9F32F8-A54E-4C0D-B50D-2173F5B8C5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0E3B824-1531-4068-B756-18958AB180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graphicEl>
                                              <a:dgm id="{60E3B824-1531-4068-B756-18958AB180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graphicEl>
                                              <a:dgm id="{60E3B824-1531-4068-B756-18958AB180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graphicEl>
                                              <a:dgm id="{60E3B824-1531-4068-B756-18958AB180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35BA85-115E-0825-1E6A-F11B590F6E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3F89DE-1205-CDED-B935-A25C18B50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C48367-BA3C-0D20-C488-D7D6682DE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EC27D-9FC3-17A5-0782-BB7654EA6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29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48D1E01-7C8C-4E7E-0671-2DE443B88A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5993835"/>
              </p:ext>
            </p:extLst>
          </p:nvPr>
        </p:nvGraphicFramePr>
        <p:xfrm>
          <a:off x="2032000" y="719666"/>
          <a:ext cx="8544560" cy="5427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9199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9F0DA74-9D24-A84D-AECC-ACFD06D044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9750337"/>
              </p:ext>
            </p:extLst>
          </p:nvPr>
        </p:nvGraphicFramePr>
        <p:xfrm>
          <a:off x="1534160" y="213360"/>
          <a:ext cx="9123680" cy="5935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0772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5D34D3-E6FD-5153-6792-0B527B095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AAFE0F-7201-1289-03F5-064351159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8B577-B223-4B37-F157-F0AD1477A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30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920CB7-B718-E968-0517-7897A08D065E}"/>
              </a:ext>
            </a:extLst>
          </p:cNvPr>
          <p:cNvSpPr txBox="1"/>
          <p:nvPr/>
        </p:nvSpPr>
        <p:spPr>
          <a:xfrm>
            <a:off x="838200" y="803255"/>
            <a:ext cx="880364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 i="0" dirty="0">
                <a:solidFill>
                  <a:srgbClr val="001D35"/>
                </a:solidFill>
                <a:effectLst/>
                <a:latin typeface="Google Sans"/>
              </a:rPr>
              <a:t>While less common in English than prefixes and suffixes, they can be used to alter meaning or add emphasis, often in informal language. </a:t>
            </a:r>
            <a:endParaRPr lang="en-ID" sz="3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9D7F3EB-1FA0-B9A6-1D0A-2474ED5A0326}"/>
              </a:ext>
            </a:extLst>
          </p:cNvPr>
          <p:cNvSpPr txBox="1"/>
          <p:nvPr/>
        </p:nvSpPr>
        <p:spPr>
          <a:xfrm>
            <a:off x="2306320" y="3044875"/>
            <a:ext cx="915416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0" i="0" dirty="0">
                <a:effectLst/>
                <a:latin typeface="Google Sans"/>
              </a:rPr>
              <a:t>un-</a:t>
            </a:r>
            <a:r>
              <a:rPr lang="en-US" sz="3600" b="1" i="0" dirty="0">
                <a:effectLst/>
                <a:latin typeface="Google Sans"/>
              </a:rPr>
              <a:t>freaking</a:t>
            </a:r>
            <a:r>
              <a:rPr lang="en-US" sz="3600" b="0" i="0" dirty="0">
                <a:effectLst/>
                <a:latin typeface="Google Sans"/>
              </a:rPr>
              <a:t>-believable" (inserting "</a:t>
            </a:r>
            <a:r>
              <a:rPr lang="en-US" sz="3600" b="1" i="0" dirty="0">
                <a:effectLst/>
                <a:latin typeface="Google Sans"/>
              </a:rPr>
              <a:t>freaking</a:t>
            </a:r>
            <a:r>
              <a:rPr lang="en-US" sz="3600" b="0" i="0" dirty="0">
                <a:effectLst/>
                <a:latin typeface="Google Sans"/>
              </a:rPr>
              <a:t>" to emphasize "unbelievable"</a:t>
            </a:r>
            <a:endParaRPr lang="en-ID" sz="3600" dirty="0"/>
          </a:p>
        </p:txBody>
      </p:sp>
    </p:spTree>
    <p:extLst>
      <p:ext uri="{BB962C8B-B14F-4D97-AF65-F5344CB8AC3E}">
        <p14:creationId xmlns:p14="http://schemas.microsoft.com/office/powerpoint/2010/main" val="510850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55C7B0-9C00-85EA-69B1-59E486F302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783104-0553-6BB3-CEA2-F827AC4B6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AFA941-E060-8401-F3FE-AAE824356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8DD7-637B-DF08-784F-CD56CAEB2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31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8C7881B-CCDC-20D5-77F8-5FDC2F6B0B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773164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3725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A52EF5-A883-B99E-A22E-B77B5195C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E8DE95-E8C8-AECB-271B-C4C6A7F31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B61059-6628-A1A2-3DCF-C930145BF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32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320C589-33AB-DEC2-B5AB-E8AF189952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081307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7675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D1B40E3-4425-48EE-B76F-EAF2391E1F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ED1B40E3-4425-48EE-B76F-EAF2391E1F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ED1B40E3-4425-48EE-B76F-EAF2391E1F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ED1B40E3-4425-48EE-B76F-EAF2391E1F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90623AE-1111-4EBF-874A-152459F723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190623AE-1111-4EBF-874A-152459F723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190623AE-1111-4EBF-874A-152459F723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190623AE-1111-4EBF-874A-152459F723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0537C74-9CF8-4554-A411-E9C869F1DF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graphicEl>
                                              <a:dgm id="{40537C74-9CF8-4554-A411-E9C869F1DF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graphicEl>
                                              <a:dgm id="{40537C74-9CF8-4554-A411-E9C869F1DF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graphicEl>
                                              <a:dgm id="{40537C74-9CF8-4554-A411-E9C869F1DF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22C788-E823-04EE-A1F2-1AFE527905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FD32EF-60CA-3BC4-18C9-DC0C0EE1E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39CE18-A0E0-E7FE-F74A-46A681266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AD1246-D5D7-4280-4BDA-3C5850023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33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995A842-9D4E-8149-8962-F80E6B8BFF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3175690"/>
              </p:ext>
            </p:extLst>
          </p:nvPr>
        </p:nvGraphicFramePr>
        <p:xfrm>
          <a:off x="1435100" y="303106"/>
          <a:ext cx="9321800" cy="5864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453519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C940CF-E762-42D2-B04D-62947CA2B9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6EC940CF-E762-42D2-B04D-62947CA2B9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6EC940CF-E762-42D2-B04D-62947CA2B9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6EC940CF-E762-42D2-B04D-62947CA2B9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8F3BFD9-A82B-4DA4-9821-B6DB7C36AE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graphicEl>
                                              <a:dgm id="{58F3BFD9-A82B-4DA4-9821-B6DB7C36AE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graphicEl>
                                              <a:dgm id="{58F3BFD9-A82B-4DA4-9821-B6DB7C36AE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graphicEl>
                                              <a:dgm id="{58F3BFD9-A82B-4DA4-9821-B6DB7C36AE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7BA9418-40E9-4F98-88A1-DB5CDDA003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graphicEl>
                                              <a:dgm id="{F7BA9418-40E9-4F98-88A1-DB5CDDA003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graphicEl>
                                              <a:dgm id="{F7BA9418-40E9-4F98-88A1-DB5CDDA003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graphicEl>
                                              <a:dgm id="{F7BA9418-40E9-4F98-88A1-DB5CDDA003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02B518-5C0C-0F61-C13F-DD4F362FC7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DC5AEF-0560-5877-16BD-870215E59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AB4680-99F9-A7CE-C7AB-8309FB07F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896AE8-1028-2F81-2F1A-899BE55B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34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4C9C3BA-8CD1-91AC-7655-84252497C7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8852497"/>
              </p:ext>
            </p:extLst>
          </p:nvPr>
        </p:nvGraphicFramePr>
        <p:xfrm>
          <a:off x="1435100" y="303106"/>
          <a:ext cx="9321800" cy="5864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7622692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98E0D1F-7BB2-49F5-8E59-FDADE88447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A98E0D1F-7BB2-49F5-8E59-FDADE88447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A98E0D1F-7BB2-49F5-8E59-FDADE88447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A98E0D1F-7BB2-49F5-8E59-FDADE88447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FA1737B-4190-4B48-8C84-308E96EC7D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1FA1737B-4190-4B48-8C84-308E96EC7D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1FA1737B-4190-4B48-8C84-308E96EC7D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1FA1737B-4190-4B48-8C84-308E96EC7D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4AA4D0-D62E-85CF-CBE6-F67C56BF78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6B3956-59D5-6CDB-1A74-8D634BD11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D5CD12-ED08-3FD8-38DB-4AD2EC31F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30B14A-EE14-6DF1-0054-4CEF034CE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35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EB22060-6B9C-0BC2-360A-FC85AC8018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6801783"/>
              </p:ext>
            </p:extLst>
          </p:nvPr>
        </p:nvGraphicFramePr>
        <p:xfrm>
          <a:off x="1435100" y="303106"/>
          <a:ext cx="9321800" cy="5864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868161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685249A-9573-4069-9C0D-CB349A82EE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F685249A-9573-4069-9C0D-CB349A82EE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F685249A-9573-4069-9C0D-CB349A82EE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F685249A-9573-4069-9C0D-CB349A82EE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0463F74-31D6-438A-A486-D0D305A31A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graphicEl>
                                              <a:dgm id="{30463F74-31D6-438A-A486-D0D305A31A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graphicEl>
                                              <a:dgm id="{30463F74-31D6-438A-A486-D0D305A31A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graphicEl>
                                              <a:dgm id="{30463F74-31D6-438A-A486-D0D305A31A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AD159B9-E6E3-4C0E-A895-48E8D6DC4D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graphicEl>
                                              <a:dgm id="{CAD159B9-E6E3-4C0E-A895-48E8D6DC4D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graphicEl>
                                              <a:dgm id="{CAD159B9-E6E3-4C0E-A895-48E8D6DC4D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graphicEl>
                                              <a:dgm id="{CAD159B9-E6E3-4C0E-A895-48E8D6DC4D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7ED3173-68F3-456C-89B5-B3CCA456A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graphicEl>
                                              <a:dgm id="{77ED3173-68F3-456C-89B5-B3CCA456A2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graphicEl>
                                              <a:dgm id="{77ED3173-68F3-456C-89B5-B3CCA456A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graphicEl>
                                              <a:dgm id="{77ED3173-68F3-456C-89B5-B3CCA456A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E81D418-F530-499F-97C2-31E5AF0623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graphicEl>
                                              <a:dgm id="{DE81D418-F530-499F-97C2-31E5AF0623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graphicEl>
                                              <a:dgm id="{DE81D418-F530-499F-97C2-31E5AF0623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graphicEl>
                                              <a:dgm id="{DE81D418-F530-499F-97C2-31E5AF0623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B8A61EB-5B3B-488E-A4E5-5589330377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graphicEl>
                                              <a:dgm id="{BB8A61EB-5B3B-488E-A4E5-5589330377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graphicEl>
                                              <a:dgm id="{BB8A61EB-5B3B-488E-A4E5-5589330377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graphicEl>
                                              <a:dgm id="{BB8A61EB-5B3B-488E-A4E5-5589330377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251F5CD-0CC1-4746-92E9-2901DA8404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graphicEl>
                                              <a:dgm id="{0251F5CD-0CC1-4746-92E9-2901DA8404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graphicEl>
                                              <a:dgm id="{0251F5CD-0CC1-4746-92E9-2901DA8404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graphicEl>
                                              <a:dgm id="{0251F5CD-0CC1-4746-92E9-2901DA8404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6D250D-3D7D-B79B-C714-004D9C8BB3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DC2003-1978-BCCD-0C40-2D03847A8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362CEF-E354-0079-C06D-6C9462013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E341F6-3F68-C436-6617-53F2184F1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36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1E0D621-398D-770C-1016-840026646C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221208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6579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A4FCD5-ED50-61B1-B9F0-2DDB24D9DA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904A80-49B4-0CBD-D9A0-85DD5658E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34A5C4-DEA2-600D-EC84-6BDAB00A7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197FF0-44DF-BBB6-7A79-618A84045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37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97CE7A1-6D31-755A-ED71-73DD4C161F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7084553"/>
              </p:ext>
            </p:extLst>
          </p:nvPr>
        </p:nvGraphicFramePr>
        <p:xfrm>
          <a:off x="1435100" y="303106"/>
          <a:ext cx="9321800" cy="5864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8028739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42D852F-9362-4A4F-A0C7-2BBC3CF6CE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342D852F-9362-4A4F-A0C7-2BBC3CF6CE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342D852F-9362-4A4F-A0C7-2BBC3CF6CE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342D852F-9362-4A4F-A0C7-2BBC3CF6CE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0567092-DFBB-48BE-A304-E4FE89FCF7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D0567092-DFBB-48BE-A304-E4FE89FCF7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D0567092-DFBB-48BE-A304-E4FE89FCF7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D0567092-DFBB-48BE-A304-E4FE89FCF7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25F2040-0D00-425D-B726-18DA60C946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graphicEl>
                                              <a:dgm id="{525F2040-0D00-425D-B726-18DA60C946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graphicEl>
                                              <a:dgm id="{525F2040-0D00-425D-B726-18DA60C946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graphicEl>
                                              <a:dgm id="{525F2040-0D00-425D-B726-18DA60C946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2A7E98-6B7B-D487-148D-A6935D39CC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45A7CA-BCF2-C7E6-A689-114086860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47A1D0-4CDE-DD24-447C-96195578A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4371AA-C6CE-54EE-FA84-5EDA04E47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38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5D591B7-748B-F973-F9D4-39E2A79E74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77123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9316782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105E0A-3CE2-893D-490E-9F34D8B2C1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180797-1B3D-6B4E-439C-35478E841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74B8B3-A3AE-5032-B9F6-DEE921543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AE5B81-C392-2D8D-A0FF-ABE2610E0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39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FC1AED4-FA4A-4295-B1A2-EAF6158F0B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9511653"/>
              </p:ext>
            </p:extLst>
          </p:nvPr>
        </p:nvGraphicFramePr>
        <p:xfrm>
          <a:off x="1435100" y="303106"/>
          <a:ext cx="9321800" cy="5864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4733243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42D852F-9362-4A4F-A0C7-2BBC3CF6CE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342D852F-9362-4A4F-A0C7-2BBC3CF6CE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342D852F-9362-4A4F-A0C7-2BBC3CF6CE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342D852F-9362-4A4F-A0C7-2BBC3CF6CE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0567092-DFBB-48BE-A304-E4FE89FCF7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D0567092-DFBB-48BE-A304-E4FE89FCF7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D0567092-DFBB-48BE-A304-E4FE89FCF7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D0567092-DFBB-48BE-A304-E4FE89FCF7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928C4E-54E5-40A5-057C-3EC3B130B9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3E6CA03-C2C5-6854-D8AC-4C0AAE6831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1771723"/>
              </p:ext>
            </p:extLst>
          </p:nvPr>
        </p:nvGraphicFramePr>
        <p:xfrm>
          <a:off x="1534160" y="213360"/>
          <a:ext cx="9123680" cy="5935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629000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8C7DD8-82A0-F675-CA4D-5D70AEDE7E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BC2AED-A360-97DF-F670-0DA71843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92BF84-4B1C-88E3-318F-57E3228C8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F45A64-BC39-D662-E3B9-E041A8D0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40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047EA55-1428-209B-C96B-C538F53258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4062831"/>
              </p:ext>
            </p:extLst>
          </p:nvPr>
        </p:nvGraphicFramePr>
        <p:xfrm>
          <a:off x="1435100" y="303106"/>
          <a:ext cx="9321800" cy="5864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1214363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2C7E36-0B89-319B-5D1A-0612758666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0A58DC-09E8-06C5-A611-0EED0D65E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080E70-DAD5-B62E-593F-200AA4643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55E8B4-92EF-84D9-269C-381BA625C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41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6991ADF-3F9C-D639-E16C-E1A5D4723C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9989699"/>
              </p:ext>
            </p:extLst>
          </p:nvPr>
        </p:nvGraphicFramePr>
        <p:xfrm>
          <a:off x="1435100" y="303106"/>
          <a:ext cx="9321800" cy="5864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0259093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924DA6-4752-73DB-A95F-E0C05FCE26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4313D0-A27D-2B35-FDD7-0A72BB2CD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C9FFCD-FE29-C4ED-E567-2BF4BD0E3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F4F7C9-E72A-5568-DA6D-9B02F78CC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42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D265E46-4DB3-FC16-6097-6F7D957627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7209007"/>
              </p:ext>
            </p:extLst>
          </p:nvPr>
        </p:nvGraphicFramePr>
        <p:xfrm>
          <a:off x="1435100" y="303106"/>
          <a:ext cx="9321800" cy="5864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3724095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0463F74-31D6-438A-A486-D0D305A31A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30463F74-31D6-438A-A486-D0D305A31A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30463F74-31D6-438A-A486-D0D305A31A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30463F74-31D6-438A-A486-D0D305A31A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685249A-9573-4069-9C0D-CB349A82EE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graphicEl>
                                              <a:dgm id="{F685249A-9573-4069-9C0D-CB349A82EE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graphicEl>
                                              <a:dgm id="{F685249A-9573-4069-9C0D-CB349A82EE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graphicEl>
                                              <a:dgm id="{F685249A-9573-4069-9C0D-CB349A82EE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AD159B9-E6E3-4C0E-A895-48E8D6DC4D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graphicEl>
                                              <a:dgm id="{CAD159B9-E6E3-4C0E-A895-48E8D6DC4D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graphicEl>
                                              <a:dgm id="{CAD159B9-E6E3-4C0E-A895-48E8D6DC4D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graphicEl>
                                              <a:dgm id="{CAD159B9-E6E3-4C0E-A895-48E8D6DC4D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7ED3173-68F3-456C-89B5-B3CCA456A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graphicEl>
                                              <a:dgm id="{77ED3173-68F3-456C-89B5-B3CCA456A2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graphicEl>
                                              <a:dgm id="{77ED3173-68F3-456C-89B5-B3CCA456A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graphicEl>
                                              <a:dgm id="{77ED3173-68F3-456C-89B5-B3CCA456A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E81D418-F530-499F-97C2-31E5AF0623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graphicEl>
                                              <a:dgm id="{DE81D418-F530-499F-97C2-31E5AF0623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graphicEl>
                                              <a:dgm id="{DE81D418-F530-499F-97C2-31E5AF0623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graphicEl>
                                              <a:dgm id="{DE81D418-F530-499F-97C2-31E5AF0623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488A26-EA29-56E0-B009-A6B84246ED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61926D-6C82-AD79-EF86-922C0A476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9BF973-D31E-1D7E-1F0F-80BD1DEE0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A847FC-EDA5-4050-109E-77628E9D9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43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512A56C-25C0-A494-C4CD-E1FB05D507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1844452"/>
              </p:ext>
            </p:extLst>
          </p:nvPr>
        </p:nvGraphicFramePr>
        <p:xfrm>
          <a:off x="741680" y="136525"/>
          <a:ext cx="10789920" cy="6219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490048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901888A-972A-40B5-80BA-E804F036F0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3901888A-972A-40B5-80BA-E804F036F0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3901888A-972A-40B5-80BA-E804F036F0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3901888A-972A-40B5-80BA-E804F036F0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EE199CD-833F-4190-ACDD-0BC50705D0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9EE199CD-833F-4190-ACDD-0BC50705D0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9EE199CD-833F-4190-ACDD-0BC50705D0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9EE199CD-833F-4190-ACDD-0BC50705D0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A742494-0D3A-4996-AE18-6DB9D65300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graphicEl>
                                              <a:dgm id="{8A742494-0D3A-4996-AE18-6DB9D65300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graphicEl>
                                              <a:dgm id="{8A742494-0D3A-4996-AE18-6DB9D65300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graphicEl>
                                              <a:dgm id="{8A742494-0D3A-4996-AE18-6DB9D65300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BD5411-0887-8729-206C-A005B14C69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53FDA6-541D-2AC8-7CF7-2BC730CE8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71B50D-1663-1903-47C5-0F8B2155C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8D917C-FC99-B13B-797A-2A062D760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44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A11CA0C-6111-3909-6A07-D87016AD9F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1257461"/>
              </p:ext>
            </p:extLst>
          </p:nvPr>
        </p:nvGraphicFramePr>
        <p:xfrm>
          <a:off x="741680" y="136525"/>
          <a:ext cx="10789920" cy="6219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7044247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70A71E9-9689-4164-9E1D-919F422902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E70A71E9-9689-4164-9E1D-919F422902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E70A71E9-9689-4164-9E1D-919F422902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E7BFC72-CE6F-452D-B351-FEAE5EFF9A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0E7BFC72-CE6F-452D-B351-FEAE5EFF9A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0E7BFC72-CE6F-452D-B351-FEAE5EFF9A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91BE6D-1773-7F46-1A73-C4805035EE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278A7E-437F-3BE2-8C9A-AD9E49BDC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BAC2ED-ADE4-779C-4199-A668D656E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852F62-36AD-6E23-61A7-C722CE2DD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45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C5EA33E-EAB2-A488-0F5D-C8838893C2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4736307"/>
              </p:ext>
            </p:extLst>
          </p:nvPr>
        </p:nvGraphicFramePr>
        <p:xfrm>
          <a:off x="1435100" y="303106"/>
          <a:ext cx="9321800" cy="5864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4610777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685249A-9573-4069-9C0D-CB349A82EE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F685249A-9573-4069-9C0D-CB349A82EE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F685249A-9573-4069-9C0D-CB349A82EE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F685249A-9573-4069-9C0D-CB349A82EE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0463F74-31D6-438A-A486-D0D305A31A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graphicEl>
                                              <a:dgm id="{30463F74-31D6-438A-A486-D0D305A31A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graphicEl>
                                              <a:dgm id="{30463F74-31D6-438A-A486-D0D305A31A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graphicEl>
                                              <a:dgm id="{30463F74-31D6-438A-A486-D0D305A31A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AD159B9-E6E3-4C0E-A895-48E8D6DC4D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graphicEl>
                                              <a:dgm id="{CAD159B9-E6E3-4C0E-A895-48E8D6DC4D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graphicEl>
                                              <a:dgm id="{CAD159B9-E6E3-4C0E-A895-48E8D6DC4D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graphicEl>
                                              <a:dgm id="{CAD159B9-E6E3-4C0E-A895-48E8D6DC4D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7ED3173-68F3-456C-89B5-B3CCA456A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graphicEl>
                                              <a:dgm id="{77ED3173-68F3-456C-89B5-B3CCA456A2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graphicEl>
                                              <a:dgm id="{77ED3173-68F3-456C-89B5-B3CCA456A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graphicEl>
                                              <a:dgm id="{77ED3173-68F3-456C-89B5-B3CCA456A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E81D418-F530-499F-97C2-31E5AF0623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graphicEl>
                                              <a:dgm id="{DE81D418-F530-499F-97C2-31E5AF0623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graphicEl>
                                              <a:dgm id="{DE81D418-F530-499F-97C2-31E5AF0623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graphicEl>
                                              <a:dgm id="{DE81D418-F530-499F-97C2-31E5AF0623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5FCE478-100E-4598-AA1A-D17F181484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graphicEl>
                                              <a:dgm id="{05FCE478-100E-4598-AA1A-D17F181484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graphicEl>
                                              <a:dgm id="{05FCE478-100E-4598-AA1A-D17F181484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graphicEl>
                                              <a:dgm id="{05FCE478-100E-4598-AA1A-D17F181484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677F7A9-A45E-4DA9-8BB0-7B21EECB41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graphicEl>
                                              <a:dgm id="{B677F7A9-A45E-4DA9-8BB0-7B21EECB41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graphicEl>
                                              <a:dgm id="{B677F7A9-A45E-4DA9-8BB0-7B21EECB41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graphicEl>
                                              <a:dgm id="{B677F7A9-A45E-4DA9-8BB0-7B21EECB41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9123A2-C502-12EB-259C-B023F8EE06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EA7F82-A30E-E4C6-D2AF-8613A7BC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823640-EA4B-5067-A4BA-6D512B2C9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7A6558-00A7-2036-8F6C-A5FE74DAF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46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E6B5503-C8C1-4C05-1D70-A14CCF7160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62999575"/>
              </p:ext>
            </p:extLst>
          </p:nvPr>
        </p:nvGraphicFramePr>
        <p:xfrm>
          <a:off x="1435100" y="303106"/>
          <a:ext cx="9321800" cy="5864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4238447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0AD2230-EFDD-42E6-A9CD-F3935C91C8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E0AD2230-EFDD-42E6-A9CD-F3935C91C8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E0AD2230-EFDD-42E6-A9CD-F3935C91C8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E0AD2230-EFDD-42E6-A9CD-F3935C91C8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0DD3305-A92E-4204-AB82-F462CA3A06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40DD3305-A92E-4204-AB82-F462CA3A06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40DD3305-A92E-4204-AB82-F462CA3A06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40DD3305-A92E-4204-AB82-F462CA3A06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8CF150-EC0C-7F4F-4C2E-341EB93237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DD88E6-0A13-9343-C5A2-9FBB1E18B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C620BA-CD7A-C367-F17B-78A72597C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4ECCC-93A5-616D-A8D0-613209F29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47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AFBFA53-EA89-46C8-FDB6-63FDE746385F}"/>
              </a:ext>
            </a:extLst>
          </p:cNvPr>
          <p:cNvGraphicFramePr/>
          <p:nvPr/>
        </p:nvGraphicFramePr>
        <p:xfrm>
          <a:off x="1435100" y="303106"/>
          <a:ext cx="9321800" cy="5864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7180737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9C24581-AD59-41A8-80BB-3784221C82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59C24581-AD59-41A8-80BB-3784221C82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59C24581-AD59-41A8-80BB-3784221C82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59C24581-AD59-41A8-80BB-3784221C82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D9D363A-B73D-4727-95CF-8E4F3394CB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5D9D363A-B73D-4727-95CF-8E4F3394CB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5D9D363A-B73D-4727-95CF-8E4F3394CB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5D9D363A-B73D-4727-95CF-8E4F3394CB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AF255FB-3234-4011-A953-14F4771BB1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graphicEl>
                                              <a:dgm id="{2AF255FB-3234-4011-A953-14F4771BB1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graphicEl>
                                              <a:dgm id="{2AF255FB-3234-4011-A953-14F4771BB1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graphicEl>
                                              <a:dgm id="{2AF255FB-3234-4011-A953-14F4771BB1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DDC0896-83ED-4D82-92C1-7ED5D2D05B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graphicEl>
                                              <a:dgm id="{6DDC0896-83ED-4D82-92C1-7ED5D2D05B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graphicEl>
                                              <a:dgm id="{6DDC0896-83ED-4D82-92C1-7ED5D2D05B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graphicEl>
                                              <a:dgm id="{6DDC0896-83ED-4D82-92C1-7ED5D2D05B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E68A987-BCA9-4D77-81C5-DE0E39FDDC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graphicEl>
                                              <a:dgm id="{1E68A987-BCA9-4D77-81C5-DE0E39FDDC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graphicEl>
                                              <a:dgm id="{1E68A987-BCA9-4D77-81C5-DE0E39FDDC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graphicEl>
                                              <a:dgm id="{1E68A987-BCA9-4D77-81C5-DE0E39FDDC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EF6D4D-AAA1-7F47-1592-2D330EA50B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DF1A0A-8EAA-062E-C216-3AEEA609B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DD3251-2006-E828-522C-D7CB844A4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E6FAF4-6E02-D3F6-C3E4-7506E16BD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48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8612FAB-E349-16FA-59DB-15081984D6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297363"/>
              </p:ext>
            </p:extLst>
          </p:nvPr>
        </p:nvGraphicFramePr>
        <p:xfrm>
          <a:off x="1435100" y="303106"/>
          <a:ext cx="9321800" cy="5864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399380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0AD2230-EFDD-42E6-A9CD-F3935C91C8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E0AD2230-EFDD-42E6-A9CD-F3935C91C8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E0AD2230-EFDD-42E6-A9CD-F3935C91C8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E0AD2230-EFDD-42E6-A9CD-F3935C91C8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0DD3305-A92E-4204-AB82-F462CA3A06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40DD3305-A92E-4204-AB82-F462CA3A06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40DD3305-A92E-4204-AB82-F462CA3A06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40DD3305-A92E-4204-AB82-F462CA3A06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3AF6D2-2B17-D07E-1BA8-4D99CB8174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C0226F-8BA3-48A1-817C-8EFABC9C0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849ABA-43A3-A7FC-73A3-7EA440C19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09E94B-A1D9-814A-94BE-2FC97FD3D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49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9B4E335-E2D1-8FDE-4460-544B3BB573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2044170"/>
              </p:ext>
            </p:extLst>
          </p:nvPr>
        </p:nvGraphicFramePr>
        <p:xfrm>
          <a:off x="1435100" y="303106"/>
          <a:ext cx="9321800" cy="5864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2946359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9C24581-AD59-41A8-80BB-3784221C82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59C24581-AD59-41A8-80BB-3784221C82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59C24581-AD59-41A8-80BB-3784221C82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D9D363A-B73D-4727-95CF-8E4F3394CB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5D9D363A-B73D-4727-95CF-8E4F3394CB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5D9D363A-B73D-4727-95CF-8E4F3394CB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AF255FB-3234-4011-A953-14F4771BB1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graphicEl>
                                              <a:dgm id="{2AF255FB-3234-4011-A953-14F4771BB1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graphicEl>
                                              <a:dgm id="{2AF255FB-3234-4011-A953-14F4771BB1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DDC0896-83ED-4D82-92C1-7ED5D2D05B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graphicEl>
                                              <a:dgm id="{6DDC0896-83ED-4D82-92C1-7ED5D2D05B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graphicEl>
                                              <a:dgm id="{6DDC0896-83ED-4D82-92C1-7ED5D2D05B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E68A987-BCA9-4D77-81C5-DE0E39FDDC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1E68A987-BCA9-4D77-81C5-DE0E39FDDC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graphicEl>
                                              <a:dgm id="{1E68A987-BCA9-4D77-81C5-DE0E39FDDC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085662-1F64-3740-853D-92A5FACD8F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992934C-D2B6-4FA9-5EF2-73F415A7A4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26823729"/>
              </p:ext>
            </p:extLst>
          </p:nvPr>
        </p:nvGraphicFramePr>
        <p:xfrm>
          <a:off x="1534160" y="213360"/>
          <a:ext cx="9123680" cy="5935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1408517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C21699-FB7F-A10E-F27A-F11CE47D77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CAB4F0-D186-79AA-E9EE-4BD38C544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787FB7-82F0-A1C4-A09B-6E73BB3A7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109CDF-977A-0B21-AE58-80399EC9D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50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DB4BD76-6EE6-4A2A-7655-A7BE480182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653550"/>
              </p:ext>
            </p:extLst>
          </p:nvPr>
        </p:nvGraphicFramePr>
        <p:xfrm>
          <a:off x="1435100" y="303106"/>
          <a:ext cx="9321800" cy="5864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625445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DD1C7D5-DCA4-4FB0-BCC3-27CE6CA1B6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8DD1C7D5-DCA4-4FB0-BCC3-27CE6CA1B6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8DD1C7D5-DCA4-4FB0-BCC3-27CE6CA1B6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7879572-E8FB-49A7-98FD-E0BD0B471B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87879572-E8FB-49A7-98FD-E0BD0B471B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87879572-E8FB-49A7-98FD-E0BD0B471B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1C49F38-E0ED-4EE8-B79E-280AF955FD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graphicEl>
                                              <a:dgm id="{41C49F38-E0ED-4EE8-B79E-280AF955FD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graphicEl>
                                              <a:dgm id="{41C49F38-E0ED-4EE8-B79E-280AF955FD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2099CC5-F1C2-4D2C-B8F0-D671772E34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graphicEl>
                                              <a:dgm id="{02099CC5-F1C2-4D2C-B8F0-D671772E34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graphicEl>
                                              <a:dgm id="{02099CC5-F1C2-4D2C-B8F0-D671772E34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9E5AABF-D106-48DA-803A-F748B81CE5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E9E5AABF-D106-48DA-803A-F748B81CE5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graphicEl>
                                              <a:dgm id="{E9E5AABF-D106-48DA-803A-F748B81CE5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7BA6B1-AB97-46B2-AAF4-FA903DB91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777C21D-0EF0-31D5-D075-4200DF839B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949117"/>
              </p:ext>
            </p:extLst>
          </p:nvPr>
        </p:nvGraphicFramePr>
        <p:xfrm>
          <a:off x="1534160" y="213360"/>
          <a:ext cx="9123680" cy="5935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724840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87A792-3959-CD2C-2BCE-62B4ED93B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729686-0F54-DF91-67C0-4D7975CEE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C41E70-BEE3-A571-27FB-38C98404F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DE47A63-D145-D36B-7075-39CF6E4F67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2770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5062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9AE4653-643E-4630-B8A0-B8701E5BCA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F9AE4653-643E-4630-B8A0-B8701E5BCA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F9AE4653-643E-4630-B8A0-B8701E5BCA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734321D-4725-4CA1-805D-92DF0E62C9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D734321D-4725-4CA1-805D-92DF0E62C9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D734321D-4725-4CA1-805D-92DF0E62C9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F39FC9E-D2F0-4430-A217-5752937E42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EF39FC9E-D2F0-4430-A217-5752937E42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EF39FC9E-D2F0-4430-A217-5752937E42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3FD82-CAFC-1CCB-1E86-1417C56F78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A6C80-B109-DC81-CC9D-EE619577F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latin typeface="Andalus" pitchFamily="18" charset="0"/>
                <a:cs typeface="Andalus" pitchFamily="18" charset="0"/>
              </a:rPr>
              <a:t>The position of Morphology in Linguistics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A4A55-4429-807D-5B26-FF6DB034F9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09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49EC3D-5036-598B-D47E-5FDA40771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4E27AF-22EA-CCDD-4BF1-73BC32E03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1FF527-F235-F9B0-DA60-F7558077F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0973A12-9C98-3E70-92A1-40A0FCD8A8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5953452"/>
              </p:ext>
            </p:extLst>
          </p:nvPr>
        </p:nvGraphicFramePr>
        <p:xfrm>
          <a:off x="1310640" y="136526"/>
          <a:ext cx="8849360" cy="6001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794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AB72970-029D-473F-B161-CB95A1F0C1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2AB72970-029D-473F-B161-CB95A1F0C1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2AB72970-029D-473F-B161-CB95A1F0C1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2AB72970-029D-473F-B161-CB95A1F0C1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B7C7407-97C4-4BFC-B945-5A6058138C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graphicEl>
                                              <a:dgm id="{3B7C7407-97C4-4BFC-B945-5A6058138C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graphicEl>
                                              <a:dgm id="{3B7C7407-97C4-4BFC-B945-5A6058138C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graphicEl>
                                              <a:dgm id="{3B7C7407-97C4-4BFC-B945-5A6058138C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F87F7AE-84D7-4480-B31D-C4138A966F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graphicEl>
                                              <a:dgm id="{9F87F7AE-84D7-4480-B31D-C4138A966F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graphicEl>
                                              <a:dgm id="{9F87F7AE-84D7-4480-B31D-C4138A966F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graphicEl>
                                              <a:dgm id="{9F87F7AE-84D7-4480-B31D-C4138A966F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44B3C0E-BD44-4678-9067-994DDA9708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graphicEl>
                                              <a:dgm id="{544B3C0E-BD44-4678-9067-994DDA9708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graphicEl>
                                              <a:dgm id="{544B3C0E-BD44-4678-9067-994DDA9708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graphicEl>
                                              <a:dgm id="{544B3C0E-BD44-4678-9067-994DDA9708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F36C08A-C2A6-45F1-82FA-D2EAA6720C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graphicEl>
                                              <a:dgm id="{6F36C08A-C2A6-45F1-82FA-D2EAA6720C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graphicEl>
                                              <a:dgm id="{6F36C08A-C2A6-45F1-82FA-D2EAA6720C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graphicEl>
                                              <a:dgm id="{6F36C08A-C2A6-45F1-82FA-D2EAA6720C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2EF93FE-ADD3-4C7B-9287-B7C763EDB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graphicEl>
                                              <a:dgm id="{B2EF93FE-ADD3-4C7B-9287-B7C763EDBC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graphicEl>
                                              <a:dgm id="{B2EF93FE-ADD3-4C7B-9287-B7C763EDB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graphicEl>
                                              <a:dgm id="{B2EF93FE-ADD3-4C7B-9287-B7C763EDB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1DE50DC-2366-4786-AFD1-22D7851BF8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graphicEl>
                                              <a:dgm id="{71DE50DC-2366-4786-AFD1-22D7851BF8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graphicEl>
                                              <a:dgm id="{71DE50DC-2366-4786-AFD1-22D7851BF8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graphicEl>
                                              <a:dgm id="{71DE50DC-2366-4786-AFD1-22D7851BF8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E60E455-6E35-4C05-BEB2-318AA65AE4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>
                                            <p:graphicEl>
                                              <a:dgm id="{9E60E455-6E35-4C05-BEB2-318AA65AE4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graphicEl>
                                              <a:dgm id="{9E60E455-6E35-4C05-BEB2-318AA65AE4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graphicEl>
                                              <a:dgm id="{9E60E455-6E35-4C05-BEB2-318AA65AE4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0D7697-8E53-4EA8-8CBB-9C19575257BF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1DF0A252-5923-47A2-A53A-F9BF729089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927DC71-2909-427C-BDB0-3E47E210151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AccentBox presentation</Template>
  <TotalTime>72</TotalTime>
  <Words>1117</Words>
  <Application>Microsoft Office PowerPoint</Application>
  <PresentationFormat>Widescreen</PresentationFormat>
  <Paragraphs>242</Paragraphs>
  <Slides>50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7" baseType="lpstr">
      <vt:lpstr>Andalus</vt:lpstr>
      <vt:lpstr>Arial</vt:lpstr>
      <vt:lpstr>Avenir Next LT Pro</vt:lpstr>
      <vt:lpstr>Calibri</vt:lpstr>
      <vt:lpstr>Google Sans</vt:lpstr>
      <vt:lpstr>Segoe UI</vt:lpstr>
      <vt:lpstr>AccentBoxVTI</vt:lpstr>
      <vt:lpstr>Introduction to Morphology </vt:lpstr>
      <vt:lpstr>What is Morphology 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position of Morphology in Linguistics</vt:lpstr>
      <vt:lpstr>PowerPoint Presentation</vt:lpstr>
      <vt:lpstr>PowerPoint Presentation</vt:lpstr>
      <vt:lpstr>PowerPoint Presentation</vt:lpstr>
      <vt:lpstr>What is Morphemes?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M415DAO - FHD352</dc:creator>
  <cp:lastModifiedBy>M415DAO - FHD352</cp:lastModifiedBy>
  <cp:revision>182</cp:revision>
  <dcterms:created xsi:type="dcterms:W3CDTF">2025-04-09T11:25:45Z</dcterms:created>
  <dcterms:modified xsi:type="dcterms:W3CDTF">2025-04-10T11:09:53Z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